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showGuides="1">
      <p:cViewPr varScale="1">
        <p:scale>
          <a:sx n="56" d="100"/>
          <a:sy n="56" d="100"/>
        </p:scale>
        <p:origin x="474" y="1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Adding entries to a binary search tree is an essential operation, since that is how we build one ini- tially. So suppose that we have a binary search tree and we want to add a new entry to it. We cannot add it just anywhere in the tree, because we must retain the relationships among the nodes. That is, the tree must still be a binary search tree after the addition. Also, the method getEntry must be able to locate the new entry. For example, if we want to add the entry Chad to the tree in Figure 25-4a, we could not add the new node to Jared’s right subtree. Since Chad comes before Jared, Chad must be in Jared’s left subtree. Since Brittany is the root of this left subtree, we compare Chad with Brittany and find that Chad is larger. Thus, Chad belongs in Brittany’s right subtree. Continuing, we compare Chad with Doug and find that Chad belongs in Doug’s left subtree. But this subtree is empty. That is, Doug has no left child.</a:t>
            </a:r>
          </a:p>
          <a:p>
            <a:pPr>
              <a:defRPr sz="1800">
                <a:latin typeface="Times New Roman"/>
                <a:ea typeface="Times New Roman"/>
                <a:cs typeface="Times New Roman"/>
                <a:sym typeface="Times New Roman"/>
              </a:defRPr>
            </a:pPr>
            <a:r>
              <a:t>If we make Chad the left child of Doug, we will get the binary search tree in Figure 25-4b. Now getEntry will be able to locate Chad by making the same comparisons we just described. That is, getEntry will compare Chad with Jared, Brittany, and Doug before locating Chad. Notice that the new node is a leaf.</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 name="Title Text"/>
          <p:cNvSpPr txBox="1">
            <a:spLocks noGrp="1"/>
          </p:cNvSpPr>
          <p:nvPr>
            <p:ph type="title"/>
          </p:nvPr>
        </p:nvSpPr>
        <p:spPr>
          <a:xfrm>
            <a:off x="2705100" y="2324100"/>
            <a:ext cx="18954750" cy="4629150"/>
          </a:xfrm>
          <a:prstGeom prst="rect">
            <a:avLst/>
          </a:prstGeom>
        </p:spPr>
        <p:txBody>
          <a:bodyPr anchor="b"/>
          <a:lstStyle>
            <a:lvl1pPr algn="ctr"/>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16A3214F-B732-4EE9-8B89-F0349AB1A0BA}"/>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15DD7B56-A071-46C4-8CB9-36FE919A555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4" name="W&amp;M Keynote Background.tiff" descr="W&amp;M Keynote Background.tiff"/>
          <p:cNvPicPr>
            <a:picLocks noChangeAspect="1"/>
          </p:cNvPicPr>
          <p:nvPr/>
        </p:nvPicPr>
        <p:blipFill>
          <a:blip r:embed="rId2">
            <a:extLst/>
          </a:blip>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99EAE109-D336-41D7-AEB8-8F85C7430EC3}"/>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9723DCF5-0109-497D-A2E2-195A2CEC9AD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tif"/><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6">
                <a:extLst/>
              </a:blip>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5">
            <a:extLst/>
          </a:blip>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ffectLst>
            <a:outerShdw blurRad="38100" dist="12700" dir="306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306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7"/>
              </a:buBlip>
            </a:lvl1pPr>
            <a:lvl2pPr marL="952500" indent="-571500">
              <a:buBlip>
                <a:blip r:embed="rId7"/>
              </a:buBlip>
              <a:defRPr sz="4800" b="0"/>
            </a:lvl2pPr>
            <a:lvl3pPr marL="1318846" indent="-556846">
              <a:buBlip>
                <a:blip r:embed="rId7"/>
              </a:buBlip>
              <a:defRPr sz="3800" b="0"/>
            </a:lvl3pPr>
            <a:lvl4pPr marL="1699846" indent="-556846">
              <a:buBlip>
                <a:blip r:embed="rId7"/>
              </a:buBlip>
              <a:defRPr sz="3800" b="0"/>
            </a:lvl4pPr>
            <a:lvl5pPr marL="2080846" indent="-556846">
              <a:buBlip>
                <a:blip r:embed="rId7"/>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1B316F19-0B98-4C84-B323-DB3C89DE638D}"/>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2D2FBB80-C8A4-461A-9C5E-CFDBD7F784E8}"/>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Binary Search Tree Insertions"/>
          <p:cNvSpPr txBox="1">
            <a:spLocks noGrp="1"/>
          </p:cNvSpPr>
          <p:nvPr>
            <p:ph type="ctrTitle"/>
          </p:nvPr>
        </p:nvSpPr>
        <p:spPr>
          <a:prstGeom prst="rect">
            <a:avLst/>
          </a:prstGeom>
        </p:spPr>
        <p:txBody>
          <a:bodyPr/>
          <a:lstStyle/>
          <a:p>
            <a:r>
              <a:t>Binary Search Tree Insertions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46"/>
                                        </p:tgtEl>
                                        <p:attrNameLst>
                                          <p:attrName>style.visibility</p:attrName>
                                        </p:attrNameLst>
                                      </p:cBhvr>
                                      <p:to>
                                        <p:strVal val="visible"/>
                                      </p:to>
                                    </p:set>
                                    <p:animEffect transition="in" filter="wipe(left)">
                                      <p:cBhvr>
                                        <p:cTn id="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indNode(      )"/>
          <p:cNvSpPr/>
          <p:nvPr/>
        </p:nvSpPr>
        <p:spPr>
          <a:xfrm>
            <a:off x="1028700" y="6057900"/>
            <a:ext cx="5563631" cy="876300"/>
          </a:xfrm>
          <a:prstGeom prst="roundRect">
            <a:avLst>
              <a:gd name="adj" fmla="val 32609"/>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findNode(      )</a:t>
            </a:r>
          </a:p>
        </p:txBody>
      </p:sp>
      <p:sp>
        <p:nvSpPr>
          <p:cNvPr id="49" name="The Class BinarySearchTree"/>
          <p:cNvSpPr txBox="1">
            <a:spLocks noGrp="1"/>
          </p:cNvSpPr>
          <p:nvPr>
            <p:ph type="title"/>
          </p:nvPr>
        </p:nvSpPr>
        <p:spPr>
          <a:prstGeom prst="rect">
            <a:avLst/>
          </a:prstGeom>
        </p:spPr>
        <p:txBody>
          <a:bodyPr/>
          <a:lstStyle/>
          <a:p>
            <a:r>
              <a:t>The Class BinarySearchTree</a:t>
            </a:r>
          </a:p>
        </p:txBody>
      </p:sp>
      <p:sp>
        <p:nvSpPr>
          <p:cNvPr id="50" name="Searching for an entry…"/>
          <p:cNvSpPr txBox="1">
            <a:spLocks noGrp="1"/>
          </p:cNvSpPr>
          <p:nvPr>
            <p:ph type="body" sz="quarter" idx="1"/>
          </p:nvPr>
        </p:nvSpPr>
        <p:spPr>
          <a:xfrm>
            <a:off x="190500" y="2400300"/>
            <a:ext cx="12001500" cy="3562350"/>
          </a:xfrm>
          <a:prstGeom prst="rect">
            <a:avLst/>
          </a:prstGeom>
        </p:spPr>
        <p:txBody>
          <a:bodyPr/>
          <a:lstStyle/>
          <a:p>
            <a:pPr>
              <a:buBlip>
                <a:blip r:embed="rId2"/>
              </a:buBlip>
            </a:pPr>
            <a:r>
              <a:t>Searching for an entry</a:t>
            </a:r>
          </a:p>
          <a:p>
            <a:pPr lvl="1">
              <a:buBlip>
                <a:blip r:embed="rId2"/>
              </a:buBlip>
            </a:pPr>
            <a:r>
              <a:t>Recursive implementation</a:t>
            </a:r>
          </a:p>
          <a:p>
            <a:pPr lvl="1">
              <a:buBlip>
                <a:blip r:embed="rId2"/>
              </a:buBlip>
            </a:pPr>
            <a:r>
              <a:t>Similar to Binary Search algorithm</a:t>
            </a:r>
          </a:p>
        </p:txBody>
      </p:sp>
      <p:sp>
        <p:nvSpPr>
          <p:cNvPr id="51" name="Rectangle"/>
          <p:cNvSpPr/>
          <p:nvPr/>
        </p:nvSpPr>
        <p:spPr>
          <a:xfrm>
            <a:off x="12496800" y="2343150"/>
            <a:ext cx="11772900" cy="10458329"/>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lnSpc>
                <a:spcPct val="110000"/>
              </a:lnSpc>
              <a:defRPr sz="6000">
                <a:solidFill>
                  <a:srgbClr val="FFFFFF"/>
                </a:solidFill>
                <a:effectLst>
                  <a:outerShdw blurRad="38100" dist="12700" dir="5400000" rotWithShape="0">
                    <a:srgbClr val="000000">
                      <a:alpha val="50000"/>
                    </a:srgbClr>
                  </a:outerShdw>
                </a:effectLst>
              </a:defRPr>
            </a:pPr>
            <a:endParaRPr/>
          </a:p>
        </p:txBody>
      </p:sp>
      <p:sp>
        <p:nvSpPr>
          <p:cNvPr id="52" name="template&lt;class ItemType&gt;…"/>
          <p:cNvSpPr/>
          <p:nvPr/>
        </p:nvSpPr>
        <p:spPr>
          <a:xfrm>
            <a:off x="12485744" y="2657475"/>
            <a:ext cx="11830051" cy="990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10000"/>
              </a:lnSpc>
              <a:tabLst>
                <a:tab pos="3683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tabLst>
                <a:tab pos="368300" algn="l"/>
              </a:tabLst>
              <a:defRPr sz="2400" b="1">
                <a:latin typeface="Menlo Regular"/>
                <a:ea typeface="Menlo Regular"/>
                <a:cs typeface="Menlo Regular"/>
                <a:sym typeface="Menlo Regular"/>
              </a:defRPr>
            </a:pPr>
            <a:r>
              <a:rPr>
                <a:solidFill>
                  <a:srgbClr val="BB2CA2"/>
                </a:solidFill>
              </a:rPr>
              <a:t>bool</a:t>
            </a:r>
            <a:r>
              <a:t> BinarySearchTree&lt;ItemType&gt;::contains(</a:t>
            </a: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const</a:t>
            </a:r>
            <a:r>
              <a:t> ItemType&amp; anEntry) </a:t>
            </a:r>
            <a:r>
              <a:rPr>
                <a:solidFill>
                  <a:srgbClr val="BB2CA2"/>
                </a:solidFill>
              </a:rPr>
              <a:t>const</a:t>
            </a:r>
          </a:p>
          <a:p>
            <a:pPr algn="l" defTabSz="685800">
              <a:lnSpc>
                <a:spcPct val="110000"/>
              </a:lnSpc>
              <a:tabLst>
                <a:tab pos="368300" algn="l"/>
              </a:tabLst>
              <a:defRPr sz="2400" b="1">
                <a:latin typeface="Menlo Regular"/>
                <a:ea typeface="Menlo Regular"/>
                <a:cs typeface="Menlo Regular"/>
                <a:sym typeface="Menlo Regular"/>
              </a:defRPr>
            </a:pPr>
            <a:r>
              <a:t>{</a:t>
            </a: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return</a:t>
            </a:r>
            <a:r>
              <a:t> findNode(rootPtr, anEntry);</a:t>
            </a:r>
          </a:p>
          <a:p>
            <a:pPr algn="l" defTabSz="685800">
              <a:lnSpc>
                <a:spcPct val="110000"/>
              </a:lnSpc>
              <a:tabLst>
                <a:tab pos="368300" algn="l"/>
              </a:tabLst>
              <a:defRPr sz="2400" b="1">
                <a:latin typeface="Menlo Regular"/>
                <a:ea typeface="Menlo Regular"/>
                <a:cs typeface="Menlo Regular"/>
                <a:sym typeface="Menlo Regular"/>
              </a:defRPr>
            </a:pPr>
            <a:r>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400" b="1">
                <a:latin typeface="Courier New"/>
                <a:ea typeface="Courier New"/>
                <a:cs typeface="Courier New"/>
                <a:sym typeface="Courier New"/>
              </a:defRPr>
            </a:pPr>
            <a:endParaRPr/>
          </a:p>
          <a:p>
            <a:pPr algn="l" defTabSz="685800">
              <a:lnSpc>
                <a:spcPct val="110000"/>
              </a:lnSpc>
              <a:tabLst>
                <a:tab pos="3683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tabLst>
                <a:tab pos="368300" algn="l"/>
              </a:tabLst>
              <a:defRPr sz="2400" b="1">
                <a:latin typeface="Menlo Regular"/>
                <a:ea typeface="Menlo Regular"/>
                <a:cs typeface="Menlo Regular"/>
                <a:sym typeface="Menlo Regular"/>
              </a:defRPr>
            </a:pPr>
            <a:r>
              <a:rPr>
                <a:solidFill>
                  <a:srgbClr val="BB2CA2"/>
                </a:solidFill>
              </a:rPr>
              <a:t>auto</a:t>
            </a:r>
            <a:r>
              <a:t> BinarySearchTree&lt;ItemType&gt;::</a:t>
            </a:r>
          </a:p>
          <a:p>
            <a:pPr algn="l" defTabSz="685800">
              <a:lnSpc>
                <a:spcPct val="110000"/>
              </a:lnSpc>
              <a:tabLst>
                <a:tab pos="368300" algn="l"/>
              </a:tabLst>
              <a:defRPr sz="2400" b="1">
                <a:latin typeface="Menlo Regular"/>
                <a:ea typeface="Menlo Regular"/>
                <a:cs typeface="Menlo Regular"/>
                <a:sym typeface="Menlo Regular"/>
              </a:defRPr>
            </a:pPr>
            <a:r>
              <a:t>     findNode(std::shared_ptr&lt;BinaryNode&lt;ItemType&gt;&gt; subTreePtr,                                              				        </a:t>
            </a:r>
            <a:r>
              <a:rPr>
                <a:solidFill>
                  <a:srgbClr val="BB2CA2"/>
                </a:solidFill>
              </a:rPr>
              <a:t>const</a:t>
            </a:r>
            <a:r>
              <a:t> ItemType&amp; target) </a:t>
            </a:r>
            <a:r>
              <a:rPr>
                <a:solidFill>
                  <a:srgbClr val="BB2CA2"/>
                </a:solidFill>
              </a:rPr>
              <a:t>const</a:t>
            </a:r>
            <a:r>
              <a:t> </a:t>
            </a:r>
          </a:p>
          <a:p>
            <a:pPr algn="l" defTabSz="685800">
              <a:lnSpc>
                <a:spcPct val="110000"/>
              </a:lnSpc>
              <a:tabLst>
                <a:tab pos="368300" algn="l"/>
              </a:tabLst>
              <a:defRPr sz="2400" b="1">
                <a:latin typeface="Menlo Regular"/>
                <a:ea typeface="Menlo Regular"/>
                <a:cs typeface="Menlo Regular"/>
                <a:sym typeface="Menlo Regular"/>
              </a:defRPr>
            </a:pPr>
            <a:r>
              <a:t>{</a:t>
            </a:r>
          </a:p>
          <a:p>
            <a:pPr algn="l" defTabSz="685800">
              <a:lnSpc>
                <a:spcPct val="110000"/>
              </a:lnSpc>
              <a:tabLst>
                <a:tab pos="368300" algn="l"/>
              </a:tabLst>
              <a:defRPr sz="2400" b="1">
                <a:solidFill>
                  <a:srgbClr val="008400"/>
                </a:solidFill>
                <a:latin typeface="Menlo Regular"/>
                <a:ea typeface="Menlo Regular"/>
                <a:cs typeface="Menlo Regular"/>
                <a:sym typeface="Menlo Regular"/>
              </a:defRPr>
            </a:pPr>
            <a:r>
              <a:rPr>
                <a:solidFill>
                  <a:srgbClr val="000000"/>
                </a:solidFill>
              </a:rPr>
              <a:t>   </a:t>
            </a:r>
            <a:r>
              <a:rPr>
                <a:solidFill>
                  <a:srgbClr val="BB2CA2"/>
                </a:solidFill>
              </a:rPr>
              <a:t>if</a:t>
            </a:r>
            <a:r>
              <a:rPr>
                <a:solidFill>
                  <a:srgbClr val="000000"/>
                </a:solidFill>
              </a:rPr>
              <a:t>(subTreePtr == </a:t>
            </a:r>
            <a:r>
              <a:rPr>
                <a:solidFill>
                  <a:srgbClr val="BB2CA2"/>
                </a:solidFill>
              </a:rPr>
              <a:t>nullptr</a:t>
            </a:r>
            <a:r>
              <a:rPr>
                <a:solidFill>
                  <a:srgbClr val="000000"/>
                </a:solidFill>
              </a:rPr>
              <a:t>) </a:t>
            </a:r>
            <a:r>
              <a:t>// not found here</a:t>
            </a:r>
            <a:endParaRPr>
              <a:solidFill>
                <a:srgbClr val="000000"/>
              </a:solidFill>
            </a:endParaRPr>
          </a:p>
          <a:p>
            <a:pPr algn="l" defTabSz="685800">
              <a:lnSpc>
                <a:spcPct val="110000"/>
              </a:lnSpc>
              <a:tabLst>
                <a:tab pos="368300" algn="l"/>
              </a:tabLst>
              <a:defRPr sz="2400" b="1">
                <a:solidFill>
                  <a:srgbClr val="BB2CA2"/>
                </a:solidFill>
                <a:latin typeface="Menlo Regular"/>
                <a:ea typeface="Menlo Regular"/>
                <a:cs typeface="Menlo Regular"/>
                <a:sym typeface="Menlo Regular"/>
              </a:defRPr>
            </a:pPr>
            <a:r>
              <a:rPr>
                <a:solidFill>
                  <a:srgbClr val="000000"/>
                </a:solidFill>
              </a:rPr>
              <a:t>      </a:t>
            </a:r>
            <a:r>
              <a:t>return</a:t>
            </a:r>
            <a:r>
              <a:rPr>
                <a:solidFill>
                  <a:srgbClr val="000000"/>
                </a:solidFill>
              </a:rPr>
              <a:t> </a:t>
            </a:r>
            <a:r>
              <a:t>nullptr</a:t>
            </a:r>
            <a:r>
              <a:rPr>
                <a:solidFill>
                  <a:srgbClr val="000000"/>
                </a:solidFill>
              </a:rPr>
              <a:t>;</a:t>
            </a:r>
          </a:p>
          <a:p>
            <a:pPr algn="l" defTabSz="685800">
              <a:lnSpc>
                <a:spcPct val="110000"/>
              </a:lnSpc>
              <a:tabLst>
                <a:tab pos="368300" algn="l"/>
              </a:tabLst>
              <a:defRPr sz="2400" b="1">
                <a:solidFill>
                  <a:srgbClr val="BB2CA2"/>
                </a:solidFill>
                <a:latin typeface="Menlo Regular"/>
                <a:ea typeface="Menlo Regular"/>
                <a:cs typeface="Menlo Regular"/>
                <a:sym typeface="Menlo Regular"/>
              </a:defRPr>
            </a:pPr>
            <a:endParaRPr>
              <a:solidFill>
                <a:srgbClr val="000000"/>
              </a:solidFill>
            </a:endParaRP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else</a:t>
            </a:r>
            <a:r>
              <a:t> </a:t>
            </a:r>
            <a:r>
              <a:rPr>
                <a:solidFill>
                  <a:srgbClr val="BB2CA2"/>
                </a:solidFill>
              </a:rPr>
              <a:t>if</a:t>
            </a:r>
            <a:r>
              <a:t> (subTreePtr-&gt;getItem() == target) </a:t>
            </a:r>
            <a:r>
              <a:rPr>
                <a:solidFill>
                  <a:srgbClr val="008400"/>
                </a:solidFill>
              </a:rPr>
              <a:t>// found it</a:t>
            </a: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return</a:t>
            </a:r>
            <a:r>
              <a:t> subTreePtr;</a:t>
            </a:r>
          </a:p>
          <a:p>
            <a:pPr algn="l" defTabSz="685800">
              <a:lnSpc>
                <a:spcPct val="110000"/>
              </a:lnSpc>
              <a:tabLst>
                <a:tab pos="368300" algn="l"/>
              </a:tabLst>
              <a:defRPr sz="2400" b="1">
                <a:latin typeface="Menlo Regular"/>
                <a:ea typeface="Menlo Regular"/>
                <a:cs typeface="Menlo Regular"/>
                <a:sym typeface="Menlo Regular"/>
              </a:defRPr>
            </a:pPr>
            <a:endParaRP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else</a:t>
            </a:r>
            <a:r>
              <a:t> </a:t>
            </a:r>
            <a:r>
              <a:rPr>
                <a:solidFill>
                  <a:srgbClr val="BB2CA2"/>
                </a:solidFill>
              </a:rPr>
              <a:t>if</a:t>
            </a:r>
            <a:r>
              <a:t> (subTreePtr-&gt;getItem() &gt; target)</a:t>
            </a: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return</a:t>
            </a:r>
            <a:r>
              <a:t>(findNode(subTreePtr-&gt;getLeftChildPtr(), target));</a:t>
            </a:r>
          </a:p>
          <a:p>
            <a:pPr algn="l" defTabSz="685800">
              <a:lnSpc>
                <a:spcPct val="110000"/>
              </a:lnSpc>
              <a:tabLst>
                <a:tab pos="368300" algn="l"/>
              </a:tabLst>
              <a:defRPr sz="2400" b="1">
                <a:latin typeface="Menlo Regular"/>
                <a:ea typeface="Menlo Regular"/>
                <a:cs typeface="Menlo Regular"/>
                <a:sym typeface="Menlo Regular"/>
              </a:defRPr>
            </a:pPr>
            <a:endParaRPr/>
          </a:p>
          <a:p>
            <a:pPr algn="l" defTabSz="685800">
              <a:lnSpc>
                <a:spcPct val="110000"/>
              </a:lnSpc>
              <a:tabLst>
                <a:tab pos="368300" algn="l"/>
              </a:tabLst>
              <a:defRPr sz="2400" b="1">
                <a:solidFill>
                  <a:srgbClr val="BB2CA2"/>
                </a:solidFill>
                <a:latin typeface="Menlo Regular"/>
                <a:ea typeface="Menlo Regular"/>
                <a:cs typeface="Menlo Regular"/>
                <a:sym typeface="Menlo Regular"/>
              </a:defRPr>
            </a:pPr>
            <a:r>
              <a:rPr>
                <a:solidFill>
                  <a:srgbClr val="000000"/>
                </a:solidFill>
              </a:rPr>
              <a:t>   </a:t>
            </a:r>
            <a:r>
              <a:t>else</a:t>
            </a:r>
            <a:r>
              <a:rPr>
                <a:solidFill>
                  <a:srgbClr val="000000"/>
                </a:solidFill>
              </a:rPr>
              <a:t> </a:t>
            </a:r>
          </a:p>
          <a:p>
            <a:pPr algn="l" defTabSz="685800">
              <a:lnSpc>
                <a:spcPct val="110000"/>
              </a:lnSpc>
              <a:tabLst>
                <a:tab pos="368300" algn="l"/>
              </a:tabLst>
              <a:defRPr sz="2400" b="1">
                <a:latin typeface="Menlo Regular"/>
                <a:ea typeface="Menlo Regular"/>
                <a:cs typeface="Menlo Regular"/>
                <a:sym typeface="Menlo Regular"/>
              </a:defRPr>
            </a:pPr>
            <a:r>
              <a:t>      </a:t>
            </a:r>
            <a:r>
              <a:rPr>
                <a:solidFill>
                  <a:srgbClr val="BB2CA2"/>
                </a:solidFill>
              </a:rPr>
              <a:t>return</a:t>
            </a:r>
            <a:r>
              <a:t>(findNode(subTreePtr-&gt;getRightChildPtr(), target));</a:t>
            </a:r>
          </a:p>
          <a:p>
            <a:pPr algn="l" defTabSz="685800">
              <a:lnSpc>
                <a:spcPct val="110000"/>
              </a:lnSpc>
              <a:tabLst>
                <a:tab pos="368300" algn="l"/>
              </a:tabLst>
              <a:defRPr sz="2400" b="1">
                <a:latin typeface="Menlo Regular"/>
                <a:ea typeface="Menlo Regular"/>
                <a:cs typeface="Menlo Regular"/>
                <a:sym typeface="Menlo Regular"/>
              </a:defRPr>
            </a:pPr>
            <a:r>
              <a:t>}</a:t>
            </a:r>
          </a:p>
        </p:txBody>
      </p:sp>
      <p:cxnSp>
        <p:nvCxnSpPr>
          <p:cNvPr id="53" name="Connection Line"/>
          <p:cNvCxnSpPr>
            <a:stCxn id="55" idx="0"/>
            <a:endCxn id="63" idx="0"/>
          </p:cNvCxnSpPr>
          <p:nvPr/>
        </p:nvCxnSpPr>
        <p:spPr>
          <a:xfrm>
            <a:off x="6324600" y="8170926"/>
            <a:ext cx="3028950" cy="2057400"/>
          </a:xfrm>
          <a:prstGeom prst="straightConnector1">
            <a:avLst/>
          </a:prstGeom>
          <a:ln w="76200" cap="sq">
            <a:solidFill>
              <a:srgbClr val="000000"/>
            </a:solidFill>
            <a:miter lim="400000"/>
          </a:ln>
        </p:spPr>
      </p:cxnSp>
      <p:cxnSp>
        <p:nvCxnSpPr>
          <p:cNvPr id="54" name="Connection Line"/>
          <p:cNvCxnSpPr>
            <a:stCxn id="55" idx="0"/>
            <a:endCxn id="58" idx="0"/>
          </p:cNvCxnSpPr>
          <p:nvPr/>
        </p:nvCxnSpPr>
        <p:spPr>
          <a:xfrm flipH="1">
            <a:off x="3295650" y="8170926"/>
            <a:ext cx="3028950" cy="2057400"/>
          </a:xfrm>
          <a:prstGeom prst="straightConnector1">
            <a:avLst/>
          </a:prstGeom>
          <a:ln w="76200" cap="sq">
            <a:solidFill>
              <a:srgbClr val="000000"/>
            </a:solidFill>
            <a:miter lim="400000"/>
          </a:ln>
        </p:spPr>
      </p:cxnSp>
      <p:sp>
        <p:nvSpPr>
          <p:cNvPr id="55" name="Jared"/>
          <p:cNvSpPr/>
          <p:nvPr/>
        </p:nvSpPr>
        <p:spPr>
          <a:xfrm>
            <a:off x="4962525" y="77327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Jared</a:t>
            </a:r>
          </a:p>
        </p:txBody>
      </p:sp>
      <p:cxnSp>
        <p:nvCxnSpPr>
          <p:cNvPr id="56" name="Connection Line"/>
          <p:cNvCxnSpPr>
            <a:stCxn id="58" idx="0"/>
            <a:endCxn id="60" idx="0"/>
          </p:cNvCxnSpPr>
          <p:nvPr/>
        </p:nvCxnSpPr>
        <p:spPr>
          <a:xfrm>
            <a:off x="3295650" y="10228326"/>
            <a:ext cx="1390650" cy="1981200"/>
          </a:xfrm>
          <a:prstGeom prst="straightConnector1">
            <a:avLst/>
          </a:prstGeom>
          <a:ln w="76200" cap="sq">
            <a:solidFill>
              <a:srgbClr val="000000"/>
            </a:solidFill>
            <a:miter lim="400000"/>
          </a:ln>
        </p:spPr>
      </p:cxnSp>
      <p:cxnSp>
        <p:nvCxnSpPr>
          <p:cNvPr id="57" name="Connection Line"/>
          <p:cNvCxnSpPr>
            <a:stCxn id="58" idx="0"/>
            <a:endCxn id="59" idx="0"/>
          </p:cNvCxnSpPr>
          <p:nvPr/>
        </p:nvCxnSpPr>
        <p:spPr>
          <a:xfrm flipH="1">
            <a:off x="1657350" y="10228326"/>
            <a:ext cx="1638300" cy="1981200"/>
          </a:xfrm>
          <a:prstGeom prst="straightConnector1">
            <a:avLst/>
          </a:prstGeom>
          <a:ln w="76200" cap="sq">
            <a:solidFill>
              <a:srgbClr val="000000"/>
            </a:solidFill>
            <a:miter lim="400000"/>
          </a:ln>
        </p:spPr>
      </p:cxnSp>
      <p:sp>
        <p:nvSpPr>
          <p:cNvPr id="58" name="Bella"/>
          <p:cNvSpPr/>
          <p:nvPr/>
        </p:nvSpPr>
        <p:spPr>
          <a:xfrm>
            <a:off x="1933575" y="97901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Bella</a:t>
            </a:r>
          </a:p>
        </p:txBody>
      </p:sp>
      <p:sp>
        <p:nvSpPr>
          <p:cNvPr id="59" name="Ayana"/>
          <p:cNvSpPr/>
          <p:nvPr/>
        </p:nvSpPr>
        <p:spPr>
          <a:xfrm>
            <a:off x="295275" y="117713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Ayana</a:t>
            </a:r>
          </a:p>
        </p:txBody>
      </p:sp>
      <p:sp>
        <p:nvSpPr>
          <p:cNvPr id="60" name="Doug"/>
          <p:cNvSpPr/>
          <p:nvPr/>
        </p:nvSpPr>
        <p:spPr>
          <a:xfrm>
            <a:off x="3324225" y="117713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Doug</a:t>
            </a:r>
          </a:p>
        </p:txBody>
      </p:sp>
      <p:cxnSp>
        <p:nvCxnSpPr>
          <p:cNvPr id="61" name="Connection Line"/>
          <p:cNvCxnSpPr>
            <a:stCxn id="63" idx="0"/>
            <a:endCxn id="65" idx="0"/>
          </p:cNvCxnSpPr>
          <p:nvPr/>
        </p:nvCxnSpPr>
        <p:spPr>
          <a:xfrm>
            <a:off x="9353550" y="10228326"/>
            <a:ext cx="1390650" cy="1981200"/>
          </a:xfrm>
          <a:prstGeom prst="straightConnector1">
            <a:avLst/>
          </a:prstGeom>
          <a:ln w="76200" cap="sq">
            <a:solidFill>
              <a:srgbClr val="000000"/>
            </a:solidFill>
            <a:miter lim="400000"/>
          </a:ln>
        </p:spPr>
      </p:cxnSp>
      <p:cxnSp>
        <p:nvCxnSpPr>
          <p:cNvPr id="62" name="Connection Line"/>
          <p:cNvCxnSpPr>
            <a:stCxn id="63" idx="0"/>
            <a:endCxn id="64" idx="0"/>
          </p:cNvCxnSpPr>
          <p:nvPr/>
        </p:nvCxnSpPr>
        <p:spPr>
          <a:xfrm flipH="1">
            <a:off x="7715250" y="10228326"/>
            <a:ext cx="1638300" cy="1981200"/>
          </a:xfrm>
          <a:prstGeom prst="straightConnector1">
            <a:avLst/>
          </a:prstGeom>
          <a:ln w="76200" cap="sq">
            <a:solidFill>
              <a:srgbClr val="000000"/>
            </a:solidFill>
            <a:miter lim="400000"/>
          </a:ln>
        </p:spPr>
      </p:cxnSp>
      <p:sp>
        <p:nvSpPr>
          <p:cNvPr id="63" name="Megan"/>
          <p:cNvSpPr/>
          <p:nvPr/>
        </p:nvSpPr>
        <p:spPr>
          <a:xfrm>
            <a:off x="7991475" y="97901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Megan</a:t>
            </a:r>
          </a:p>
        </p:txBody>
      </p:sp>
      <p:sp>
        <p:nvSpPr>
          <p:cNvPr id="64" name="José"/>
          <p:cNvSpPr/>
          <p:nvPr/>
        </p:nvSpPr>
        <p:spPr>
          <a:xfrm>
            <a:off x="6353175" y="117713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José</a:t>
            </a:r>
          </a:p>
        </p:txBody>
      </p:sp>
      <p:sp>
        <p:nvSpPr>
          <p:cNvPr id="65" name="Vinay"/>
          <p:cNvSpPr/>
          <p:nvPr/>
        </p:nvSpPr>
        <p:spPr>
          <a:xfrm>
            <a:off x="9382125" y="11771376"/>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Vinay</a:t>
            </a:r>
          </a:p>
        </p:txBody>
      </p:sp>
      <p:sp>
        <p:nvSpPr>
          <p:cNvPr id="66" name="Doug"/>
          <p:cNvSpPr/>
          <p:nvPr/>
        </p:nvSpPr>
        <p:spPr>
          <a:xfrm>
            <a:off x="3848100" y="6096000"/>
            <a:ext cx="1619250" cy="876300"/>
          </a:xfrm>
          <a:prstGeom prst="roundRect">
            <a:avLst>
              <a:gd name="adj" fmla="val 32609"/>
            </a:avLst>
          </a:prstGeom>
          <a:solidFill>
            <a:srgbClr val="FFFFFF"/>
          </a:solidFill>
          <a:ln w="12700">
            <a:miter lim="400000"/>
          </a:ln>
          <a:effectLst>
            <a:outerShdw blurRad="2413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Doug</a:t>
            </a:r>
          </a:p>
        </p:txBody>
      </p:sp>
      <p:sp>
        <p:nvSpPr>
          <p:cNvPr id="67" name="Line"/>
          <p:cNvSpPr/>
          <p:nvPr/>
        </p:nvSpPr>
        <p:spPr>
          <a:xfrm flipH="1" flipV="1">
            <a:off x="12095460" y="7375989"/>
            <a:ext cx="999133" cy="372171"/>
          </a:xfrm>
          <a:prstGeom prst="line">
            <a:avLst/>
          </a:prstGeom>
          <a:ln w="114300">
            <a:solidFill>
              <a:srgbClr val="FFFFFF"/>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68" name="Base Case:… Base Case:empty tree" descr="Base Case:… Base Case:empty tree"/>
          <p:cNvPicPr>
            <a:picLocks/>
          </p:cNvPicPr>
          <p:nvPr/>
        </p:nvPicPr>
        <p:blipFill>
          <a:blip r:embed="rId3">
            <a:extLst/>
          </a:blip>
          <a:stretch>
            <a:fillRect/>
          </a:stretch>
        </p:blipFill>
        <p:spPr>
          <a:xfrm>
            <a:off x="9172575" y="6324600"/>
            <a:ext cx="3028950" cy="1619250"/>
          </a:xfrm>
          <a:prstGeom prst="rect">
            <a:avLst/>
          </a:prstGeom>
          <a:effectLst>
            <a:outerShdw blurRad="393700" dir="2700000" rotWithShape="0">
              <a:srgbClr val="000000"/>
            </a:outerShdw>
          </a:effectLst>
        </p:spPr>
      </p:pic>
      <p:sp>
        <p:nvSpPr>
          <p:cNvPr id="69" name="Line"/>
          <p:cNvSpPr/>
          <p:nvPr/>
        </p:nvSpPr>
        <p:spPr>
          <a:xfrm flipV="1">
            <a:off x="18853546" y="8287739"/>
            <a:ext cx="1379735" cy="584104"/>
          </a:xfrm>
          <a:prstGeom prst="line">
            <a:avLst/>
          </a:prstGeom>
          <a:ln w="114300">
            <a:solidFill>
              <a:srgbClr val="FFFFFF"/>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70" name="Base Case:… Base Case:target found" descr="Base Case:… Base Case:target found"/>
          <p:cNvPicPr>
            <a:picLocks/>
          </p:cNvPicPr>
          <p:nvPr/>
        </p:nvPicPr>
        <p:blipFill>
          <a:blip r:embed="rId4">
            <a:extLst/>
          </a:blip>
          <a:stretch>
            <a:fillRect/>
          </a:stretch>
        </p:blipFill>
        <p:spPr>
          <a:xfrm>
            <a:off x="19954875" y="6934200"/>
            <a:ext cx="3943350" cy="1524000"/>
          </a:xfrm>
          <a:prstGeom prst="rect">
            <a:avLst/>
          </a:prstGeom>
          <a:effectLst>
            <a:outerShdw blurRad="393700" dir="2700000" rotWithShape="0">
              <a:srgbClr val="000000"/>
            </a:outerShdw>
          </a:effectLst>
        </p:spPr>
      </p:pic>
      <p:sp>
        <p:nvSpPr>
          <p:cNvPr id="71" name="Line"/>
          <p:cNvSpPr/>
          <p:nvPr/>
        </p:nvSpPr>
        <p:spPr>
          <a:xfrm flipH="1" flipV="1">
            <a:off x="11887379" y="10493323"/>
            <a:ext cx="1733351" cy="26234"/>
          </a:xfrm>
          <a:prstGeom prst="line">
            <a:avLst/>
          </a:prstGeom>
          <a:ln w="114300">
            <a:solidFill>
              <a:srgbClr val="FFFFFF"/>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 name="Line"/>
          <p:cNvSpPr/>
          <p:nvPr/>
        </p:nvSpPr>
        <p:spPr>
          <a:xfrm flipH="1" flipV="1">
            <a:off x="11887379" y="11655373"/>
            <a:ext cx="1733351" cy="26234"/>
          </a:xfrm>
          <a:prstGeom prst="line">
            <a:avLst/>
          </a:prstGeom>
          <a:ln w="114300">
            <a:solidFill>
              <a:srgbClr val="FFFFFF"/>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3" name="Line"/>
          <p:cNvSpPr/>
          <p:nvPr/>
        </p:nvSpPr>
        <p:spPr>
          <a:xfrm flipV="1">
            <a:off x="12495823" y="5477275"/>
            <a:ext cx="11811977" cy="121"/>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4" name="BinarySearchTree.cpp"/>
          <p:cNvSpPr/>
          <p:nvPr/>
        </p:nvSpPr>
        <p:spPr>
          <a:xfrm>
            <a:off x="18430875" y="1581150"/>
            <a:ext cx="5791200" cy="1028700"/>
          </a:xfrm>
          <a:prstGeom prst="roundRect">
            <a:avLst>
              <a:gd name="adj" fmla="val 27778"/>
            </a:avLst>
          </a:prstGeom>
          <a:solidFill>
            <a:srgbClr val="FFFB00"/>
          </a:solidFill>
          <a:ln w="76200">
            <a:solidFill>
              <a:srgbClr val="000000"/>
            </a:solidFill>
            <a:miter lim="400000"/>
          </a:ln>
          <a:effectLst>
            <a:outerShdw blurRad="342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3400" b="1">
                <a:effectLst>
                  <a:outerShdw blurRad="38100" dist="12700" dir="5400000" rotWithShape="0">
                    <a:srgbClr val="000000">
                      <a:alpha val="50000"/>
                    </a:srgbClr>
                  </a:outerShdw>
                </a:effectLst>
                <a:latin typeface="Courier New"/>
                <a:ea typeface="Courier New"/>
                <a:cs typeface="Courier New"/>
                <a:sym typeface="Courier New"/>
              </a:defRPr>
            </a:lvl1pPr>
          </a:lstStyle>
          <a:p>
            <a:r>
              <a:t>BinarySearchTree.cpp</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50">
                                            <p:bg/>
                                          </p:spTgt>
                                        </p:tgtEl>
                                        <p:attrNameLst>
                                          <p:attrName>style.visibility</p:attrName>
                                        </p:attrNameLst>
                                      </p:cBhvr>
                                      <p:to>
                                        <p:strVal val="visible"/>
                                      </p:to>
                                    </p:set>
                                    <p:animEffect transition="in" filter="fade">
                                      <p:cBhvr>
                                        <p:cTn id="7" dur="500"/>
                                        <p:tgtEl>
                                          <p:spTgt spid="50">
                                            <p:bg/>
                                          </p:spTgt>
                                        </p:tgtEl>
                                      </p:cBhvr>
                                    </p:animEffect>
                                  </p:childTnLst>
                                </p:cTn>
                              </p:par>
                              <p:par>
                                <p:cTn id="8" presetID="10" presetClass="entr" presetSubtype="0" fill="hold" grpId="1" nodeType="withEffect">
                                  <p:stCondLst>
                                    <p:cond delay="0"/>
                                  </p:stCondLst>
                                  <p:iterate>
                                    <p:tmAbs val="0"/>
                                  </p:iterate>
                                  <p:childTnLst>
                                    <p:set>
                                      <p:cBhvr>
                                        <p:cTn id="9" fill="hold"/>
                                        <p:tgtEl>
                                          <p:spTgt spid="50">
                                            <p:txEl>
                                              <p:pRg st="0" end="0"/>
                                            </p:txEl>
                                          </p:spTgt>
                                        </p:tgtEl>
                                        <p:attrNameLst>
                                          <p:attrName>style.visibility</p:attrName>
                                        </p:attrNameLst>
                                      </p:cBhvr>
                                      <p:to>
                                        <p:strVal val="visible"/>
                                      </p:to>
                                    </p:set>
                                    <p:animEffect transition="in" filter="fade">
                                      <p:cBhvr>
                                        <p:cTn id="10" dur="500"/>
                                        <p:tgtEl>
                                          <p:spTgt spid="50">
                                            <p:txEl>
                                              <p:pRg st="0" end="0"/>
                                            </p:txEl>
                                          </p:spTgt>
                                        </p:tgtEl>
                                      </p:cBhvr>
                                    </p:animEffect>
                                  </p:childTnLst>
                                </p:cTn>
                              </p:par>
                            </p:childTnLst>
                          </p:cTn>
                        </p:par>
                        <p:par>
                          <p:cTn id="11" fill="hold">
                            <p:stCondLst>
                              <p:cond delay="500"/>
                            </p:stCondLst>
                            <p:childTnLst>
                              <p:par>
                                <p:cTn id="12" presetID="2" presetClass="entr" presetSubtype="4" fill="hold" grpId="2" nodeType="afterEffect">
                                  <p:stCondLst>
                                    <p:cond delay="0"/>
                                  </p:stCondLst>
                                  <p:iterate>
                                    <p:tmAbs val="0"/>
                                  </p:iterate>
                                  <p:childTnLst>
                                    <p:set>
                                      <p:cBhvr>
                                        <p:cTn id="13" fill="hold"/>
                                        <p:tgtEl>
                                          <p:spTgt spid="51"/>
                                        </p:tgtEl>
                                        <p:attrNameLst>
                                          <p:attrName>style.visibility</p:attrName>
                                        </p:attrNameLst>
                                      </p:cBhvr>
                                      <p:to>
                                        <p:strVal val="visible"/>
                                      </p:to>
                                    </p:set>
                                    <p:anim calcmode="lin" valueType="num">
                                      <p:cBhvr>
                                        <p:cTn id="14" dur="500" fill="hold"/>
                                        <p:tgtEl>
                                          <p:spTgt spid="51"/>
                                        </p:tgtEl>
                                        <p:attrNameLst>
                                          <p:attrName>ppt_x</p:attrName>
                                        </p:attrNameLst>
                                      </p:cBhvr>
                                      <p:tavLst>
                                        <p:tav tm="0">
                                          <p:val>
                                            <p:strVal val="#ppt_x"/>
                                          </p:val>
                                        </p:tav>
                                        <p:tav tm="100000">
                                          <p:val>
                                            <p:strVal val="#ppt_x"/>
                                          </p:val>
                                        </p:tav>
                                      </p:tavLst>
                                    </p:anim>
                                    <p:anim calcmode="lin" valueType="num">
                                      <p:cBhvr>
                                        <p:cTn id="15" dur="500" fill="hold"/>
                                        <p:tgtEl>
                                          <p:spTgt spid="51"/>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0" presetClass="entr" fill="hold" grpId="1" nodeType="afterEffect">
                                  <p:stCondLst>
                                    <p:cond delay="0"/>
                                  </p:stCondLst>
                                  <p:iterate>
                                    <p:tmAbs val="0"/>
                                  </p:iterate>
                                  <p:childTnLst>
                                    <p:set>
                                      <p:cBhvr>
                                        <p:cTn id="18" fill="hold"/>
                                        <p:tgtEl>
                                          <p:spTgt spid="50">
                                            <p:txEl>
                                              <p:pRg st="1" end="1"/>
                                            </p:txEl>
                                          </p:spTgt>
                                        </p:tgtEl>
                                        <p:attrNameLst>
                                          <p:attrName>style.visibility</p:attrName>
                                        </p:attrNameLst>
                                      </p:cBhvr>
                                      <p:to>
                                        <p:strVal val="visible"/>
                                      </p:to>
                                    </p:set>
                                    <p:animEffect transition="in" filter="fade">
                                      <p:cBhvr>
                                        <p:cTn id="19" dur="500"/>
                                        <p:tgtEl>
                                          <p:spTgt spid="50">
                                            <p:txEl>
                                              <p:pRg st="1" end="1"/>
                                            </p:txEl>
                                          </p:spTgt>
                                        </p:tgtEl>
                                      </p:cBhvr>
                                    </p:animEffect>
                                  </p:childTnLst>
                                </p:cTn>
                              </p:par>
                            </p:childTnLst>
                          </p:cTn>
                        </p:par>
                        <p:par>
                          <p:cTn id="20" fill="hold">
                            <p:stCondLst>
                              <p:cond delay="1500"/>
                            </p:stCondLst>
                            <p:childTnLst>
                              <p:par>
                                <p:cTn id="21" presetID="10" presetClass="entr" fill="hold" grpId="1" nodeType="afterEffect">
                                  <p:stCondLst>
                                    <p:cond delay="0"/>
                                  </p:stCondLst>
                                  <p:iterate>
                                    <p:tmAbs val="0"/>
                                  </p:iterate>
                                  <p:childTnLst>
                                    <p:set>
                                      <p:cBhvr>
                                        <p:cTn id="22" fill="hold"/>
                                        <p:tgtEl>
                                          <p:spTgt spid="50">
                                            <p:txEl>
                                              <p:pRg st="2" end="2"/>
                                            </p:txEl>
                                          </p:spTgt>
                                        </p:tgtEl>
                                        <p:attrNameLst>
                                          <p:attrName>style.visibility</p:attrName>
                                        </p:attrNameLst>
                                      </p:cBhvr>
                                      <p:to>
                                        <p:strVal val="visible"/>
                                      </p:to>
                                    </p:set>
                                    <p:animEffect transition="in" filter="fade">
                                      <p:cBhvr>
                                        <p:cTn id="23" dur="500"/>
                                        <p:tgtEl>
                                          <p:spTgt spid="50">
                                            <p:txEl>
                                              <p:pRg st="2" end="2"/>
                                            </p:txEl>
                                          </p:spTgt>
                                        </p:tgtEl>
                                      </p:cBhvr>
                                    </p:animEffect>
                                  </p:childTnLst>
                                </p:cTn>
                              </p:par>
                            </p:childTnLst>
                          </p:cTn>
                        </p:par>
                        <p:par>
                          <p:cTn id="24" fill="hold">
                            <p:stCondLst>
                              <p:cond delay="2000"/>
                            </p:stCondLst>
                            <p:childTnLst>
                              <p:par>
                                <p:cTn id="25" presetID="1" presetClass="entr" presetSubtype="0" fill="hold" grpId="3" nodeType="afterEffect">
                                  <p:stCondLst>
                                    <p:cond delay="0"/>
                                  </p:stCondLst>
                                  <p:iterate type="lt">
                                    <p:tmAbs val="100"/>
                                  </p:iterate>
                                  <p:childTnLst>
                                    <p:set>
                                      <p:cBhvr>
                                        <p:cTn id="26" fill="hold"/>
                                        <p:tgtEl>
                                          <p:spTgt spid="52">
                                            <p:bg/>
                                          </p:spTgt>
                                        </p:tgtEl>
                                        <p:attrNameLst>
                                          <p:attrName>style.visibility</p:attrName>
                                        </p:attrNameLst>
                                      </p:cBhvr>
                                      <p:to>
                                        <p:strVal val="visible"/>
                                      </p:to>
                                    </p:set>
                                  </p:childTnLst>
                                </p:cTn>
                              </p:par>
                              <p:par>
                                <p:cTn id="27" presetID="1" presetClass="entr" presetSubtype="0" fill="hold" grpId="3" nodeType="withEffect">
                                  <p:stCondLst>
                                    <p:cond delay="0"/>
                                  </p:stCondLst>
                                  <p:iterate type="lt">
                                    <p:tmAbs val="100"/>
                                  </p:iterate>
                                  <p:childTnLst>
                                    <p:set>
                                      <p:cBhvr>
                                        <p:cTn id="28" fill="hold"/>
                                        <p:tgtEl>
                                          <p:spTgt spid="52">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3" nodeType="afterEffect">
                                  <p:stCondLst>
                                    <p:cond delay="0"/>
                                  </p:stCondLst>
                                  <p:iterate type="lt">
                                    <p:tmAbs val="100"/>
                                  </p:iterate>
                                  <p:childTnLst>
                                    <p:set>
                                      <p:cBhvr>
                                        <p:cTn id="31" fill="hold"/>
                                        <p:tgtEl>
                                          <p:spTgt spid="52">
                                            <p:txEl>
                                              <p:pRg st="1" end="1"/>
                                            </p:txEl>
                                          </p:spTgt>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3" nodeType="afterEffect">
                                  <p:stCondLst>
                                    <p:cond delay="0"/>
                                  </p:stCondLst>
                                  <p:iterate type="lt">
                                    <p:tmAbs val="100"/>
                                  </p:iterate>
                                  <p:childTnLst>
                                    <p:set>
                                      <p:cBhvr>
                                        <p:cTn id="34" fill="hold"/>
                                        <p:tgtEl>
                                          <p:spTgt spid="52">
                                            <p:txEl>
                                              <p:pRg st="2" end="2"/>
                                            </p:txEl>
                                          </p:spTgt>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3" nodeType="afterEffect">
                                  <p:stCondLst>
                                    <p:cond delay="0"/>
                                  </p:stCondLst>
                                  <p:iterate type="lt">
                                    <p:tmAbs val="100"/>
                                  </p:iterate>
                                  <p:childTnLst>
                                    <p:set>
                                      <p:cBhvr>
                                        <p:cTn id="37" fill="hold"/>
                                        <p:tgtEl>
                                          <p:spTgt spid="52">
                                            <p:txEl>
                                              <p:pRg st="3" end="3"/>
                                            </p:txEl>
                                          </p:spTgt>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3" nodeType="afterEffect">
                                  <p:stCondLst>
                                    <p:cond delay="0"/>
                                  </p:stCondLst>
                                  <p:iterate type="lt">
                                    <p:tmAbs val="100"/>
                                  </p:iterate>
                                  <p:childTnLst>
                                    <p:set>
                                      <p:cBhvr>
                                        <p:cTn id="40" fill="hold"/>
                                        <p:tgtEl>
                                          <p:spTgt spid="52">
                                            <p:txEl>
                                              <p:pRg st="4" end="4"/>
                                            </p:txEl>
                                          </p:spTgt>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3" nodeType="afterEffect">
                                  <p:stCondLst>
                                    <p:cond delay="0"/>
                                  </p:stCondLst>
                                  <p:iterate type="lt">
                                    <p:tmAbs val="100"/>
                                  </p:iterate>
                                  <p:childTnLst>
                                    <p:set>
                                      <p:cBhvr>
                                        <p:cTn id="43" fill="hold"/>
                                        <p:tgtEl>
                                          <p:spTgt spid="52">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4" nodeType="clickEffect">
                                  <p:stCondLst>
                                    <p:cond delay="0"/>
                                  </p:stCondLst>
                                  <p:iterate>
                                    <p:tmAbs val="0"/>
                                  </p:iterate>
                                  <p:childTnLst>
                                    <p:set>
                                      <p:cBhvr>
                                        <p:cTn id="47" fill="hold"/>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1" presetClass="entr" presetSubtype="0" fill="hold" grpId="3" nodeType="afterEffect">
                                  <p:stCondLst>
                                    <p:cond delay="0"/>
                                  </p:stCondLst>
                                  <p:iterate type="lt">
                                    <p:tmAbs val="100"/>
                                  </p:iterate>
                                  <p:childTnLst>
                                    <p:set>
                                      <p:cBhvr>
                                        <p:cTn id="52" fill="hold"/>
                                        <p:tgtEl>
                                          <p:spTgt spid="52">
                                            <p:txEl>
                                              <p:pRg st="6" end="6"/>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3" nodeType="afterEffect">
                                  <p:stCondLst>
                                    <p:cond delay="0"/>
                                  </p:stCondLst>
                                  <p:iterate type="lt">
                                    <p:tmAbs val="100"/>
                                  </p:iterate>
                                  <p:childTnLst>
                                    <p:set>
                                      <p:cBhvr>
                                        <p:cTn id="55" fill="hold"/>
                                        <p:tgtEl>
                                          <p:spTgt spid="52">
                                            <p:txEl>
                                              <p:pRg st="7" end="7"/>
                                            </p:txEl>
                                          </p:spTgt>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3" nodeType="afterEffect">
                                  <p:stCondLst>
                                    <p:cond delay="0"/>
                                  </p:stCondLst>
                                  <p:iterate type="lt">
                                    <p:tmAbs val="100"/>
                                  </p:iterate>
                                  <p:childTnLst>
                                    <p:set>
                                      <p:cBhvr>
                                        <p:cTn id="58" fill="hold"/>
                                        <p:tgtEl>
                                          <p:spTgt spid="52">
                                            <p:txEl>
                                              <p:pRg st="8" end="8"/>
                                            </p:txEl>
                                          </p:spTgt>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3" nodeType="afterEffect">
                                  <p:stCondLst>
                                    <p:cond delay="0"/>
                                  </p:stCondLst>
                                  <p:iterate type="lt">
                                    <p:tmAbs val="100"/>
                                  </p:iterate>
                                  <p:childTnLst>
                                    <p:set>
                                      <p:cBhvr>
                                        <p:cTn id="61" fill="hold"/>
                                        <p:tgtEl>
                                          <p:spTgt spid="52">
                                            <p:txEl>
                                              <p:pRg st="9" end="9"/>
                                            </p:txEl>
                                          </p:spTgt>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3" nodeType="afterEffect">
                                  <p:stCondLst>
                                    <p:cond delay="0"/>
                                  </p:stCondLst>
                                  <p:iterate type="lt">
                                    <p:tmAbs val="100"/>
                                  </p:iterate>
                                  <p:childTnLst>
                                    <p:set>
                                      <p:cBhvr>
                                        <p:cTn id="64" fill="hold"/>
                                        <p:tgtEl>
                                          <p:spTgt spid="52">
                                            <p:txEl>
                                              <p:pRg st="10" end="10"/>
                                            </p:txEl>
                                          </p:spTgt>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3" nodeType="afterEffect">
                                  <p:stCondLst>
                                    <p:cond delay="0"/>
                                  </p:stCondLst>
                                  <p:iterate type="lt">
                                    <p:tmAbs val="100"/>
                                  </p:iterate>
                                  <p:childTnLst>
                                    <p:set>
                                      <p:cBhvr>
                                        <p:cTn id="67" fill="hold"/>
                                        <p:tgtEl>
                                          <p:spTgt spid="52">
                                            <p:txEl>
                                              <p:pRg st="11" end="11"/>
                                            </p:txEl>
                                          </p:spTgt>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3" nodeType="afterEffect">
                                  <p:stCondLst>
                                    <p:cond delay="0"/>
                                  </p:stCondLst>
                                  <p:iterate type="lt">
                                    <p:tmAbs val="100"/>
                                  </p:iterate>
                                  <p:childTnLst>
                                    <p:set>
                                      <p:cBhvr>
                                        <p:cTn id="70" fill="hold"/>
                                        <p:tgtEl>
                                          <p:spTgt spid="52">
                                            <p:txEl>
                                              <p:pRg st="12" end="12"/>
                                            </p:txEl>
                                          </p:spTgt>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3" nodeType="afterEffect">
                                  <p:stCondLst>
                                    <p:cond delay="0"/>
                                  </p:stCondLst>
                                  <p:iterate type="lt">
                                    <p:tmAbs val="100"/>
                                  </p:iterate>
                                  <p:childTnLst>
                                    <p:set>
                                      <p:cBhvr>
                                        <p:cTn id="73" fill="hold"/>
                                        <p:tgtEl>
                                          <p:spTgt spid="52">
                                            <p:txEl>
                                              <p:pRg st="13" end="13"/>
                                            </p:txEl>
                                          </p:spTgt>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3" nodeType="afterEffect">
                                  <p:stCondLst>
                                    <p:cond delay="0"/>
                                  </p:stCondLst>
                                  <p:iterate type="lt">
                                    <p:tmAbs val="100"/>
                                  </p:iterate>
                                  <p:childTnLst>
                                    <p:set>
                                      <p:cBhvr>
                                        <p:cTn id="76" fill="hold"/>
                                        <p:tgtEl>
                                          <p:spTgt spid="52">
                                            <p:txEl>
                                              <p:pRg st="14" end="14"/>
                                            </p:txEl>
                                          </p:spTgt>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3" nodeType="afterEffect">
                                  <p:stCondLst>
                                    <p:cond delay="0"/>
                                  </p:stCondLst>
                                  <p:iterate type="lt">
                                    <p:tmAbs val="100"/>
                                  </p:iterate>
                                  <p:childTnLst>
                                    <p:set>
                                      <p:cBhvr>
                                        <p:cTn id="79" fill="hold"/>
                                        <p:tgtEl>
                                          <p:spTgt spid="52">
                                            <p:txEl>
                                              <p:pRg st="15" end="15"/>
                                            </p:txEl>
                                          </p:spTgt>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3" nodeType="afterEffect">
                                  <p:stCondLst>
                                    <p:cond delay="0"/>
                                  </p:stCondLst>
                                  <p:iterate type="lt">
                                    <p:tmAbs val="100"/>
                                  </p:iterate>
                                  <p:childTnLst>
                                    <p:set>
                                      <p:cBhvr>
                                        <p:cTn id="82" fill="hold"/>
                                        <p:tgtEl>
                                          <p:spTgt spid="52">
                                            <p:txEl>
                                              <p:pRg st="16" end="16"/>
                                            </p:txEl>
                                          </p:spTgt>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3" nodeType="afterEffect">
                                  <p:stCondLst>
                                    <p:cond delay="0"/>
                                  </p:stCondLst>
                                  <p:iterate type="lt">
                                    <p:tmAbs val="100"/>
                                  </p:iterate>
                                  <p:childTnLst>
                                    <p:set>
                                      <p:cBhvr>
                                        <p:cTn id="85" fill="hold"/>
                                        <p:tgtEl>
                                          <p:spTgt spid="52">
                                            <p:txEl>
                                              <p:pRg st="17" end="17"/>
                                            </p:txEl>
                                          </p:spTgt>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3" nodeType="afterEffect">
                                  <p:stCondLst>
                                    <p:cond delay="0"/>
                                  </p:stCondLst>
                                  <p:iterate type="lt">
                                    <p:tmAbs val="100"/>
                                  </p:iterate>
                                  <p:childTnLst>
                                    <p:set>
                                      <p:cBhvr>
                                        <p:cTn id="88" fill="hold"/>
                                        <p:tgtEl>
                                          <p:spTgt spid="52">
                                            <p:txEl>
                                              <p:pRg st="18" end="18"/>
                                            </p:txEl>
                                          </p:spTgt>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3" nodeType="afterEffect">
                                  <p:stCondLst>
                                    <p:cond delay="0"/>
                                  </p:stCondLst>
                                  <p:iterate type="lt">
                                    <p:tmAbs val="100"/>
                                  </p:iterate>
                                  <p:childTnLst>
                                    <p:set>
                                      <p:cBhvr>
                                        <p:cTn id="91" fill="hold"/>
                                        <p:tgtEl>
                                          <p:spTgt spid="52">
                                            <p:txEl>
                                              <p:pRg st="19" end="19"/>
                                            </p:txEl>
                                          </p:spTgt>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3" nodeType="afterEffect">
                                  <p:stCondLst>
                                    <p:cond delay="0"/>
                                  </p:stCondLst>
                                  <p:iterate type="lt">
                                    <p:tmAbs val="100"/>
                                  </p:iterate>
                                  <p:childTnLst>
                                    <p:set>
                                      <p:cBhvr>
                                        <p:cTn id="94" fill="hold"/>
                                        <p:tgtEl>
                                          <p:spTgt spid="52">
                                            <p:txEl>
                                              <p:pRg st="20" end="20"/>
                                            </p:txEl>
                                          </p:spTgt>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3" nodeType="afterEffect">
                                  <p:stCondLst>
                                    <p:cond delay="0"/>
                                  </p:stCondLst>
                                  <p:iterate type="lt">
                                    <p:tmAbs val="100"/>
                                  </p:iterate>
                                  <p:childTnLst>
                                    <p:set>
                                      <p:cBhvr>
                                        <p:cTn id="97" fill="hold"/>
                                        <p:tgtEl>
                                          <p:spTgt spid="52">
                                            <p:txEl>
                                              <p:pRg st="21" end="21"/>
                                            </p:txEl>
                                          </p:spTgt>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3" nodeType="afterEffect">
                                  <p:stCondLst>
                                    <p:cond delay="0"/>
                                  </p:stCondLst>
                                  <p:iterate type="lt">
                                    <p:tmAbs val="100"/>
                                  </p:iterate>
                                  <p:childTnLst>
                                    <p:set>
                                      <p:cBhvr>
                                        <p:cTn id="100" fill="hold"/>
                                        <p:tgtEl>
                                          <p:spTgt spid="52">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5" nodeType="clickEffect">
                                  <p:stCondLst>
                                    <p:cond delay="0"/>
                                  </p:stCondLst>
                                  <p:iterate>
                                    <p:tmAbs val="0"/>
                                  </p:iterate>
                                  <p:childTnLst>
                                    <p:set>
                                      <p:cBhvr>
                                        <p:cTn id="104" fill="hold"/>
                                        <p:tgtEl>
                                          <p:spTgt spid="67"/>
                                        </p:tgtEl>
                                        <p:attrNameLst>
                                          <p:attrName>style.visibility</p:attrName>
                                        </p:attrNameLst>
                                      </p:cBhvr>
                                      <p:to>
                                        <p:strVal val="visible"/>
                                      </p:to>
                                    </p:set>
                                    <p:animEffect transition="in" filter="strips(downLeft)">
                                      <p:cBhvr>
                                        <p:cTn id="105" dur="500"/>
                                        <p:tgtEl>
                                          <p:spTgt spid="67"/>
                                        </p:tgtEl>
                                      </p:cBhvr>
                                    </p:animEffect>
                                  </p:childTnLst>
                                </p:cTn>
                              </p:par>
                            </p:childTnLst>
                          </p:cTn>
                        </p:par>
                        <p:par>
                          <p:cTn id="106" fill="hold">
                            <p:stCondLst>
                              <p:cond delay="500"/>
                            </p:stCondLst>
                            <p:childTnLst>
                              <p:par>
                                <p:cTn id="107" presetID="10" presetClass="entr" fill="hold" grpId="6" nodeType="afterEffect">
                                  <p:stCondLst>
                                    <p:cond delay="0"/>
                                  </p:stCondLst>
                                  <p:iterate>
                                    <p:tmAbs val="0"/>
                                  </p:iterate>
                                  <p:childTnLst>
                                    <p:set>
                                      <p:cBhvr>
                                        <p:cTn id="108" fill="hold"/>
                                        <p:tgtEl>
                                          <p:spTgt spid="68"/>
                                        </p:tgtEl>
                                        <p:attrNameLst>
                                          <p:attrName>style.visibility</p:attrName>
                                        </p:attrNameLst>
                                      </p:cBhvr>
                                      <p:to>
                                        <p:strVal val="visible"/>
                                      </p:to>
                                    </p:set>
                                    <p:animEffect transition="in" filter="fade">
                                      <p:cBhvr>
                                        <p:cTn id="109" dur="500"/>
                                        <p:tgtEl>
                                          <p:spTgt spid="68"/>
                                        </p:tgtEl>
                                      </p:cBhvr>
                                    </p:animEffect>
                                  </p:child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grpId="7" nodeType="clickEffect">
                                  <p:stCondLst>
                                    <p:cond delay="0"/>
                                  </p:stCondLst>
                                  <p:iterate>
                                    <p:tmAbs val="0"/>
                                  </p:iterate>
                                  <p:childTnLst>
                                    <p:set>
                                      <p:cBhvr>
                                        <p:cTn id="113" fill="hold"/>
                                        <p:tgtEl>
                                          <p:spTgt spid="69"/>
                                        </p:tgtEl>
                                        <p:attrNameLst>
                                          <p:attrName>style.visibility</p:attrName>
                                        </p:attrNameLst>
                                      </p:cBhvr>
                                      <p:to>
                                        <p:strVal val="visible"/>
                                      </p:to>
                                    </p:set>
                                    <p:animEffect transition="in" filter="strips(downLeft)">
                                      <p:cBhvr>
                                        <p:cTn id="114" dur="500"/>
                                        <p:tgtEl>
                                          <p:spTgt spid="69"/>
                                        </p:tgtEl>
                                      </p:cBhvr>
                                    </p:animEffect>
                                  </p:childTnLst>
                                </p:cTn>
                              </p:par>
                            </p:childTnLst>
                          </p:cTn>
                        </p:par>
                        <p:par>
                          <p:cTn id="115" fill="hold">
                            <p:stCondLst>
                              <p:cond delay="500"/>
                            </p:stCondLst>
                            <p:childTnLst>
                              <p:par>
                                <p:cTn id="116" presetID="10" presetClass="entr" fill="hold" grpId="8" nodeType="afterEffect">
                                  <p:stCondLst>
                                    <p:cond delay="0"/>
                                  </p:stCondLst>
                                  <p:iterate>
                                    <p:tmAbs val="0"/>
                                  </p:iterate>
                                  <p:childTnLst>
                                    <p:set>
                                      <p:cBhvr>
                                        <p:cTn id="117" fill="hold"/>
                                        <p:tgtEl>
                                          <p:spTgt spid="70"/>
                                        </p:tgtEl>
                                        <p:attrNameLst>
                                          <p:attrName>style.visibility</p:attrName>
                                        </p:attrNameLst>
                                      </p:cBhvr>
                                      <p:to>
                                        <p:strVal val="visible"/>
                                      </p:to>
                                    </p:set>
                                    <p:animEffect transition="in" filter="fade">
                                      <p:cBhvr>
                                        <p:cTn id="118" dur="500"/>
                                        <p:tgtEl>
                                          <p:spTgt spid="7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9" nodeType="clickEffect">
                                  <p:stCondLst>
                                    <p:cond delay="0"/>
                                  </p:stCondLst>
                                  <p:iterate>
                                    <p:tmAbs val="0"/>
                                  </p:iterate>
                                  <p:childTnLst>
                                    <p:set>
                                      <p:cBhvr>
                                        <p:cTn id="122" fill="hold"/>
                                        <p:tgtEl>
                                          <p:spTgt spid="71"/>
                                        </p:tgtEl>
                                        <p:attrNameLst>
                                          <p:attrName>style.visibility</p:attrName>
                                        </p:attrNameLst>
                                      </p:cBhvr>
                                      <p:to>
                                        <p:strVal val="visible"/>
                                      </p:to>
                                    </p:set>
                                    <p:animEffect transition="in" filter="wipe(left)">
                                      <p:cBhvr>
                                        <p:cTn id="123" dur="500"/>
                                        <p:tgtEl>
                                          <p:spTgt spid="71"/>
                                        </p:tgtEl>
                                      </p:cBhvr>
                                    </p:animEffect>
                                  </p:childTnLst>
                                </p:cTn>
                              </p:par>
                            </p:childTnLst>
                          </p:cTn>
                        </p:par>
                        <p:par>
                          <p:cTn id="124" fill="hold">
                            <p:stCondLst>
                              <p:cond delay="500"/>
                            </p:stCondLst>
                            <p:childTnLst>
                              <p:par>
                                <p:cTn id="125" presetID="22" presetClass="entr" presetSubtype="8" fill="hold" grpId="10" nodeType="afterEffect">
                                  <p:stCondLst>
                                    <p:cond delay="0"/>
                                  </p:stCondLst>
                                  <p:iterate>
                                    <p:tmAbs val="0"/>
                                  </p:iterate>
                                  <p:childTnLst>
                                    <p:set>
                                      <p:cBhvr>
                                        <p:cTn id="126" fill="hold"/>
                                        <p:tgtEl>
                                          <p:spTgt spid="72"/>
                                        </p:tgtEl>
                                        <p:attrNameLst>
                                          <p:attrName>style.visibility</p:attrName>
                                        </p:attrNameLst>
                                      </p:cBhvr>
                                      <p:to>
                                        <p:strVal val="visible"/>
                                      </p:to>
                                    </p:set>
                                    <p:animEffect transition="in" filter="wipe(left)">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23" presetClass="exit" presetSubtype="32" fill="hold" grpId="11" nodeType="clickEffect">
                                  <p:stCondLst>
                                    <p:cond delay="0"/>
                                  </p:stCondLst>
                                  <p:iterate>
                                    <p:tmAbs val="0"/>
                                  </p:iterate>
                                  <p:childTnLst>
                                    <p:anim calcmode="lin" valueType="num">
                                      <p:cBhvr>
                                        <p:cTn id="131" dur="500" fill="hold"/>
                                        <p:tgtEl>
                                          <p:spTgt spid="67"/>
                                        </p:tgtEl>
                                        <p:attrNameLst>
                                          <p:attrName>ppt_w</p:attrName>
                                        </p:attrNameLst>
                                      </p:cBhvr>
                                      <p:tavLst>
                                        <p:tav tm="0">
                                          <p:val>
                                            <p:strVal val="ppt_w"/>
                                          </p:val>
                                        </p:tav>
                                        <p:tav tm="100000">
                                          <p:val>
                                            <p:fltVal val="0"/>
                                          </p:val>
                                        </p:tav>
                                      </p:tavLst>
                                    </p:anim>
                                    <p:anim calcmode="lin" valueType="num">
                                      <p:cBhvr>
                                        <p:cTn id="132" dur="500" fill="hold"/>
                                        <p:tgtEl>
                                          <p:spTgt spid="67"/>
                                        </p:tgtEl>
                                        <p:attrNameLst>
                                          <p:attrName>ppt_h</p:attrName>
                                        </p:attrNameLst>
                                      </p:cBhvr>
                                      <p:tavLst>
                                        <p:tav tm="0">
                                          <p:val>
                                            <p:strVal val="ppt_h"/>
                                          </p:val>
                                        </p:tav>
                                        <p:tav tm="100000">
                                          <p:val>
                                            <p:fltVal val="0"/>
                                          </p:val>
                                        </p:tav>
                                      </p:tavLst>
                                    </p:anim>
                                    <p:set>
                                      <p:cBhvr>
                                        <p:cTn id="133" fill="hold">
                                          <p:stCondLst>
                                            <p:cond delay="499"/>
                                          </p:stCondLst>
                                        </p:cTn>
                                        <p:tgtEl>
                                          <p:spTgt spid="67"/>
                                        </p:tgtEl>
                                        <p:attrNameLst>
                                          <p:attrName>style.visibility</p:attrName>
                                        </p:attrNameLst>
                                      </p:cBhvr>
                                      <p:to>
                                        <p:strVal val="hidden"/>
                                      </p:to>
                                    </p:set>
                                  </p:childTnLst>
                                </p:cTn>
                              </p:par>
                            </p:childTnLst>
                          </p:cTn>
                        </p:par>
                        <p:par>
                          <p:cTn id="134" fill="hold">
                            <p:stCondLst>
                              <p:cond delay="500"/>
                            </p:stCondLst>
                            <p:childTnLst>
                              <p:par>
                                <p:cTn id="135" presetID="23" presetClass="exit" presetSubtype="32" fill="hold" grpId="12" nodeType="afterEffect">
                                  <p:stCondLst>
                                    <p:cond delay="0"/>
                                  </p:stCondLst>
                                  <p:iterate>
                                    <p:tmAbs val="0"/>
                                  </p:iterate>
                                  <p:childTnLst>
                                    <p:anim calcmode="lin" valueType="num">
                                      <p:cBhvr>
                                        <p:cTn id="136" dur="500" fill="hold"/>
                                        <p:tgtEl>
                                          <p:spTgt spid="68"/>
                                        </p:tgtEl>
                                        <p:attrNameLst>
                                          <p:attrName>ppt_w</p:attrName>
                                        </p:attrNameLst>
                                      </p:cBhvr>
                                      <p:tavLst>
                                        <p:tav tm="0">
                                          <p:val>
                                            <p:strVal val="ppt_w"/>
                                          </p:val>
                                        </p:tav>
                                        <p:tav tm="100000">
                                          <p:val>
                                            <p:fltVal val="0"/>
                                          </p:val>
                                        </p:tav>
                                      </p:tavLst>
                                    </p:anim>
                                    <p:anim calcmode="lin" valueType="num">
                                      <p:cBhvr>
                                        <p:cTn id="137" dur="500" fill="hold"/>
                                        <p:tgtEl>
                                          <p:spTgt spid="68"/>
                                        </p:tgtEl>
                                        <p:attrNameLst>
                                          <p:attrName>ppt_h</p:attrName>
                                        </p:attrNameLst>
                                      </p:cBhvr>
                                      <p:tavLst>
                                        <p:tav tm="0">
                                          <p:val>
                                            <p:strVal val="ppt_h"/>
                                          </p:val>
                                        </p:tav>
                                        <p:tav tm="100000">
                                          <p:val>
                                            <p:fltVal val="0"/>
                                          </p:val>
                                        </p:tav>
                                      </p:tavLst>
                                    </p:anim>
                                    <p:set>
                                      <p:cBhvr>
                                        <p:cTn id="138" fill="hold">
                                          <p:stCondLst>
                                            <p:cond delay="499"/>
                                          </p:stCondLst>
                                        </p:cTn>
                                        <p:tgtEl>
                                          <p:spTgt spid="68"/>
                                        </p:tgtEl>
                                        <p:attrNameLst>
                                          <p:attrName>style.visibility</p:attrName>
                                        </p:attrNameLst>
                                      </p:cBhvr>
                                      <p:to>
                                        <p:strVal val="hidden"/>
                                      </p:to>
                                    </p:set>
                                  </p:childTnLst>
                                </p:cTn>
                              </p:par>
                            </p:childTnLst>
                          </p:cTn>
                        </p:par>
                        <p:par>
                          <p:cTn id="139" fill="hold">
                            <p:stCondLst>
                              <p:cond delay="1000"/>
                            </p:stCondLst>
                            <p:childTnLst>
                              <p:par>
                                <p:cTn id="140" presetID="23" presetClass="exit" presetSubtype="32" fill="hold" grpId="13" nodeType="afterEffect">
                                  <p:stCondLst>
                                    <p:cond delay="0"/>
                                  </p:stCondLst>
                                  <p:iterate>
                                    <p:tmAbs val="0"/>
                                  </p:iterate>
                                  <p:childTnLst>
                                    <p:anim calcmode="lin" valueType="num">
                                      <p:cBhvr>
                                        <p:cTn id="141" dur="500" fill="hold"/>
                                        <p:tgtEl>
                                          <p:spTgt spid="69"/>
                                        </p:tgtEl>
                                        <p:attrNameLst>
                                          <p:attrName>ppt_w</p:attrName>
                                        </p:attrNameLst>
                                      </p:cBhvr>
                                      <p:tavLst>
                                        <p:tav tm="0">
                                          <p:val>
                                            <p:strVal val="ppt_w"/>
                                          </p:val>
                                        </p:tav>
                                        <p:tav tm="100000">
                                          <p:val>
                                            <p:fltVal val="0"/>
                                          </p:val>
                                        </p:tav>
                                      </p:tavLst>
                                    </p:anim>
                                    <p:anim calcmode="lin" valueType="num">
                                      <p:cBhvr>
                                        <p:cTn id="142" dur="500" fill="hold"/>
                                        <p:tgtEl>
                                          <p:spTgt spid="69"/>
                                        </p:tgtEl>
                                        <p:attrNameLst>
                                          <p:attrName>ppt_h</p:attrName>
                                        </p:attrNameLst>
                                      </p:cBhvr>
                                      <p:tavLst>
                                        <p:tav tm="0">
                                          <p:val>
                                            <p:strVal val="ppt_h"/>
                                          </p:val>
                                        </p:tav>
                                        <p:tav tm="100000">
                                          <p:val>
                                            <p:fltVal val="0"/>
                                          </p:val>
                                        </p:tav>
                                      </p:tavLst>
                                    </p:anim>
                                    <p:set>
                                      <p:cBhvr>
                                        <p:cTn id="143" fill="hold">
                                          <p:stCondLst>
                                            <p:cond delay="499"/>
                                          </p:stCondLst>
                                        </p:cTn>
                                        <p:tgtEl>
                                          <p:spTgt spid="69"/>
                                        </p:tgtEl>
                                        <p:attrNameLst>
                                          <p:attrName>style.visibility</p:attrName>
                                        </p:attrNameLst>
                                      </p:cBhvr>
                                      <p:to>
                                        <p:strVal val="hidden"/>
                                      </p:to>
                                    </p:set>
                                  </p:childTnLst>
                                </p:cTn>
                              </p:par>
                            </p:childTnLst>
                          </p:cTn>
                        </p:par>
                        <p:par>
                          <p:cTn id="144" fill="hold">
                            <p:stCondLst>
                              <p:cond delay="1500"/>
                            </p:stCondLst>
                            <p:childTnLst>
                              <p:par>
                                <p:cTn id="145" presetID="23" presetClass="exit" presetSubtype="32" fill="hold" grpId="14" nodeType="afterEffect">
                                  <p:stCondLst>
                                    <p:cond delay="0"/>
                                  </p:stCondLst>
                                  <p:iterate>
                                    <p:tmAbs val="0"/>
                                  </p:iterate>
                                  <p:childTnLst>
                                    <p:anim calcmode="lin" valueType="num">
                                      <p:cBhvr>
                                        <p:cTn id="146" dur="500" fill="hold"/>
                                        <p:tgtEl>
                                          <p:spTgt spid="70"/>
                                        </p:tgtEl>
                                        <p:attrNameLst>
                                          <p:attrName>ppt_w</p:attrName>
                                        </p:attrNameLst>
                                      </p:cBhvr>
                                      <p:tavLst>
                                        <p:tav tm="0">
                                          <p:val>
                                            <p:strVal val="ppt_w"/>
                                          </p:val>
                                        </p:tav>
                                        <p:tav tm="100000">
                                          <p:val>
                                            <p:fltVal val="0"/>
                                          </p:val>
                                        </p:tav>
                                      </p:tavLst>
                                    </p:anim>
                                    <p:anim calcmode="lin" valueType="num">
                                      <p:cBhvr>
                                        <p:cTn id="147" dur="500" fill="hold"/>
                                        <p:tgtEl>
                                          <p:spTgt spid="70"/>
                                        </p:tgtEl>
                                        <p:attrNameLst>
                                          <p:attrName>ppt_h</p:attrName>
                                        </p:attrNameLst>
                                      </p:cBhvr>
                                      <p:tavLst>
                                        <p:tav tm="0">
                                          <p:val>
                                            <p:strVal val="ppt_h"/>
                                          </p:val>
                                        </p:tav>
                                        <p:tav tm="100000">
                                          <p:val>
                                            <p:fltVal val="0"/>
                                          </p:val>
                                        </p:tav>
                                      </p:tavLst>
                                    </p:anim>
                                    <p:set>
                                      <p:cBhvr>
                                        <p:cTn id="148" fill="hold">
                                          <p:stCondLst>
                                            <p:cond delay="499"/>
                                          </p:stCondLst>
                                        </p:cTn>
                                        <p:tgtEl>
                                          <p:spTgt spid="70"/>
                                        </p:tgtEl>
                                        <p:attrNameLst>
                                          <p:attrName>style.visibility</p:attrName>
                                        </p:attrNameLst>
                                      </p:cBhvr>
                                      <p:to>
                                        <p:strVal val="hidden"/>
                                      </p:to>
                                    </p:set>
                                  </p:childTnLst>
                                </p:cTn>
                              </p:par>
                            </p:childTnLst>
                          </p:cTn>
                        </p:par>
                        <p:par>
                          <p:cTn id="149" fill="hold">
                            <p:stCondLst>
                              <p:cond delay="2000"/>
                            </p:stCondLst>
                            <p:childTnLst>
                              <p:par>
                                <p:cTn id="150" presetID="23" presetClass="exit" presetSubtype="32" fill="hold" grpId="15" nodeType="afterEffect">
                                  <p:stCondLst>
                                    <p:cond delay="0"/>
                                  </p:stCondLst>
                                  <p:iterate>
                                    <p:tmAbs val="0"/>
                                  </p:iterate>
                                  <p:childTnLst>
                                    <p:anim calcmode="lin" valueType="num">
                                      <p:cBhvr>
                                        <p:cTn id="151" dur="500" fill="hold"/>
                                        <p:tgtEl>
                                          <p:spTgt spid="71"/>
                                        </p:tgtEl>
                                        <p:attrNameLst>
                                          <p:attrName>ppt_w</p:attrName>
                                        </p:attrNameLst>
                                      </p:cBhvr>
                                      <p:tavLst>
                                        <p:tav tm="0">
                                          <p:val>
                                            <p:strVal val="ppt_w"/>
                                          </p:val>
                                        </p:tav>
                                        <p:tav tm="100000">
                                          <p:val>
                                            <p:fltVal val="0"/>
                                          </p:val>
                                        </p:tav>
                                      </p:tavLst>
                                    </p:anim>
                                    <p:anim calcmode="lin" valueType="num">
                                      <p:cBhvr>
                                        <p:cTn id="152" dur="500" fill="hold"/>
                                        <p:tgtEl>
                                          <p:spTgt spid="71"/>
                                        </p:tgtEl>
                                        <p:attrNameLst>
                                          <p:attrName>ppt_h</p:attrName>
                                        </p:attrNameLst>
                                      </p:cBhvr>
                                      <p:tavLst>
                                        <p:tav tm="0">
                                          <p:val>
                                            <p:strVal val="ppt_h"/>
                                          </p:val>
                                        </p:tav>
                                        <p:tav tm="100000">
                                          <p:val>
                                            <p:fltVal val="0"/>
                                          </p:val>
                                        </p:tav>
                                      </p:tavLst>
                                    </p:anim>
                                    <p:set>
                                      <p:cBhvr>
                                        <p:cTn id="153" fill="hold">
                                          <p:stCondLst>
                                            <p:cond delay="499"/>
                                          </p:stCondLst>
                                        </p:cTn>
                                        <p:tgtEl>
                                          <p:spTgt spid="71"/>
                                        </p:tgtEl>
                                        <p:attrNameLst>
                                          <p:attrName>style.visibility</p:attrName>
                                        </p:attrNameLst>
                                      </p:cBhvr>
                                      <p:to>
                                        <p:strVal val="hidden"/>
                                      </p:to>
                                    </p:set>
                                  </p:childTnLst>
                                </p:cTn>
                              </p:par>
                            </p:childTnLst>
                          </p:cTn>
                        </p:par>
                        <p:par>
                          <p:cTn id="154" fill="hold">
                            <p:stCondLst>
                              <p:cond delay="2500"/>
                            </p:stCondLst>
                            <p:childTnLst>
                              <p:par>
                                <p:cTn id="155" presetID="23" presetClass="exit" presetSubtype="32" fill="hold" grpId="16" nodeType="afterEffect">
                                  <p:stCondLst>
                                    <p:cond delay="0"/>
                                  </p:stCondLst>
                                  <p:iterate>
                                    <p:tmAbs val="0"/>
                                  </p:iterate>
                                  <p:childTnLst>
                                    <p:anim calcmode="lin" valueType="num">
                                      <p:cBhvr>
                                        <p:cTn id="156" dur="500" fill="hold"/>
                                        <p:tgtEl>
                                          <p:spTgt spid="72"/>
                                        </p:tgtEl>
                                        <p:attrNameLst>
                                          <p:attrName>ppt_w</p:attrName>
                                        </p:attrNameLst>
                                      </p:cBhvr>
                                      <p:tavLst>
                                        <p:tav tm="0">
                                          <p:val>
                                            <p:strVal val="ppt_w"/>
                                          </p:val>
                                        </p:tav>
                                        <p:tav tm="100000">
                                          <p:val>
                                            <p:fltVal val="0"/>
                                          </p:val>
                                        </p:tav>
                                      </p:tavLst>
                                    </p:anim>
                                    <p:anim calcmode="lin" valueType="num">
                                      <p:cBhvr>
                                        <p:cTn id="157" dur="500" fill="hold"/>
                                        <p:tgtEl>
                                          <p:spTgt spid="72"/>
                                        </p:tgtEl>
                                        <p:attrNameLst>
                                          <p:attrName>ppt_h</p:attrName>
                                        </p:attrNameLst>
                                      </p:cBhvr>
                                      <p:tavLst>
                                        <p:tav tm="0">
                                          <p:val>
                                            <p:strVal val="ppt_h"/>
                                          </p:val>
                                        </p:tav>
                                        <p:tav tm="100000">
                                          <p:val>
                                            <p:fltVal val="0"/>
                                          </p:val>
                                        </p:tav>
                                      </p:tavLst>
                                    </p:anim>
                                    <p:set>
                                      <p:cBhvr>
                                        <p:cTn id="158" fill="hold">
                                          <p:stCondLst>
                                            <p:cond delay="499"/>
                                          </p:stCondLst>
                                        </p:cTn>
                                        <p:tgtEl>
                                          <p:spTgt spid="72"/>
                                        </p:tgtEl>
                                        <p:attrNameLst>
                                          <p:attrName>style.visibility</p:attrName>
                                        </p:attrNameLst>
                                      </p:cBhvr>
                                      <p:to>
                                        <p:strVal val="hidden"/>
                                      </p:to>
                                    </p:set>
                                  </p:childTnLst>
                                </p:cTn>
                              </p:par>
                            </p:childTnLst>
                          </p:cTn>
                        </p:par>
                        <p:par>
                          <p:cTn id="159" fill="hold">
                            <p:stCondLst>
                              <p:cond delay="3000"/>
                            </p:stCondLst>
                            <p:childTnLst>
                              <p:par>
                                <p:cTn id="160" presetID="22" presetClass="entr" presetSubtype="1" fill="hold" grpId="17" nodeType="afterEffect">
                                  <p:stCondLst>
                                    <p:cond delay="0"/>
                                  </p:stCondLst>
                                  <p:iterate>
                                    <p:tmAbs val="0"/>
                                  </p:iterate>
                                  <p:childTnLst>
                                    <p:set>
                                      <p:cBhvr>
                                        <p:cTn id="161" fill="hold"/>
                                        <p:tgtEl>
                                          <p:spTgt spid="55"/>
                                        </p:tgtEl>
                                        <p:attrNameLst>
                                          <p:attrName>style.visibility</p:attrName>
                                        </p:attrNameLst>
                                      </p:cBhvr>
                                      <p:to>
                                        <p:strVal val="visible"/>
                                      </p:to>
                                    </p:set>
                                    <p:animEffect transition="in" filter="wipe(up)">
                                      <p:cBhvr>
                                        <p:cTn id="162" dur="500"/>
                                        <p:tgtEl>
                                          <p:spTgt spid="55"/>
                                        </p:tgtEl>
                                      </p:cBhvr>
                                    </p:animEffect>
                                  </p:childTnLst>
                                </p:cTn>
                              </p:par>
                            </p:childTnLst>
                          </p:cTn>
                        </p:par>
                        <p:par>
                          <p:cTn id="163" fill="hold">
                            <p:stCondLst>
                              <p:cond delay="3500"/>
                            </p:stCondLst>
                            <p:childTnLst>
                              <p:par>
                                <p:cTn id="164" presetID="22" presetClass="entr" presetSubtype="1" fill="hold" grpId="18" nodeType="afterEffect">
                                  <p:stCondLst>
                                    <p:cond delay="0"/>
                                  </p:stCondLst>
                                  <p:iterate>
                                    <p:tmAbs val="0"/>
                                  </p:iterate>
                                  <p:childTnLst>
                                    <p:set>
                                      <p:cBhvr>
                                        <p:cTn id="165" fill="hold"/>
                                        <p:tgtEl>
                                          <p:spTgt spid="58"/>
                                        </p:tgtEl>
                                        <p:attrNameLst>
                                          <p:attrName>style.visibility</p:attrName>
                                        </p:attrNameLst>
                                      </p:cBhvr>
                                      <p:to>
                                        <p:strVal val="visible"/>
                                      </p:to>
                                    </p:set>
                                    <p:animEffect transition="in" filter="wipe(up)">
                                      <p:cBhvr>
                                        <p:cTn id="166" dur="500"/>
                                        <p:tgtEl>
                                          <p:spTgt spid="58"/>
                                        </p:tgtEl>
                                      </p:cBhvr>
                                    </p:animEffect>
                                  </p:childTnLst>
                                </p:cTn>
                              </p:par>
                            </p:childTnLst>
                          </p:cTn>
                        </p:par>
                        <p:par>
                          <p:cTn id="167" fill="hold">
                            <p:stCondLst>
                              <p:cond delay="4000"/>
                            </p:stCondLst>
                            <p:childTnLst>
                              <p:par>
                                <p:cTn id="168" presetID="22" presetClass="entr" presetSubtype="1" fill="hold" grpId="19" nodeType="afterEffect">
                                  <p:stCondLst>
                                    <p:cond delay="0"/>
                                  </p:stCondLst>
                                  <p:iterate>
                                    <p:tmAbs val="0"/>
                                  </p:iterate>
                                  <p:childTnLst>
                                    <p:set>
                                      <p:cBhvr>
                                        <p:cTn id="169" fill="hold"/>
                                        <p:tgtEl>
                                          <p:spTgt spid="54"/>
                                        </p:tgtEl>
                                        <p:attrNameLst>
                                          <p:attrName>style.visibility</p:attrName>
                                        </p:attrNameLst>
                                      </p:cBhvr>
                                      <p:to>
                                        <p:strVal val="visible"/>
                                      </p:to>
                                    </p:set>
                                    <p:animEffect transition="in" filter="wipe(up)">
                                      <p:cBhvr>
                                        <p:cTn id="170" dur="500"/>
                                        <p:tgtEl>
                                          <p:spTgt spid="54"/>
                                        </p:tgtEl>
                                      </p:cBhvr>
                                    </p:animEffect>
                                  </p:childTnLst>
                                </p:cTn>
                              </p:par>
                            </p:childTnLst>
                          </p:cTn>
                        </p:par>
                        <p:par>
                          <p:cTn id="171" fill="hold">
                            <p:stCondLst>
                              <p:cond delay="4500"/>
                            </p:stCondLst>
                            <p:childTnLst>
                              <p:par>
                                <p:cTn id="172" presetID="22" presetClass="entr" presetSubtype="1" fill="hold" grpId="20" nodeType="afterEffect">
                                  <p:stCondLst>
                                    <p:cond delay="0"/>
                                  </p:stCondLst>
                                  <p:iterate>
                                    <p:tmAbs val="0"/>
                                  </p:iterate>
                                  <p:childTnLst>
                                    <p:set>
                                      <p:cBhvr>
                                        <p:cTn id="173" fill="hold"/>
                                        <p:tgtEl>
                                          <p:spTgt spid="59"/>
                                        </p:tgtEl>
                                        <p:attrNameLst>
                                          <p:attrName>style.visibility</p:attrName>
                                        </p:attrNameLst>
                                      </p:cBhvr>
                                      <p:to>
                                        <p:strVal val="visible"/>
                                      </p:to>
                                    </p:set>
                                    <p:animEffect transition="in" filter="wipe(up)">
                                      <p:cBhvr>
                                        <p:cTn id="174" dur="500"/>
                                        <p:tgtEl>
                                          <p:spTgt spid="59"/>
                                        </p:tgtEl>
                                      </p:cBhvr>
                                    </p:animEffect>
                                  </p:childTnLst>
                                </p:cTn>
                              </p:par>
                            </p:childTnLst>
                          </p:cTn>
                        </p:par>
                        <p:par>
                          <p:cTn id="175" fill="hold">
                            <p:stCondLst>
                              <p:cond delay="5000"/>
                            </p:stCondLst>
                            <p:childTnLst>
                              <p:par>
                                <p:cTn id="176" presetID="22" presetClass="entr" presetSubtype="1" fill="hold" grpId="21" nodeType="afterEffect">
                                  <p:stCondLst>
                                    <p:cond delay="0"/>
                                  </p:stCondLst>
                                  <p:iterate>
                                    <p:tmAbs val="0"/>
                                  </p:iterate>
                                  <p:childTnLst>
                                    <p:set>
                                      <p:cBhvr>
                                        <p:cTn id="177" fill="hold"/>
                                        <p:tgtEl>
                                          <p:spTgt spid="57"/>
                                        </p:tgtEl>
                                        <p:attrNameLst>
                                          <p:attrName>style.visibility</p:attrName>
                                        </p:attrNameLst>
                                      </p:cBhvr>
                                      <p:to>
                                        <p:strVal val="visible"/>
                                      </p:to>
                                    </p:set>
                                    <p:animEffect transition="in" filter="wipe(up)">
                                      <p:cBhvr>
                                        <p:cTn id="178" dur="500"/>
                                        <p:tgtEl>
                                          <p:spTgt spid="57"/>
                                        </p:tgtEl>
                                      </p:cBhvr>
                                    </p:animEffect>
                                  </p:childTnLst>
                                </p:cTn>
                              </p:par>
                            </p:childTnLst>
                          </p:cTn>
                        </p:par>
                        <p:par>
                          <p:cTn id="179" fill="hold">
                            <p:stCondLst>
                              <p:cond delay="5500"/>
                            </p:stCondLst>
                            <p:childTnLst>
                              <p:par>
                                <p:cTn id="180" presetID="22" presetClass="entr" presetSubtype="1" fill="hold" grpId="22" nodeType="afterEffect">
                                  <p:stCondLst>
                                    <p:cond delay="0"/>
                                  </p:stCondLst>
                                  <p:iterate>
                                    <p:tmAbs val="0"/>
                                  </p:iterate>
                                  <p:childTnLst>
                                    <p:set>
                                      <p:cBhvr>
                                        <p:cTn id="181" fill="hold"/>
                                        <p:tgtEl>
                                          <p:spTgt spid="60"/>
                                        </p:tgtEl>
                                        <p:attrNameLst>
                                          <p:attrName>style.visibility</p:attrName>
                                        </p:attrNameLst>
                                      </p:cBhvr>
                                      <p:to>
                                        <p:strVal val="visible"/>
                                      </p:to>
                                    </p:set>
                                    <p:animEffect transition="in" filter="wipe(up)">
                                      <p:cBhvr>
                                        <p:cTn id="182" dur="500"/>
                                        <p:tgtEl>
                                          <p:spTgt spid="60"/>
                                        </p:tgtEl>
                                      </p:cBhvr>
                                    </p:animEffect>
                                  </p:childTnLst>
                                </p:cTn>
                              </p:par>
                            </p:childTnLst>
                          </p:cTn>
                        </p:par>
                        <p:par>
                          <p:cTn id="183" fill="hold">
                            <p:stCondLst>
                              <p:cond delay="6000"/>
                            </p:stCondLst>
                            <p:childTnLst>
                              <p:par>
                                <p:cTn id="184" presetID="22" presetClass="entr" presetSubtype="1" fill="hold" grpId="23" nodeType="afterEffect">
                                  <p:stCondLst>
                                    <p:cond delay="0"/>
                                  </p:stCondLst>
                                  <p:iterate>
                                    <p:tmAbs val="0"/>
                                  </p:iterate>
                                  <p:childTnLst>
                                    <p:set>
                                      <p:cBhvr>
                                        <p:cTn id="185" fill="hold"/>
                                        <p:tgtEl>
                                          <p:spTgt spid="56"/>
                                        </p:tgtEl>
                                        <p:attrNameLst>
                                          <p:attrName>style.visibility</p:attrName>
                                        </p:attrNameLst>
                                      </p:cBhvr>
                                      <p:to>
                                        <p:strVal val="visible"/>
                                      </p:to>
                                    </p:set>
                                    <p:animEffect transition="in" filter="wipe(up)">
                                      <p:cBhvr>
                                        <p:cTn id="186" dur="500"/>
                                        <p:tgtEl>
                                          <p:spTgt spid="56"/>
                                        </p:tgtEl>
                                      </p:cBhvr>
                                    </p:animEffect>
                                  </p:childTnLst>
                                </p:cTn>
                              </p:par>
                            </p:childTnLst>
                          </p:cTn>
                        </p:par>
                        <p:par>
                          <p:cTn id="187" fill="hold">
                            <p:stCondLst>
                              <p:cond delay="6500"/>
                            </p:stCondLst>
                            <p:childTnLst>
                              <p:par>
                                <p:cTn id="188" presetID="22" presetClass="entr" presetSubtype="1" fill="hold" grpId="24" nodeType="afterEffect">
                                  <p:stCondLst>
                                    <p:cond delay="0"/>
                                  </p:stCondLst>
                                  <p:iterate>
                                    <p:tmAbs val="0"/>
                                  </p:iterate>
                                  <p:childTnLst>
                                    <p:set>
                                      <p:cBhvr>
                                        <p:cTn id="189" fill="hold"/>
                                        <p:tgtEl>
                                          <p:spTgt spid="63"/>
                                        </p:tgtEl>
                                        <p:attrNameLst>
                                          <p:attrName>style.visibility</p:attrName>
                                        </p:attrNameLst>
                                      </p:cBhvr>
                                      <p:to>
                                        <p:strVal val="visible"/>
                                      </p:to>
                                    </p:set>
                                    <p:animEffect transition="in" filter="wipe(up)">
                                      <p:cBhvr>
                                        <p:cTn id="190" dur="500"/>
                                        <p:tgtEl>
                                          <p:spTgt spid="63"/>
                                        </p:tgtEl>
                                      </p:cBhvr>
                                    </p:animEffect>
                                  </p:childTnLst>
                                </p:cTn>
                              </p:par>
                            </p:childTnLst>
                          </p:cTn>
                        </p:par>
                        <p:par>
                          <p:cTn id="191" fill="hold">
                            <p:stCondLst>
                              <p:cond delay="7000"/>
                            </p:stCondLst>
                            <p:childTnLst>
                              <p:par>
                                <p:cTn id="192" presetID="22" presetClass="entr" presetSubtype="1" fill="hold" grpId="25" nodeType="afterEffect">
                                  <p:stCondLst>
                                    <p:cond delay="0"/>
                                  </p:stCondLst>
                                  <p:iterate>
                                    <p:tmAbs val="0"/>
                                  </p:iterate>
                                  <p:childTnLst>
                                    <p:set>
                                      <p:cBhvr>
                                        <p:cTn id="193" fill="hold"/>
                                        <p:tgtEl>
                                          <p:spTgt spid="53"/>
                                        </p:tgtEl>
                                        <p:attrNameLst>
                                          <p:attrName>style.visibility</p:attrName>
                                        </p:attrNameLst>
                                      </p:cBhvr>
                                      <p:to>
                                        <p:strVal val="visible"/>
                                      </p:to>
                                    </p:set>
                                    <p:animEffect transition="in" filter="wipe(up)">
                                      <p:cBhvr>
                                        <p:cTn id="194" dur="500"/>
                                        <p:tgtEl>
                                          <p:spTgt spid="53"/>
                                        </p:tgtEl>
                                      </p:cBhvr>
                                    </p:animEffect>
                                  </p:childTnLst>
                                </p:cTn>
                              </p:par>
                            </p:childTnLst>
                          </p:cTn>
                        </p:par>
                        <p:par>
                          <p:cTn id="195" fill="hold">
                            <p:stCondLst>
                              <p:cond delay="7500"/>
                            </p:stCondLst>
                            <p:childTnLst>
                              <p:par>
                                <p:cTn id="196" presetID="22" presetClass="entr" presetSubtype="1" fill="hold" grpId="26" nodeType="afterEffect">
                                  <p:stCondLst>
                                    <p:cond delay="0"/>
                                  </p:stCondLst>
                                  <p:iterate>
                                    <p:tmAbs val="0"/>
                                  </p:iterate>
                                  <p:childTnLst>
                                    <p:set>
                                      <p:cBhvr>
                                        <p:cTn id="197" fill="hold"/>
                                        <p:tgtEl>
                                          <p:spTgt spid="64"/>
                                        </p:tgtEl>
                                        <p:attrNameLst>
                                          <p:attrName>style.visibility</p:attrName>
                                        </p:attrNameLst>
                                      </p:cBhvr>
                                      <p:to>
                                        <p:strVal val="visible"/>
                                      </p:to>
                                    </p:set>
                                    <p:animEffect transition="in" filter="wipe(up)">
                                      <p:cBhvr>
                                        <p:cTn id="198" dur="500"/>
                                        <p:tgtEl>
                                          <p:spTgt spid="64"/>
                                        </p:tgtEl>
                                      </p:cBhvr>
                                    </p:animEffect>
                                  </p:childTnLst>
                                </p:cTn>
                              </p:par>
                            </p:childTnLst>
                          </p:cTn>
                        </p:par>
                        <p:par>
                          <p:cTn id="199" fill="hold">
                            <p:stCondLst>
                              <p:cond delay="8000"/>
                            </p:stCondLst>
                            <p:childTnLst>
                              <p:par>
                                <p:cTn id="200" presetID="22" presetClass="entr" presetSubtype="1" fill="hold" grpId="27" nodeType="afterEffect">
                                  <p:stCondLst>
                                    <p:cond delay="0"/>
                                  </p:stCondLst>
                                  <p:iterate>
                                    <p:tmAbs val="0"/>
                                  </p:iterate>
                                  <p:childTnLst>
                                    <p:set>
                                      <p:cBhvr>
                                        <p:cTn id="201" fill="hold"/>
                                        <p:tgtEl>
                                          <p:spTgt spid="62"/>
                                        </p:tgtEl>
                                        <p:attrNameLst>
                                          <p:attrName>style.visibility</p:attrName>
                                        </p:attrNameLst>
                                      </p:cBhvr>
                                      <p:to>
                                        <p:strVal val="visible"/>
                                      </p:to>
                                    </p:set>
                                    <p:animEffect transition="in" filter="wipe(up)">
                                      <p:cBhvr>
                                        <p:cTn id="202" dur="500"/>
                                        <p:tgtEl>
                                          <p:spTgt spid="62"/>
                                        </p:tgtEl>
                                      </p:cBhvr>
                                    </p:animEffect>
                                  </p:childTnLst>
                                </p:cTn>
                              </p:par>
                            </p:childTnLst>
                          </p:cTn>
                        </p:par>
                        <p:par>
                          <p:cTn id="203" fill="hold">
                            <p:stCondLst>
                              <p:cond delay="8500"/>
                            </p:stCondLst>
                            <p:childTnLst>
                              <p:par>
                                <p:cTn id="204" presetID="22" presetClass="entr" presetSubtype="1" fill="hold" grpId="28" nodeType="afterEffect">
                                  <p:stCondLst>
                                    <p:cond delay="0"/>
                                  </p:stCondLst>
                                  <p:iterate>
                                    <p:tmAbs val="0"/>
                                  </p:iterate>
                                  <p:childTnLst>
                                    <p:set>
                                      <p:cBhvr>
                                        <p:cTn id="205" fill="hold"/>
                                        <p:tgtEl>
                                          <p:spTgt spid="65"/>
                                        </p:tgtEl>
                                        <p:attrNameLst>
                                          <p:attrName>style.visibility</p:attrName>
                                        </p:attrNameLst>
                                      </p:cBhvr>
                                      <p:to>
                                        <p:strVal val="visible"/>
                                      </p:to>
                                    </p:set>
                                    <p:animEffect transition="in" filter="wipe(up)">
                                      <p:cBhvr>
                                        <p:cTn id="206" dur="500"/>
                                        <p:tgtEl>
                                          <p:spTgt spid="65"/>
                                        </p:tgtEl>
                                      </p:cBhvr>
                                    </p:animEffect>
                                  </p:childTnLst>
                                </p:cTn>
                              </p:par>
                            </p:childTnLst>
                          </p:cTn>
                        </p:par>
                        <p:par>
                          <p:cTn id="207" fill="hold">
                            <p:stCondLst>
                              <p:cond delay="9000"/>
                            </p:stCondLst>
                            <p:childTnLst>
                              <p:par>
                                <p:cTn id="208" presetID="22" presetClass="entr" presetSubtype="1" fill="hold" grpId="29" nodeType="afterEffect">
                                  <p:stCondLst>
                                    <p:cond delay="0"/>
                                  </p:stCondLst>
                                  <p:iterate>
                                    <p:tmAbs val="0"/>
                                  </p:iterate>
                                  <p:childTnLst>
                                    <p:set>
                                      <p:cBhvr>
                                        <p:cTn id="209" fill="hold"/>
                                        <p:tgtEl>
                                          <p:spTgt spid="61"/>
                                        </p:tgtEl>
                                        <p:attrNameLst>
                                          <p:attrName>style.visibility</p:attrName>
                                        </p:attrNameLst>
                                      </p:cBhvr>
                                      <p:to>
                                        <p:strVal val="visible"/>
                                      </p:to>
                                    </p:set>
                                    <p:animEffect transition="in" filter="wipe(up)">
                                      <p:cBhvr>
                                        <p:cTn id="210" dur="500"/>
                                        <p:tgtEl>
                                          <p:spTgt spid="61"/>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30" nodeType="clickEffect">
                                  <p:stCondLst>
                                    <p:cond delay="0"/>
                                  </p:stCondLst>
                                  <p:iterate type="lt">
                                    <p:tmAbs val="100"/>
                                  </p:iterate>
                                  <p:childTnLst>
                                    <p:set>
                                      <p:cBhvr>
                                        <p:cTn id="214" fill="hold"/>
                                        <p:tgtEl>
                                          <p:spTgt spid="48"/>
                                        </p:tgtEl>
                                        <p:attrNameLst>
                                          <p:attrName>style.visibility</p:attrName>
                                        </p:attrNameLst>
                                      </p:cBhvr>
                                      <p:to>
                                        <p:strVal val="visible"/>
                                      </p:to>
                                    </p:set>
                                  </p:childTnLst>
                                </p:cTn>
                              </p:par>
                            </p:childTnLst>
                          </p:cTn>
                        </p:par>
                        <p:par>
                          <p:cTn id="215" fill="hold">
                            <p:stCondLst>
                              <p:cond delay="0"/>
                            </p:stCondLst>
                            <p:childTnLst>
                              <p:par>
                                <p:cTn id="216" presetID="22" presetClass="entr" presetSubtype="8" fill="hold" grpId="31" nodeType="afterEffect">
                                  <p:stCondLst>
                                    <p:cond delay="500"/>
                                  </p:stCondLst>
                                  <p:iterate>
                                    <p:tmAbs val="0"/>
                                  </p:iterate>
                                  <p:childTnLst>
                                    <p:set>
                                      <p:cBhvr>
                                        <p:cTn id="217" fill="hold"/>
                                        <p:tgtEl>
                                          <p:spTgt spid="66"/>
                                        </p:tgtEl>
                                        <p:attrNameLst>
                                          <p:attrName>style.visibility</p:attrName>
                                        </p:attrNameLst>
                                      </p:cBhvr>
                                      <p:to>
                                        <p:strVal val="visible"/>
                                      </p:to>
                                    </p:set>
                                    <p:animEffect transition="in" filter="wipe(left)">
                                      <p:cBhvr>
                                        <p:cTn id="218" dur="500"/>
                                        <p:tgtEl>
                                          <p:spTgt spid="66"/>
                                        </p:tgtEl>
                                      </p:cBhvr>
                                    </p:animEffect>
                                  </p:childTnLst>
                                </p:cTn>
                              </p:par>
                            </p:childTnLst>
                          </p:cTn>
                        </p:par>
                      </p:childTnLst>
                    </p:cTn>
                  </p:par>
                  <p:par>
                    <p:cTn id="219" fill="hold">
                      <p:stCondLst>
                        <p:cond delay="indefinite"/>
                      </p:stCondLst>
                      <p:childTnLst>
                        <p:par>
                          <p:cTn id="220" fill="hold">
                            <p:stCondLst>
                              <p:cond delay="0"/>
                            </p:stCondLst>
                            <p:childTnLst>
                              <p:par>
                                <p:cTn id="221" presetID="-1" presetClass="path" presetSubtype="0" accel="50000" decel="50000" fill="hold" nodeType="clickEffect">
                                  <p:stCondLst>
                                    <p:cond delay="0"/>
                                  </p:stCondLst>
                                  <p:childTnLst>
                                    <p:animMotion origin="layout" path="M 0.000000 0.000000 L 0.065267 0.169090" pathEditMode="relative">
                                      <p:cBhvr>
                                        <p:cTn id="222" dur="750" fill="hold"/>
                                        <p:tgtEl>
                                          <p:spTgt spid="66"/>
                                        </p:tgtEl>
                                        <p:attrNameLst>
                                          <p:attrName>ppt_x</p:attrName>
                                          <p:attrName>ppt_y</p:attrName>
                                        </p:attrNameLst>
                                      </p:cBhvr>
                                    </p:animMotion>
                                  </p:childTnLst>
                                </p:cTn>
                              </p:par>
                            </p:childTnLst>
                          </p:cTn>
                        </p:par>
                      </p:childTnLst>
                    </p:cTn>
                  </p:par>
                  <p:par>
                    <p:cTn id="223" fill="hold">
                      <p:stCondLst>
                        <p:cond delay="indefinite"/>
                      </p:stCondLst>
                      <p:childTnLst>
                        <p:par>
                          <p:cTn id="224" fill="hold">
                            <p:stCondLst>
                              <p:cond delay="0"/>
                            </p:stCondLst>
                            <p:childTnLst>
                              <p:par>
                                <p:cTn id="225" presetID="-1" presetClass="path" presetSubtype="0" accel="50000" decel="50000" fill="hold" nodeType="clickEffect">
                                  <p:stCondLst>
                                    <p:cond delay="0"/>
                                  </p:stCondLst>
                                  <p:childTnLst>
                                    <p:animMotion origin="layout" path="M 0.065267 0.169090 L -0.063668 0.313144" pathEditMode="relative">
                                      <p:cBhvr>
                                        <p:cTn id="226" dur="750" fill="hold"/>
                                        <p:tgtEl>
                                          <p:spTgt spid="66"/>
                                        </p:tgtEl>
                                        <p:attrNameLst>
                                          <p:attrName>ppt_x</p:attrName>
                                          <p:attrName>ppt_y</p:attrName>
                                        </p:attrNameLst>
                                      </p:cBhvr>
                                    </p:animMotion>
                                  </p:childTnLst>
                                </p:cTn>
                              </p:par>
                            </p:childTnLst>
                          </p:cTn>
                        </p:par>
                      </p:childTnLst>
                    </p:cTn>
                  </p:par>
                  <p:par>
                    <p:cTn id="227" fill="hold">
                      <p:stCondLst>
                        <p:cond delay="indefinite"/>
                      </p:stCondLst>
                      <p:childTnLst>
                        <p:par>
                          <p:cTn id="228" fill="hold">
                            <p:stCondLst>
                              <p:cond delay="0"/>
                            </p:stCondLst>
                            <p:childTnLst>
                              <p:par>
                                <p:cTn id="229" presetID="-1" presetClass="path" presetSubtype="0" accel="50000" decel="50000" fill="hold" nodeType="clickEffect">
                                  <p:stCondLst>
                                    <p:cond delay="0"/>
                                  </p:stCondLst>
                                  <p:childTnLst>
                                    <p:animMotion origin="layout" path="M -0.063668 0.313144 L -0.003023 0.462319" pathEditMode="relative">
                                      <p:cBhvr>
                                        <p:cTn id="230" dur="750" fill="hold"/>
                                        <p:tgtEl>
                                          <p:spTgt spid="66"/>
                                        </p:tgtEl>
                                        <p:attrNameLst>
                                          <p:attrName>ppt_x</p:attrName>
                                          <p:attrName>ppt_y</p:attrName>
                                        </p:attrNameLst>
                                      </p:cBhvr>
                                    </p:animMotion>
                                  </p:childTnLst>
                                </p:cTn>
                              </p:par>
                            </p:childTnLst>
                          </p:cTn>
                        </p:par>
                        <p:par>
                          <p:cTn id="231" fill="hold">
                            <p:stCondLst>
                              <p:cond delay="750"/>
                            </p:stCondLst>
                            <p:childTnLst>
                              <p:par>
                                <p:cTn id="232" presetID="10" presetClass="entr" fill="hold" grpId="35" nodeType="afterEffect">
                                  <p:stCondLst>
                                    <p:cond delay="0"/>
                                  </p:stCondLst>
                                  <p:iterate>
                                    <p:tmAbs val="0"/>
                                  </p:iterate>
                                  <p:childTnLst>
                                    <p:set>
                                      <p:cBhvr>
                                        <p:cTn id="233" fill="hold"/>
                                        <p:tgtEl>
                                          <p:spTgt spid="74"/>
                                        </p:tgtEl>
                                        <p:attrNameLst>
                                          <p:attrName>style.visibility</p:attrName>
                                        </p:attrNameLst>
                                      </p:cBhvr>
                                      <p:to>
                                        <p:strVal val="visible"/>
                                      </p:to>
                                    </p:set>
                                    <p:animEffect transition="in" filter="fade">
                                      <p:cBhvr>
                                        <p:cTn id="2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30" animBg="1" advAuto="0"/>
      <p:bldP spid="50" grpId="1" build="p" bldLvl="5" animBg="1" advAuto="0"/>
      <p:bldP spid="51" grpId="2" animBg="1" advAuto="0"/>
      <p:bldP spid="52" grpId="3" build="p" bldLvl="5" animBg="1" advAuto="0"/>
      <p:bldP spid="53" grpId="25" animBg="1" advAuto="0"/>
      <p:bldP spid="54" grpId="19" animBg="1" advAuto="0"/>
      <p:bldP spid="55" grpId="17" animBg="1" advAuto="0"/>
      <p:bldP spid="56" grpId="23" animBg="1" advAuto="0"/>
      <p:bldP spid="57" grpId="21" animBg="1" advAuto="0"/>
      <p:bldP spid="58" grpId="18" animBg="1" advAuto="0"/>
      <p:bldP spid="59" grpId="20" animBg="1" advAuto="0"/>
      <p:bldP spid="60" grpId="22" animBg="1" advAuto="0"/>
      <p:bldP spid="61" grpId="29" animBg="1" advAuto="0"/>
      <p:bldP spid="62" grpId="27" animBg="1" advAuto="0"/>
      <p:bldP spid="63" grpId="24" animBg="1" advAuto="0"/>
      <p:bldP spid="64" grpId="26" animBg="1" advAuto="0"/>
      <p:bldP spid="65" grpId="28" animBg="1" advAuto="0"/>
      <p:bldP spid="66" grpId="31" animBg="1" advAuto="0"/>
      <p:bldP spid="67" grpId="5" animBg="1" advAuto="0"/>
      <p:bldP spid="67" grpId="11" animBg="1" advAuto="0"/>
      <p:bldP spid="68" grpId="6" animBg="1" advAuto="0"/>
      <p:bldP spid="68" grpId="12" animBg="1" advAuto="0"/>
      <p:bldP spid="69" grpId="7" animBg="1" advAuto="0"/>
      <p:bldP spid="69" grpId="13" animBg="1" advAuto="0"/>
      <p:bldP spid="70" grpId="8" animBg="1" advAuto="0"/>
      <p:bldP spid="70" grpId="14" animBg="1" advAuto="0"/>
      <p:bldP spid="71" grpId="9" animBg="1" advAuto="0"/>
      <p:bldP spid="71" grpId="15" animBg="1" advAuto="0"/>
      <p:bldP spid="72" grpId="10" animBg="1" advAuto="0"/>
      <p:bldP spid="72" grpId="16" animBg="1" advAuto="0"/>
      <p:bldP spid="73" grpId="4" animBg="1" advAuto="0"/>
      <p:bldP spid="74" grpId="3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p:cNvSpPr/>
          <p:nvPr/>
        </p:nvSpPr>
        <p:spPr>
          <a:xfrm>
            <a:off x="11010900" y="5943600"/>
            <a:ext cx="12668250" cy="5657850"/>
          </a:xfrm>
          <a:prstGeom prst="roundRect">
            <a:avLst>
              <a:gd name="adj" fmla="val 5051"/>
            </a:avLst>
          </a:prstGeom>
          <a:solidFill>
            <a:srgbClr val="FFD479"/>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77" name="Rounded Rectangle"/>
          <p:cNvSpPr/>
          <p:nvPr/>
        </p:nvSpPr>
        <p:spPr>
          <a:xfrm>
            <a:off x="11201400" y="7867650"/>
            <a:ext cx="6191250" cy="3714750"/>
          </a:xfrm>
          <a:prstGeom prst="roundRect">
            <a:avLst>
              <a:gd name="adj" fmla="val 7692"/>
            </a:avLst>
          </a:prstGeom>
          <a:solidFill>
            <a:srgbClr val="FFD479"/>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78" name="Rounded Rectangle"/>
          <p:cNvSpPr/>
          <p:nvPr/>
        </p:nvSpPr>
        <p:spPr>
          <a:xfrm>
            <a:off x="14306550" y="9848850"/>
            <a:ext cx="3067050" cy="1714500"/>
          </a:xfrm>
          <a:prstGeom prst="roundRect">
            <a:avLst>
              <a:gd name="adj" fmla="val 16667"/>
            </a:avLst>
          </a:prstGeom>
          <a:solidFill>
            <a:srgbClr val="FFD479"/>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79" name="Adding to a Binary Search Tree"/>
          <p:cNvSpPr txBox="1">
            <a:spLocks noGrp="1"/>
          </p:cNvSpPr>
          <p:nvPr>
            <p:ph type="title"/>
          </p:nvPr>
        </p:nvSpPr>
        <p:spPr>
          <a:prstGeom prst="rect">
            <a:avLst/>
          </a:prstGeom>
        </p:spPr>
        <p:txBody>
          <a:bodyPr/>
          <a:lstStyle/>
          <a:p>
            <a:r>
              <a:t>Adding to a Binary Search Tree</a:t>
            </a:r>
          </a:p>
        </p:txBody>
      </p:sp>
      <p:sp>
        <p:nvSpPr>
          <p:cNvPr id="80" name="Must maintain binary search tree structure…"/>
          <p:cNvSpPr txBox="1">
            <a:spLocks noGrp="1"/>
          </p:cNvSpPr>
          <p:nvPr>
            <p:ph type="body" sz="quarter" idx="1"/>
          </p:nvPr>
        </p:nvSpPr>
        <p:spPr>
          <a:xfrm>
            <a:off x="190500" y="2343150"/>
            <a:ext cx="23660100" cy="1771650"/>
          </a:xfrm>
          <a:prstGeom prst="rect">
            <a:avLst/>
          </a:prstGeom>
        </p:spPr>
        <p:txBody>
          <a:bodyPr/>
          <a:lstStyle/>
          <a:p>
            <a:pPr>
              <a:buBlip>
                <a:blip r:embed="rId3"/>
              </a:buBlip>
            </a:pPr>
            <a:r>
              <a:t>Must maintain binary search tree structure</a:t>
            </a:r>
          </a:p>
          <a:p>
            <a:pPr>
              <a:spcBef>
                <a:spcPts val="0"/>
              </a:spcBef>
              <a:buBlip>
                <a:blip r:embed="rId3"/>
              </a:buBlip>
            </a:pPr>
            <a:r>
              <a:t>Every addition to a binary search tree adds a new leaf to the tree.</a:t>
            </a:r>
          </a:p>
        </p:txBody>
      </p:sp>
      <p:sp>
        <p:nvSpPr>
          <p:cNvPr id="81" name="add(      )"/>
          <p:cNvSpPr/>
          <p:nvPr/>
        </p:nvSpPr>
        <p:spPr>
          <a:xfrm>
            <a:off x="12620625" y="4552950"/>
            <a:ext cx="3848100" cy="876300"/>
          </a:xfrm>
          <a:prstGeom prst="roundRect">
            <a:avLst>
              <a:gd name="adj" fmla="val 32609"/>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add(      )</a:t>
            </a:r>
          </a:p>
        </p:txBody>
      </p:sp>
      <p:cxnSp>
        <p:nvCxnSpPr>
          <p:cNvPr id="82" name="Connection Line"/>
          <p:cNvCxnSpPr>
            <a:stCxn id="85" idx="0"/>
            <a:endCxn id="88" idx="0"/>
          </p:cNvCxnSpPr>
          <p:nvPr/>
        </p:nvCxnSpPr>
        <p:spPr>
          <a:xfrm flipH="1">
            <a:off x="14420850" y="6667500"/>
            <a:ext cx="3028950" cy="2057400"/>
          </a:xfrm>
          <a:prstGeom prst="straightConnector1">
            <a:avLst/>
          </a:prstGeom>
          <a:ln w="76200" cap="sq">
            <a:solidFill>
              <a:srgbClr val="000000"/>
            </a:solidFill>
            <a:miter lim="400000"/>
          </a:ln>
        </p:spPr>
      </p:cxnSp>
      <p:cxnSp>
        <p:nvCxnSpPr>
          <p:cNvPr id="83" name="Connection Line"/>
          <p:cNvCxnSpPr>
            <a:stCxn id="85" idx="0"/>
            <a:endCxn id="94" idx="0"/>
          </p:cNvCxnSpPr>
          <p:nvPr/>
        </p:nvCxnSpPr>
        <p:spPr>
          <a:xfrm>
            <a:off x="17449800" y="6667500"/>
            <a:ext cx="3028950" cy="2057400"/>
          </a:xfrm>
          <a:prstGeom prst="straightConnector1">
            <a:avLst/>
          </a:prstGeom>
          <a:ln w="76200" cap="sq">
            <a:solidFill>
              <a:srgbClr val="000000"/>
            </a:solidFill>
            <a:miter lim="400000"/>
          </a:ln>
        </p:spPr>
      </p:cxnSp>
      <p:cxnSp>
        <p:nvCxnSpPr>
          <p:cNvPr id="84" name="Connection Line"/>
          <p:cNvCxnSpPr>
            <a:stCxn id="103" idx="0"/>
            <a:endCxn id="85" idx="0"/>
          </p:cNvCxnSpPr>
          <p:nvPr/>
        </p:nvCxnSpPr>
        <p:spPr>
          <a:xfrm flipH="1">
            <a:off x="17449800" y="4781550"/>
            <a:ext cx="2228850" cy="1885950"/>
          </a:xfrm>
          <a:prstGeom prst="straightConnector1">
            <a:avLst/>
          </a:prstGeom>
          <a:ln w="76200" cap="sq">
            <a:solidFill>
              <a:srgbClr val="000000"/>
            </a:solidFill>
            <a:miter lim="400000"/>
          </a:ln>
        </p:spPr>
      </p:cxnSp>
      <p:sp>
        <p:nvSpPr>
          <p:cNvPr id="85" name="Jared"/>
          <p:cNvSpPr/>
          <p:nvPr/>
        </p:nvSpPr>
        <p:spPr>
          <a:xfrm>
            <a:off x="16087725" y="62293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Jared</a:t>
            </a:r>
          </a:p>
        </p:txBody>
      </p:sp>
      <p:cxnSp>
        <p:nvCxnSpPr>
          <p:cNvPr id="86" name="Connection Line"/>
          <p:cNvCxnSpPr>
            <a:stCxn id="88" idx="0"/>
            <a:endCxn id="91" idx="0"/>
          </p:cNvCxnSpPr>
          <p:nvPr/>
        </p:nvCxnSpPr>
        <p:spPr>
          <a:xfrm>
            <a:off x="14420850" y="8724900"/>
            <a:ext cx="1390650" cy="1981200"/>
          </a:xfrm>
          <a:prstGeom prst="straightConnector1">
            <a:avLst/>
          </a:prstGeom>
          <a:ln w="76200" cap="sq">
            <a:solidFill>
              <a:srgbClr val="000000"/>
            </a:solidFill>
            <a:miter lim="400000"/>
          </a:ln>
        </p:spPr>
      </p:cxnSp>
      <p:cxnSp>
        <p:nvCxnSpPr>
          <p:cNvPr id="87" name="Connection Line"/>
          <p:cNvCxnSpPr>
            <a:stCxn id="88" idx="0"/>
            <a:endCxn id="89" idx="0"/>
          </p:cNvCxnSpPr>
          <p:nvPr/>
        </p:nvCxnSpPr>
        <p:spPr>
          <a:xfrm flipH="1">
            <a:off x="12782550" y="8724900"/>
            <a:ext cx="1638300" cy="1981200"/>
          </a:xfrm>
          <a:prstGeom prst="straightConnector1">
            <a:avLst/>
          </a:prstGeom>
          <a:ln w="76200" cap="sq">
            <a:solidFill>
              <a:srgbClr val="000000"/>
            </a:solidFill>
            <a:miter lim="400000"/>
          </a:ln>
        </p:spPr>
      </p:cxnSp>
      <p:sp>
        <p:nvSpPr>
          <p:cNvPr id="88" name="Brittany"/>
          <p:cNvSpPr/>
          <p:nvPr/>
        </p:nvSpPr>
        <p:spPr>
          <a:xfrm>
            <a:off x="13058775" y="82867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Brittany</a:t>
            </a:r>
          </a:p>
        </p:txBody>
      </p:sp>
      <p:sp>
        <p:nvSpPr>
          <p:cNvPr id="89" name="Brett"/>
          <p:cNvSpPr/>
          <p:nvPr/>
        </p:nvSpPr>
        <p:spPr>
          <a:xfrm>
            <a:off x="11420475" y="1026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Brett</a:t>
            </a:r>
          </a:p>
        </p:txBody>
      </p:sp>
      <p:cxnSp>
        <p:nvCxnSpPr>
          <p:cNvPr id="90" name="Connection Line"/>
          <p:cNvCxnSpPr>
            <a:stCxn id="91" idx="0"/>
            <a:endCxn id="98" idx="0"/>
          </p:cNvCxnSpPr>
          <p:nvPr/>
        </p:nvCxnSpPr>
        <p:spPr>
          <a:xfrm flipH="1">
            <a:off x="14249400" y="10706100"/>
            <a:ext cx="1562100" cy="1866900"/>
          </a:xfrm>
          <a:prstGeom prst="straightConnector1">
            <a:avLst/>
          </a:prstGeom>
          <a:ln w="76200" cap="sq">
            <a:solidFill>
              <a:srgbClr val="000000"/>
            </a:solidFill>
            <a:miter lim="400000"/>
          </a:ln>
        </p:spPr>
      </p:cxnSp>
      <p:sp>
        <p:nvSpPr>
          <p:cNvPr id="91" name="Doug"/>
          <p:cNvSpPr/>
          <p:nvPr/>
        </p:nvSpPr>
        <p:spPr>
          <a:xfrm>
            <a:off x="14449425" y="1026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Doug</a:t>
            </a:r>
          </a:p>
        </p:txBody>
      </p:sp>
      <p:cxnSp>
        <p:nvCxnSpPr>
          <p:cNvPr id="92" name="Connection Line"/>
          <p:cNvCxnSpPr>
            <a:stCxn id="94" idx="0"/>
            <a:endCxn id="96" idx="0"/>
          </p:cNvCxnSpPr>
          <p:nvPr/>
        </p:nvCxnSpPr>
        <p:spPr>
          <a:xfrm>
            <a:off x="20478750" y="8724900"/>
            <a:ext cx="1390650" cy="1981200"/>
          </a:xfrm>
          <a:prstGeom prst="straightConnector1">
            <a:avLst/>
          </a:prstGeom>
          <a:ln w="76200" cap="sq">
            <a:solidFill>
              <a:srgbClr val="000000"/>
            </a:solidFill>
            <a:miter lim="400000"/>
          </a:ln>
        </p:spPr>
      </p:cxnSp>
      <p:cxnSp>
        <p:nvCxnSpPr>
          <p:cNvPr id="93" name="Connection Line"/>
          <p:cNvCxnSpPr>
            <a:stCxn id="94" idx="0"/>
            <a:endCxn id="95" idx="0"/>
          </p:cNvCxnSpPr>
          <p:nvPr/>
        </p:nvCxnSpPr>
        <p:spPr>
          <a:xfrm flipH="1">
            <a:off x="18840450" y="8724900"/>
            <a:ext cx="1638300" cy="1981200"/>
          </a:xfrm>
          <a:prstGeom prst="straightConnector1">
            <a:avLst/>
          </a:prstGeom>
          <a:ln w="76200" cap="sq">
            <a:solidFill>
              <a:srgbClr val="000000"/>
            </a:solidFill>
            <a:miter lim="400000"/>
          </a:ln>
        </p:spPr>
      </p:cxnSp>
      <p:sp>
        <p:nvSpPr>
          <p:cNvPr id="94" name="Megan"/>
          <p:cNvSpPr/>
          <p:nvPr/>
        </p:nvSpPr>
        <p:spPr>
          <a:xfrm>
            <a:off x="19116675" y="82867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Megan</a:t>
            </a:r>
          </a:p>
        </p:txBody>
      </p:sp>
      <p:sp>
        <p:nvSpPr>
          <p:cNvPr id="95" name="Jim"/>
          <p:cNvSpPr/>
          <p:nvPr/>
        </p:nvSpPr>
        <p:spPr>
          <a:xfrm>
            <a:off x="17478375" y="1026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Jim</a:t>
            </a:r>
          </a:p>
        </p:txBody>
      </p:sp>
      <p:sp>
        <p:nvSpPr>
          <p:cNvPr id="96" name="Whitney"/>
          <p:cNvSpPr/>
          <p:nvPr/>
        </p:nvSpPr>
        <p:spPr>
          <a:xfrm>
            <a:off x="20507325" y="1026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Whitney</a:t>
            </a:r>
          </a:p>
        </p:txBody>
      </p:sp>
      <p:sp>
        <p:nvSpPr>
          <p:cNvPr id="97" name="Chad"/>
          <p:cNvSpPr/>
          <p:nvPr/>
        </p:nvSpPr>
        <p:spPr>
          <a:xfrm>
            <a:off x="13993117" y="4549477"/>
            <a:ext cx="1619251" cy="876301"/>
          </a:xfrm>
          <a:prstGeom prst="roundRect">
            <a:avLst>
              <a:gd name="adj" fmla="val 32609"/>
            </a:avLst>
          </a:prstGeom>
          <a:solidFill>
            <a:srgbClr val="FFFFFF"/>
          </a:solidFill>
          <a:ln w="12700">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Chad</a:t>
            </a:r>
          </a:p>
        </p:txBody>
      </p:sp>
      <p:sp>
        <p:nvSpPr>
          <p:cNvPr id="98" name="Chad"/>
          <p:cNvSpPr/>
          <p:nvPr/>
        </p:nvSpPr>
        <p:spPr>
          <a:xfrm>
            <a:off x="12887325" y="121348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Chad</a:t>
            </a:r>
          </a:p>
        </p:txBody>
      </p:sp>
      <p:sp>
        <p:nvSpPr>
          <p:cNvPr id="99" name="Line"/>
          <p:cNvSpPr/>
          <p:nvPr/>
        </p:nvSpPr>
        <p:spPr>
          <a:xfrm flipH="1">
            <a:off x="14630400" y="11042153"/>
            <a:ext cx="851892" cy="1111748"/>
          </a:xfrm>
          <a:prstGeom prst="line">
            <a:avLst/>
          </a:prstGeom>
          <a:ln w="76200">
            <a:solidFill>
              <a:srgbClr val="FF2600"/>
            </a:solidFill>
            <a:miter lim="400000"/>
          </a:ln>
          <a:effectLst>
            <a:outerShdw blurRad="1270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0" name="Line"/>
          <p:cNvSpPr/>
          <p:nvPr/>
        </p:nvSpPr>
        <p:spPr>
          <a:xfrm>
            <a:off x="14714636" y="9106098"/>
            <a:ext cx="811114" cy="1219002"/>
          </a:xfrm>
          <a:prstGeom prst="line">
            <a:avLst/>
          </a:prstGeom>
          <a:ln w="76200">
            <a:solidFill>
              <a:srgbClr val="FF2600"/>
            </a:solidFill>
            <a:miter lim="400000"/>
          </a:ln>
          <a:effectLst>
            <a:outerShdw blurRad="1270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1" name="Line"/>
          <p:cNvSpPr/>
          <p:nvPr/>
        </p:nvSpPr>
        <p:spPr>
          <a:xfrm flipV="1">
            <a:off x="15019436" y="7085607"/>
            <a:ext cx="1778796" cy="1201342"/>
          </a:xfrm>
          <a:prstGeom prst="line">
            <a:avLst/>
          </a:prstGeom>
          <a:ln w="76200">
            <a:solidFill>
              <a:srgbClr val="FF2600"/>
            </a:solidFill>
            <a:miter lim="400000"/>
          </a:ln>
          <a:effectLst>
            <a:outerShdw blurRad="1270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 name="Line"/>
          <p:cNvSpPr/>
          <p:nvPr/>
        </p:nvSpPr>
        <p:spPr>
          <a:xfrm flipV="1">
            <a:off x="17972186" y="5173960"/>
            <a:ext cx="1211462" cy="1036539"/>
          </a:xfrm>
          <a:prstGeom prst="line">
            <a:avLst/>
          </a:prstGeom>
          <a:ln w="76200">
            <a:solidFill>
              <a:srgbClr val="FF2600"/>
            </a:solidFill>
            <a:miter lim="400000"/>
          </a:ln>
          <a:effectLst>
            <a:outerShdw blurRad="127000" dir="270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 name="rootPtr"/>
          <p:cNvSpPr/>
          <p:nvPr/>
        </p:nvSpPr>
        <p:spPr>
          <a:xfrm>
            <a:off x="18316575" y="4343400"/>
            <a:ext cx="2724150" cy="876300"/>
          </a:xfrm>
          <a:prstGeom prst="roundRect">
            <a:avLst>
              <a:gd name="adj" fmla="val 32609"/>
            </a:avLst>
          </a:prstGeom>
          <a:solidFill>
            <a:srgbClr val="FFD479"/>
          </a:solidFill>
          <a:ln w="50800">
            <a:solidFill>
              <a:srgbClr val="000000"/>
            </a:solidFill>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latin typeface="Courier New"/>
                <a:ea typeface="Courier New"/>
                <a:cs typeface="Courier New"/>
                <a:sym typeface="Courier New"/>
              </a:defRPr>
            </a:lvl1pPr>
          </a:lstStyle>
          <a:p>
            <a:r>
              <a:t>rootPtr</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iterate>
                                    <p:tmAbs val="0"/>
                                  </p:iterate>
                                  <p:childTnLst>
                                    <p:set>
                                      <p:cBhvr>
                                        <p:cTn id="6" fill="hold"/>
                                        <p:tgtEl>
                                          <p:spTgt spid="103"/>
                                        </p:tgtEl>
                                        <p:attrNameLst>
                                          <p:attrName>style.visibility</p:attrName>
                                        </p:attrNameLst>
                                      </p:cBhvr>
                                      <p:to>
                                        <p:strVal val="visible"/>
                                      </p:to>
                                    </p:set>
                                    <p:animEffect transition="in" filter="wipe(up)">
                                      <p:cBhvr>
                                        <p:cTn id="7" dur="500"/>
                                        <p:tgtEl>
                                          <p:spTgt spid="103"/>
                                        </p:tgtEl>
                                      </p:cBhvr>
                                    </p:animEffect>
                                  </p:childTnLst>
                                </p:cTn>
                              </p:par>
                            </p:childTnLst>
                          </p:cTn>
                        </p:par>
                        <p:par>
                          <p:cTn id="8" fill="hold">
                            <p:stCondLst>
                              <p:cond delay="500"/>
                            </p:stCondLst>
                            <p:childTnLst>
                              <p:par>
                                <p:cTn id="9" presetID="22" presetClass="entr" presetSubtype="1" fill="hold" grpId="2" nodeType="afterEffect">
                                  <p:stCondLst>
                                    <p:cond delay="0"/>
                                  </p:stCondLst>
                                  <p:iterate>
                                    <p:tmAbs val="0"/>
                                  </p:iterate>
                                  <p:childTnLst>
                                    <p:set>
                                      <p:cBhvr>
                                        <p:cTn id="10" fill="hold"/>
                                        <p:tgtEl>
                                          <p:spTgt spid="84"/>
                                        </p:tgtEl>
                                        <p:attrNameLst>
                                          <p:attrName>style.visibility</p:attrName>
                                        </p:attrNameLst>
                                      </p:cBhvr>
                                      <p:to>
                                        <p:strVal val="visible"/>
                                      </p:to>
                                    </p:set>
                                    <p:animEffect transition="in" filter="wipe(up)">
                                      <p:cBhvr>
                                        <p:cTn id="11" dur="500"/>
                                        <p:tgtEl>
                                          <p:spTgt spid="84"/>
                                        </p:tgtEl>
                                      </p:cBhvr>
                                    </p:animEffect>
                                  </p:childTnLst>
                                </p:cTn>
                              </p:par>
                            </p:childTnLst>
                          </p:cTn>
                        </p:par>
                        <p:par>
                          <p:cTn id="12" fill="hold">
                            <p:stCondLst>
                              <p:cond delay="1000"/>
                            </p:stCondLst>
                            <p:childTnLst>
                              <p:par>
                                <p:cTn id="13" presetID="10" presetClass="entr" fill="hold" grpId="3" nodeType="afterEffect">
                                  <p:stCondLst>
                                    <p:cond delay="0"/>
                                  </p:stCondLst>
                                  <p:iterate>
                                    <p:tmAbs val="0"/>
                                  </p:iterate>
                                  <p:childTnLst>
                                    <p:set>
                                      <p:cBhvr>
                                        <p:cTn id="14" fill="hold"/>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4" nodeType="clickEffect">
                                  <p:stCondLst>
                                    <p:cond delay="0"/>
                                  </p:stCondLst>
                                  <p:iterate type="lt">
                                    <p:tmAbs val="100"/>
                                  </p:iterate>
                                  <p:childTnLst>
                                    <p:set>
                                      <p:cBhvr>
                                        <p:cTn id="19" fill="hold"/>
                                        <p:tgtEl>
                                          <p:spTgt spid="81"/>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grpId="5" nodeType="afterEffect">
                                  <p:stCondLst>
                                    <p:cond delay="500"/>
                                  </p:stCondLst>
                                  <p:iterate>
                                    <p:tmAbs val="0"/>
                                  </p:iterate>
                                  <p:childTnLst>
                                    <p:set>
                                      <p:cBhvr>
                                        <p:cTn id="22" fill="hold"/>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nodeType="clickEffect">
                                  <p:stCondLst>
                                    <p:cond delay="0"/>
                                  </p:stCondLst>
                                  <p:childTnLst>
                                    <p:animMotion origin="layout" path="M 0.000000 0.000000 L 0.104679 0.175434" pathEditMode="relative">
                                      <p:cBhvr>
                                        <p:cTn id="27" dur="750" fill="hold"/>
                                        <p:tgtEl>
                                          <p:spTgt spid="97"/>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1" presetClass="path" presetSubtype="0" accel="50000" decel="50000" fill="hold" nodeType="clickEffect">
                                  <p:stCondLst>
                                    <p:cond delay="0"/>
                                  </p:stCondLst>
                                  <p:childTnLst>
                                    <p:animMotion origin="layout" path="M 0.104679 0.175434 L -0.018510 0.326946" pathEditMode="relative">
                                      <p:cBhvr>
                                        <p:cTn id="31" dur="750" fill="hold"/>
                                        <p:tgtEl>
                                          <p:spTgt spid="97"/>
                                        </p:tgtEl>
                                        <p:attrNameLst>
                                          <p:attrName>ppt_x</p:attrName>
                                          <p:attrName>ppt_y</p:attrName>
                                        </p:attrNameLst>
                                      </p:cBhvr>
                                    </p:animMotion>
                                  </p:childTnLst>
                                </p:cTn>
                              </p:par>
                            </p:childTnLst>
                          </p:cTn>
                        </p:par>
                        <p:par>
                          <p:cTn id="32" fill="hold">
                            <p:stCondLst>
                              <p:cond delay="750"/>
                            </p:stCondLst>
                            <p:childTnLst>
                              <p:par>
                                <p:cTn id="33" presetID="10" presetClass="entr" fill="hold" grpId="8" nodeType="afterEffect">
                                  <p:stCondLst>
                                    <p:cond delay="0"/>
                                  </p:stCondLst>
                                  <p:iterate>
                                    <p:tmAbs val="0"/>
                                  </p:iterate>
                                  <p:childTnLst>
                                    <p:set>
                                      <p:cBhvr>
                                        <p:cTn id="34" fill="hold"/>
                                        <p:tgtEl>
                                          <p:spTgt spid="77"/>
                                        </p:tgtEl>
                                        <p:attrNameLst>
                                          <p:attrName>style.visibility</p:attrName>
                                        </p:attrNameLst>
                                      </p:cBhvr>
                                      <p:to>
                                        <p:strVal val="visible"/>
                                      </p:to>
                                    </p:set>
                                    <p:animEffect transition="in" filter="fade">
                                      <p:cBhvr>
                                        <p:cTn id="35" dur="500"/>
                                        <p:tgtEl>
                                          <p:spTgt spid="77"/>
                                        </p:tgtEl>
                                      </p:cBhvr>
                                    </p:animEffect>
                                  </p:childTnLst>
                                </p:cTn>
                              </p:par>
                            </p:childTnLst>
                          </p:cTn>
                        </p:par>
                        <p:par>
                          <p:cTn id="36" fill="hold">
                            <p:stCondLst>
                              <p:cond delay="1250"/>
                            </p:stCondLst>
                            <p:childTnLst>
                              <p:par>
                                <p:cTn id="37" presetID="10" presetClass="exit" fill="hold" grpId="9" nodeType="afterEffect">
                                  <p:stCondLst>
                                    <p:cond delay="0"/>
                                  </p:stCondLst>
                                  <p:iterate>
                                    <p:tmAbs val="0"/>
                                  </p:iterate>
                                  <p:childTnLst>
                                    <p:animEffect transition="out" filter="fade">
                                      <p:cBhvr>
                                        <p:cTn id="38" dur="500" fill="hold"/>
                                        <p:tgtEl>
                                          <p:spTgt spid="76"/>
                                        </p:tgtEl>
                                      </p:cBhvr>
                                    </p:animEffect>
                                    <p:set>
                                      <p:cBhvr>
                                        <p:cTn id="39" fill="hold">
                                          <p:stCondLst>
                                            <p:cond delay="499"/>
                                          </p:stCondLst>
                                        </p:cTn>
                                        <p:tgtEl>
                                          <p:spTgt spid="7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path" presetSubtype="0" accel="50000" decel="50000" fill="hold" nodeType="clickEffect">
                                  <p:stCondLst>
                                    <p:cond delay="0"/>
                                  </p:stCondLst>
                                  <p:childTnLst>
                                    <p:animMotion origin="layout" path="M -0.018510 0.326946 L 0.041598 0.467549" pathEditMode="relative">
                                      <p:cBhvr>
                                        <p:cTn id="43" dur="750" fill="hold"/>
                                        <p:tgtEl>
                                          <p:spTgt spid="97"/>
                                        </p:tgtEl>
                                        <p:attrNameLst>
                                          <p:attrName>ppt_x</p:attrName>
                                          <p:attrName>ppt_y</p:attrName>
                                        </p:attrNameLst>
                                      </p:cBhvr>
                                    </p:animMotion>
                                  </p:childTnLst>
                                </p:cTn>
                              </p:par>
                            </p:childTnLst>
                          </p:cTn>
                        </p:par>
                        <p:par>
                          <p:cTn id="44" fill="hold">
                            <p:stCondLst>
                              <p:cond delay="750"/>
                            </p:stCondLst>
                            <p:childTnLst>
                              <p:par>
                                <p:cTn id="45" presetID="10" presetClass="entr" fill="hold" grpId="11" nodeType="afterEffect">
                                  <p:stCondLst>
                                    <p:cond delay="0"/>
                                  </p:stCondLst>
                                  <p:iterate>
                                    <p:tmAbs val="0"/>
                                  </p:iterate>
                                  <p:childTnLst>
                                    <p:set>
                                      <p:cBhvr>
                                        <p:cTn id="46" fill="hold"/>
                                        <p:tgtEl>
                                          <p:spTgt spid="78"/>
                                        </p:tgtEl>
                                        <p:attrNameLst>
                                          <p:attrName>style.visibility</p:attrName>
                                        </p:attrNameLst>
                                      </p:cBhvr>
                                      <p:to>
                                        <p:strVal val="visible"/>
                                      </p:to>
                                    </p:set>
                                    <p:animEffect transition="in" filter="fade">
                                      <p:cBhvr>
                                        <p:cTn id="47" dur="500"/>
                                        <p:tgtEl>
                                          <p:spTgt spid="78"/>
                                        </p:tgtEl>
                                      </p:cBhvr>
                                    </p:animEffect>
                                  </p:childTnLst>
                                </p:cTn>
                              </p:par>
                            </p:childTnLst>
                          </p:cTn>
                        </p:par>
                        <p:par>
                          <p:cTn id="48" fill="hold">
                            <p:stCondLst>
                              <p:cond delay="1250"/>
                            </p:stCondLst>
                            <p:childTnLst>
                              <p:par>
                                <p:cTn id="49" presetID="10" presetClass="exit" fill="hold" grpId="12" nodeType="afterEffect">
                                  <p:stCondLst>
                                    <p:cond delay="0"/>
                                  </p:stCondLst>
                                  <p:iterate>
                                    <p:tmAbs val="0"/>
                                  </p:iterate>
                                  <p:childTnLst>
                                    <p:animEffect transition="out" filter="fade">
                                      <p:cBhvr>
                                        <p:cTn id="50" dur="500" fill="hold"/>
                                        <p:tgtEl>
                                          <p:spTgt spid="77"/>
                                        </p:tgtEl>
                                      </p:cBhvr>
                                    </p:animEffect>
                                    <p:set>
                                      <p:cBhvr>
                                        <p:cTn id="51" fill="hold">
                                          <p:stCondLst>
                                            <p:cond delay="499"/>
                                          </p:stCondLst>
                                        </p:cTn>
                                        <p:tgtEl>
                                          <p:spTgt spid="7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path" presetSubtype="0" accel="50000" decel="50000" fill="hold" nodeType="clickEffect">
                                  <p:stCondLst>
                                    <p:cond delay="0"/>
                                  </p:stCondLst>
                                  <p:childTnLst>
                                    <p:animMotion origin="layout" path="M 0.041598 0.467549 L -0.022734 0.552452" pathEditMode="relative">
                                      <p:cBhvr>
                                        <p:cTn id="55" dur="750" fill="hold"/>
                                        <p:tgtEl>
                                          <p:spTgt spid="97"/>
                                        </p:tgtEl>
                                        <p:attrNameLst>
                                          <p:attrName>ppt_x</p:attrName>
                                          <p:attrName>ppt_y</p:attrName>
                                        </p:attrNameLst>
                                      </p:cBhvr>
                                    </p:animMotion>
                                  </p:childTnLst>
                                </p:cTn>
                              </p:par>
                            </p:childTnLst>
                          </p:cTn>
                        </p:par>
                        <p:par>
                          <p:cTn id="56" fill="hold">
                            <p:stCondLst>
                              <p:cond delay="750"/>
                            </p:stCondLst>
                            <p:childTnLst>
                              <p:par>
                                <p:cTn id="57" presetID="22" presetClass="entr" presetSubtype="1" fill="hold" grpId="14" nodeType="afterEffect">
                                  <p:stCondLst>
                                    <p:cond delay="0"/>
                                  </p:stCondLst>
                                  <p:iterate>
                                    <p:tmAbs val="0"/>
                                  </p:iterate>
                                  <p:childTnLst>
                                    <p:set>
                                      <p:cBhvr>
                                        <p:cTn id="58" fill="hold"/>
                                        <p:tgtEl>
                                          <p:spTgt spid="98"/>
                                        </p:tgtEl>
                                        <p:attrNameLst>
                                          <p:attrName>style.visibility</p:attrName>
                                        </p:attrNameLst>
                                      </p:cBhvr>
                                      <p:to>
                                        <p:strVal val="visible"/>
                                      </p:to>
                                    </p:set>
                                    <p:animEffect transition="in" filter="wipe(up)">
                                      <p:cBhvr>
                                        <p:cTn id="59" dur="500"/>
                                        <p:tgtEl>
                                          <p:spTgt spid="98"/>
                                        </p:tgtEl>
                                      </p:cBhvr>
                                    </p:animEffect>
                                  </p:childTnLst>
                                </p:cTn>
                              </p:par>
                            </p:childTnLst>
                          </p:cTn>
                        </p:par>
                        <p:par>
                          <p:cTn id="60" fill="hold">
                            <p:stCondLst>
                              <p:cond delay="1250"/>
                            </p:stCondLst>
                            <p:childTnLst>
                              <p:par>
                                <p:cTn id="61" presetID="22" presetClass="entr" presetSubtype="4" fill="hold" grpId="15" nodeType="afterEffect">
                                  <p:stCondLst>
                                    <p:cond delay="0"/>
                                  </p:stCondLst>
                                  <p:iterate>
                                    <p:tmAbs val="0"/>
                                  </p:iterate>
                                  <p:childTnLst>
                                    <p:set>
                                      <p:cBhvr>
                                        <p:cTn id="62" fill="hold"/>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fill="hold" grpId="16" nodeType="clickEffect">
                                  <p:stCondLst>
                                    <p:cond delay="0"/>
                                  </p:stCondLst>
                                  <p:iterate>
                                    <p:tmAbs val="0"/>
                                  </p:iterate>
                                  <p:childTnLst>
                                    <p:animEffect transition="out" filter="fade">
                                      <p:cBhvr>
                                        <p:cTn id="67" dur="500" fill="hold"/>
                                        <p:tgtEl>
                                          <p:spTgt spid="78"/>
                                        </p:tgtEl>
                                      </p:cBhvr>
                                    </p:animEffect>
                                    <p:set>
                                      <p:cBhvr>
                                        <p:cTn id="68" fill="hold">
                                          <p:stCondLst>
                                            <p:cond delay="499"/>
                                          </p:stCondLst>
                                        </p:cTn>
                                        <p:tgtEl>
                                          <p:spTgt spid="7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17" nodeType="clickEffect">
                                  <p:stCondLst>
                                    <p:cond delay="0"/>
                                  </p:stCondLst>
                                  <p:iterate>
                                    <p:tmAbs val="0"/>
                                  </p:iterate>
                                  <p:childTnLst>
                                    <p:set>
                                      <p:cBhvr>
                                        <p:cTn id="72" fill="hold"/>
                                        <p:tgtEl>
                                          <p:spTgt spid="99"/>
                                        </p:tgtEl>
                                        <p:attrNameLst>
                                          <p:attrName>style.visibility</p:attrName>
                                        </p:attrNameLst>
                                      </p:cBhvr>
                                      <p:to>
                                        <p:strVal val="visible"/>
                                      </p:to>
                                    </p:set>
                                    <p:animEffect transition="in" filter="wipe(down)">
                                      <p:cBhvr>
                                        <p:cTn id="73" dur="500"/>
                                        <p:tgtEl>
                                          <p:spTgt spid="9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18" nodeType="clickEffect">
                                  <p:stCondLst>
                                    <p:cond delay="0"/>
                                  </p:stCondLst>
                                  <p:iterate>
                                    <p:tmAbs val="0"/>
                                  </p:iterate>
                                  <p:childTnLst>
                                    <p:set>
                                      <p:cBhvr>
                                        <p:cTn id="77" fill="hold"/>
                                        <p:tgtEl>
                                          <p:spTgt spid="100"/>
                                        </p:tgtEl>
                                        <p:attrNameLst>
                                          <p:attrName>style.visibility</p:attrName>
                                        </p:attrNameLst>
                                      </p:cBhvr>
                                      <p:to>
                                        <p:strVal val="visible"/>
                                      </p:to>
                                    </p:set>
                                    <p:animEffect transition="in" filter="wipe(down)">
                                      <p:cBhvr>
                                        <p:cTn id="78" dur="500"/>
                                        <p:tgtEl>
                                          <p:spTgt spid="10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19" nodeType="clickEffect">
                                  <p:stCondLst>
                                    <p:cond delay="0"/>
                                  </p:stCondLst>
                                  <p:iterate>
                                    <p:tmAbs val="0"/>
                                  </p:iterate>
                                  <p:childTnLst>
                                    <p:set>
                                      <p:cBhvr>
                                        <p:cTn id="82" fill="hold"/>
                                        <p:tgtEl>
                                          <p:spTgt spid="101"/>
                                        </p:tgtEl>
                                        <p:attrNameLst>
                                          <p:attrName>style.visibility</p:attrName>
                                        </p:attrNameLst>
                                      </p:cBhvr>
                                      <p:to>
                                        <p:strVal val="visible"/>
                                      </p:to>
                                    </p:set>
                                    <p:animEffect transition="in" filter="wipe(down)">
                                      <p:cBhvr>
                                        <p:cTn id="83" dur="500"/>
                                        <p:tgtEl>
                                          <p:spTgt spid="10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20" nodeType="clickEffect">
                                  <p:stCondLst>
                                    <p:cond delay="0"/>
                                  </p:stCondLst>
                                  <p:iterate>
                                    <p:tmAbs val="0"/>
                                  </p:iterate>
                                  <p:childTnLst>
                                    <p:set>
                                      <p:cBhvr>
                                        <p:cTn id="87" fill="hold"/>
                                        <p:tgtEl>
                                          <p:spTgt spid="102"/>
                                        </p:tgtEl>
                                        <p:attrNameLst>
                                          <p:attrName>style.visibility</p:attrName>
                                        </p:attrNameLst>
                                      </p:cBhvr>
                                      <p:to>
                                        <p:strVal val="visible"/>
                                      </p:to>
                                    </p:set>
                                    <p:animEffect transition="in" filter="wipe(down)">
                                      <p:cBhvr>
                                        <p:cTn id="8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3" animBg="1" advAuto="0"/>
      <p:bldP spid="76" grpId="9" animBg="1" advAuto="0"/>
      <p:bldP spid="77" grpId="8" animBg="1" advAuto="0"/>
      <p:bldP spid="77" grpId="12" animBg="1" advAuto="0"/>
      <p:bldP spid="78" grpId="11" animBg="1" advAuto="0"/>
      <p:bldP spid="78" grpId="16" animBg="1" advAuto="0"/>
      <p:bldP spid="81" grpId="4" animBg="1" advAuto="0"/>
      <p:bldP spid="84" grpId="2" animBg="1" advAuto="0"/>
      <p:bldP spid="90" grpId="15" animBg="1" advAuto="0"/>
      <p:bldP spid="97" grpId="5" animBg="1" advAuto="0"/>
      <p:bldP spid="98" grpId="14" animBg="1" advAuto="0"/>
      <p:bldP spid="99" grpId="17" animBg="1" advAuto="0"/>
      <p:bldP spid="100" grpId="18" animBg="1" advAuto="0"/>
      <p:bldP spid="101" grpId="19" animBg="1" advAuto="0"/>
      <p:bldP spid="102" grpId="20" animBg="1" advAuto="0"/>
      <p:bldP spid="103"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Adding to a Binary Search Tree"/>
          <p:cNvSpPr txBox="1">
            <a:spLocks noGrp="1"/>
          </p:cNvSpPr>
          <p:nvPr>
            <p:ph type="title"/>
          </p:nvPr>
        </p:nvSpPr>
        <p:spPr>
          <a:prstGeom prst="rect">
            <a:avLst/>
          </a:prstGeom>
        </p:spPr>
        <p:txBody>
          <a:bodyPr/>
          <a:lstStyle/>
          <a:p>
            <a:r>
              <a:t>Adding to a Binary Search Tree</a:t>
            </a:r>
          </a:p>
        </p:txBody>
      </p:sp>
      <p:sp>
        <p:nvSpPr>
          <p:cNvPr id="108" name="Must maintain binary search tree structure…"/>
          <p:cNvSpPr txBox="1">
            <a:spLocks noGrp="1"/>
          </p:cNvSpPr>
          <p:nvPr>
            <p:ph type="body" sz="quarter" idx="1"/>
          </p:nvPr>
        </p:nvSpPr>
        <p:spPr>
          <a:xfrm>
            <a:off x="190500" y="2095500"/>
            <a:ext cx="23926800" cy="2286000"/>
          </a:xfrm>
          <a:prstGeom prst="rect">
            <a:avLst/>
          </a:prstGeom>
        </p:spPr>
        <p:txBody>
          <a:bodyPr/>
          <a:lstStyle/>
          <a:p>
            <a:pPr>
              <a:lnSpc>
                <a:spcPct val="90000"/>
              </a:lnSpc>
              <a:spcBef>
                <a:spcPts val="0"/>
              </a:spcBef>
              <a:buBlip>
                <a:blip r:embed="rId2"/>
              </a:buBlip>
            </a:pPr>
            <a:r>
              <a:t>Must maintain binary search tree structure</a:t>
            </a:r>
          </a:p>
          <a:p>
            <a:pPr>
              <a:lnSpc>
                <a:spcPct val="90000"/>
              </a:lnSpc>
              <a:spcBef>
                <a:spcPts val="0"/>
              </a:spcBef>
              <a:buBlip>
                <a:blip r:embed="rId2"/>
              </a:buBlip>
            </a:pPr>
            <a:r>
              <a:t>Every addition to a binary search tree adds a new leaf to the tree.</a:t>
            </a:r>
          </a:p>
        </p:txBody>
      </p:sp>
      <p:sp>
        <p:nvSpPr>
          <p:cNvPr id="109" name="Rectangle"/>
          <p:cNvSpPr/>
          <p:nvPr/>
        </p:nvSpPr>
        <p:spPr>
          <a:xfrm>
            <a:off x="1257300" y="3810000"/>
            <a:ext cx="20364450" cy="902781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600">
                <a:solidFill>
                  <a:srgbClr val="FFFFFF"/>
                </a:solidFill>
                <a:effectLst>
                  <a:outerShdw blurRad="38100" dist="12700" dir="5400000" rotWithShape="0">
                    <a:srgbClr val="000000">
                      <a:alpha val="50000"/>
                    </a:srgbClr>
                  </a:outerShdw>
                </a:effectLst>
              </a:defRPr>
            </a:pPr>
            <a:endParaRPr/>
          </a:p>
        </p:txBody>
      </p:sp>
      <p:sp>
        <p:nvSpPr>
          <p:cNvPr id="110" name="template&lt;class ItemType&gt;…"/>
          <p:cNvSpPr/>
          <p:nvPr/>
        </p:nvSpPr>
        <p:spPr>
          <a:xfrm>
            <a:off x="1341494" y="3743325"/>
            <a:ext cx="20421601" cy="9094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bool</a:t>
            </a:r>
            <a:r>
              <a:rPr sz="2400" dirty="0"/>
              <a:t> </a:t>
            </a:r>
            <a:r>
              <a:rPr sz="2400" dirty="0" err="1"/>
              <a:t>BinarySearchTree</a:t>
            </a:r>
            <a:r>
              <a:rPr sz="2400" dirty="0"/>
              <a:t>&lt;ItemType&gt;::add(</a:t>
            </a:r>
            <a:r>
              <a:rPr sz="2400" dirty="0">
                <a:solidFill>
                  <a:srgbClr val="BB2CA2"/>
                </a:solidFill>
              </a:rPr>
              <a:t>const</a:t>
            </a:r>
            <a:r>
              <a:rPr sz="2400" dirty="0"/>
              <a:t> ItemType&amp; </a:t>
            </a:r>
            <a:r>
              <a:rPr sz="2400" dirty="0" err="1"/>
              <a:t>newData</a:t>
            </a:r>
            <a:r>
              <a:rPr sz="2400" dirty="0"/>
              <a: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auto</a:t>
            </a:r>
            <a:r>
              <a:rPr sz="2400" dirty="0"/>
              <a:t> </a:t>
            </a:r>
            <a:r>
              <a:rPr sz="2400" dirty="0" err="1"/>
              <a:t>binaryNodePtr</a:t>
            </a:r>
            <a:r>
              <a:rPr sz="2400" dirty="0"/>
              <a:t> = </a:t>
            </a:r>
            <a:r>
              <a:rPr sz="2400" dirty="0">
                <a:solidFill>
                  <a:srgbClr val="BB2CA2"/>
                </a:solidFill>
              </a:rPr>
              <a:t>std::</a:t>
            </a:r>
            <a:r>
              <a:rPr sz="2400" dirty="0" err="1">
                <a:solidFill>
                  <a:srgbClr val="BB2CA2"/>
                </a:solidFill>
              </a:rPr>
              <a:t>make_shared</a:t>
            </a:r>
            <a:r>
              <a:rPr sz="2400" dirty="0">
                <a:solidFill>
                  <a:srgbClr val="BB2CA2"/>
                </a:solidFill>
              </a:rPr>
              <a:t>&lt;</a:t>
            </a:r>
            <a:r>
              <a:rPr sz="2400" dirty="0" err="1"/>
              <a:t>BinaryNode</a:t>
            </a:r>
            <a:r>
              <a:rPr sz="2400" dirty="0"/>
              <a:t>&lt;ItemType&gt;&gt;(</a:t>
            </a:r>
            <a:r>
              <a:rPr sz="2400" dirty="0" err="1"/>
              <a:t>newData</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err="1"/>
              <a:t>rootPtr</a:t>
            </a:r>
            <a:r>
              <a:rPr sz="2400" dirty="0"/>
              <a:t> = </a:t>
            </a:r>
            <a:r>
              <a:rPr sz="2400" dirty="0" err="1"/>
              <a:t>insertInorder</a:t>
            </a:r>
            <a:r>
              <a:rPr sz="2400" dirty="0"/>
              <a:t>(</a:t>
            </a:r>
            <a:r>
              <a:rPr sz="2400" dirty="0" err="1"/>
              <a:t>rootPtr</a:t>
            </a:r>
            <a:r>
              <a:rPr sz="2400" dirty="0"/>
              <a:t>, </a:t>
            </a:r>
            <a:r>
              <a:rPr sz="2400" dirty="0" err="1"/>
              <a:t>binaryNodePtr</a:t>
            </a:r>
            <a:r>
              <a:rPr sz="2400" dirty="0"/>
              <a:t>);</a:t>
            </a:r>
          </a:p>
          <a:p>
            <a:pPr algn="l" defTabSz="685800">
              <a:tabLst>
                <a:tab pos="368300" algn="l"/>
              </a:tabLst>
              <a:defRPr sz="2600" b="1">
                <a:solidFill>
                  <a:srgbClr val="BB2CA2"/>
                </a:solidFill>
                <a:latin typeface="Menlo Regular"/>
                <a:ea typeface="Menlo Regular"/>
                <a:cs typeface="Menlo Regular"/>
                <a:sym typeface="Menlo Regular"/>
              </a:defRPr>
            </a:pPr>
            <a:r>
              <a:rPr sz="2400" dirty="0">
                <a:solidFill>
                  <a:srgbClr val="000000"/>
                </a:solidFill>
              </a:rPr>
              <a:t>   </a:t>
            </a:r>
            <a:r>
              <a:rPr sz="2400" dirty="0"/>
              <a:t>return</a:t>
            </a:r>
            <a:r>
              <a:rPr sz="2400" dirty="0">
                <a:solidFill>
                  <a:srgbClr val="000000"/>
                </a:solidFill>
              </a:rPr>
              <a:t> </a:t>
            </a:r>
            <a:r>
              <a:rPr sz="2400" dirty="0"/>
              <a:t>true</a:t>
            </a:r>
            <a:r>
              <a:rPr sz="2400" dirty="0">
                <a:solidFill>
                  <a:srgbClr val="000000"/>
                </a:solidFill>
              </a:rPr>
              <a: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endParaRPr sz="2400" dirty="0"/>
          </a:p>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auto</a:t>
            </a:r>
            <a:r>
              <a:rPr sz="2400" dirty="0"/>
              <a:t> </a:t>
            </a:r>
            <a:r>
              <a:rPr sz="2400" dirty="0" err="1"/>
              <a:t>BinarySearchTree</a:t>
            </a:r>
            <a:r>
              <a:rPr sz="2400" dirty="0"/>
              <a:t>&lt;ItemType&gt;::</a:t>
            </a:r>
          </a:p>
          <a:p>
            <a:pPr algn="l" defTabSz="685800">
              <a:tabLst>
                <a:tab pos="368300" algn="l"/>
              </a:tabLst>
              <a:defRPr sz="2600" b="1">
                <a:latin typeface="Menlo Regular"/>
                <a:ea typeface="Menlo Regular"/>
                <a:cs typeface="Menlo Regular"/>
                <a:sym typeface="Menlo Regular"/>
              </a:defRPr>
            </a:pPr>
            <a:r>
              <a:rPr sz="2400" dirty="0"/>
              <a:t>				</a:t>
            </a:r>
            <a:r>
              <a:rPr sz="2400" dirty="0" err="1"/>
              <a:t>insertInorder</a:t>
            </a:r>
            <a:r>
              <a:rPr sz="2400" dirty="0"/>
              <a:t>(std::</a:t>
            </a:r>
            <a:r>
              <a:rPr sz="2400" dirty="0" err="1"/>
              <a:t>shared_ptr</a:t>
            </a:r>
            <a:r>
              <a:rPr sz="2400" dirty="0"/>
              <a:t>&lt;</a:t>
            </a:r>
            <a:r>
              <a:rPr sz="2400" dirty="0" err="1"/>
              <a:t>BinaryNode</a:t>
            </a:r>
            <a:r>
              <a:rPr sz="2400" dirty="0"/>
              <a:t>&lt;ItemType&gt;&gt; </a:t>
            </a:r>
            <a:r>
              <a:rPr sz="2400" dirty="0" err="1"/>
              <a:t>subTreePtr</a:t>
            </a:r>
            <a:r>
              <a:rPr sz="2400" dirty="0"/>
              <a:t>, </a:t>
            </a:r>
            <a:br>
              <a:rPr sz="2400" dirty="0"/>
            </a:br>
            <a:r>
              <a:rPr sz="2400" dirty="0"/>
              <a:t>                           std::</a:t>
            </a:r>
            <a:r>
              <a:rPr sz="2400" dirty="0" err="1"/>
              <a:t>shared_ptr</a:t>
            </a:r>
            <a:r>
              <a:rPr sz="2400" dirty="0"/>
              <a:t>&lt;</a:t>
            </a:r>
            <a:r>
              <a:rPr sz="2400" dirty="0" err="1"/>
              <a:t>BinaryNode</a:t>
            </a:r>
            <a:r>
              <a:rPr sz="2400" dirty="0"/>
              <a:t>&lt;ItemType&gt;&gt; </a:t>
            </a:r>
            <a:r>
              <a:rPr sz="2400" dirty="0" err="1"/>
              <a:t>newNodePtr</a:t>
            </a:r>
            <a:r>
              <a:rPr sz="2400" dirty="0"/>
              <a: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if</a:t>
            </a:r>
            <a:r>
              <a:rPr sz="2400" dirty="0"/>
              <a:t> (</a:t>
            </a:r>
            <a:r>
              <a:rPr sz="2400" dirty="0" err="1"/>
              <a:t>subTreePtr</a:t>
            </a:r>
            <a:r>
              <a:rPr sz="2400" dirty="0"/>
              <a:t> == </a:t>
            </a:r>
            <a:r>
              <a:rPr sz="2400" dirty="0" err="1">
                <a:solidFill>
                  <a:srgbClr val="BB2CA2"/>
                </a:solidFill>
              </a:rPr>
              <a:t>nullptr</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a:t>
            </a:r>
            <a:r>
              <a:rPr sz="2400" dirty="0" err="1"/>
              <a:t>newNodePtr</a:t>
            </a:r>
            <a:r>
              <a:rPr sz="2400" dirty="0"/>
              <a:t>;</a:t>
            </a:r>
          </a:p>
          <a:p>
            <a:pPr algn="l" defTabSz="685800">
              <a:tabLst>
                <a:tab pos="368300" algn="l"/>
              </a:tabLst>
              <a:defRPr sz="2600" b="1">
                <a:solidFill>
                  <a:srgbClr val="BB2CA2"/>
                </a:solidFill>
                <a:latin typeface="Menlo Regular"/>
                <a:ea typeface="Menlo Regular"/>
                <a:cs typeface="Menlo Regular"/>
                <a:sym typeface="Menlo Regular"/>
              </a:defRPr>
            </a:pPr>
            <a:r>
              <a:rPr sz="2400" dirty="0">
                <a:solidFill>
                  <a:srgbClr val="000000"/>
                </a:solidFill>
              </a:rPr>
              <a:t>   </a:t>
            </a:r>
            <a:r>
              <a:rPr sz="2400" dirty="0"/>
              <a:t>else</a:t>
            </a: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r>
              <a:rPr sz="2400" dirty="0"/>
              <a:t>   {</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if</a:t>
            </a:r>
            <a:r>
              <a:rPr sz="2400" dirty="0"/>
              <a:t> (</a:t>
            </a:r>
            <a:r>
              <a:rPr sz="2400" dirty="0" err="1"/>
              <a:t>subTreePtr</a:t>
            </a:r>
            <a:r>
              <a:rPr sz="2400" dirty="0"/>
              <a:t>-&gt;</a:t>
            </a:r>
            <a:r>
              <a:rPr sz="2400" dirty="0" err="1"/>
              <a:t>getItem</a:t>
            </a:r>
            <a:r>
              <a:rPr sz="2400" dirty="0"/>
              <a:t>() &gt; </a:t>
            </a:r>
            <a:r>
              <a:rPr sz="2400" dirty="0" err="1"/>
              <a:t>newNodePtr</a:t>
            </a:r>
            <a:r>
              <a:rPr sz="2400" dirty="0"/>
              <a:t>-&gt;</a:t>
            </a:r>
            <a:r>
              <a:rPr sz="2400" dirty="0" err="1"/>
              <a:t>getItem</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err="1"/>
              <a:t>subTreePtr</a:t>
            </a:r>
            <a:r>
              <a:rPr sz="2400" dirty="0"/>
              <a:t>-&gt;</a:t>
            </a:r>
            <a:r>
              <a:rPr sz="2400" dirty="0" err="1"/>
              <a:t>setLeftChildPtr</a:t>
            </a:r>
            <a:r>
              <a:rPr sz="2400" dirty="0"/>
              <a:t>(</a:t>
            </a:r>
            <a:r>
              <a:rPr sz="2400" dirty="0" err="1"/>
              <a:t>insertInorder</a:t>
            </a:r>
            <a:r>
              <a:rPr sz="2400" dirty="0"/>
              <a:t>(</a:t>
            </a:r>
            <a:r>
              <a:rPr sz="2400" dirty="0" err="1"/>
              <a:t>subTreePtr</a:t>
            </a:r>
            <a:r>
              <a:rPr sz="2400" dirty="0"/>
              <a:t>-&gt;</a:t>
            </a:r>
            <a:r>
              <a:rPr sz="2400" dirty="0" err="1"/>
              <a:t>getLeftChildPtr</a:t>
            </a:r>
            <a:r>
              <a:rPr sz="2400" dirty="0"/>
              <a:t>(), </a:t>
            </a:r>
            <a:r>
              <a:rPr sz="2400" dirty="0" err="1"/>
              <a:t>newNodePtr</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else</a:t>
            </a:r>
            <a:r>
              <a:rPr sz="2400" dirty="0"/>
              <a:t> </a:t>
            </a:r>
          </a:p>
          <a:p>
            <a:pPr algn="l" defTabSz="685800">
              <a:tabLst>
                <a:tab pos="368300" algn="l"/>
              </a:tabLst>
              <a:defRPr sz="2600" b="1">
                <a:latin typeface="Menlo Regular"/>
                <a:ea typeface="Menlo Regular"/>
                <a:cs typeface="Menlo Regular"/>
                <a:sym typeface="Menlo Regular"/>
              </a:defRPr>
            </a:pPr>
            <a:r>
              <a:rPr sz="2400" dirty="0"/>
              <a:t>         </a:t>
            </a:r>
            <a:r>
              <a:rPr sz="2400" dirty="0" err="1"/>
              <a:t>subTreePtr</a:t>
            </a:r>
            <a:r>
              <a:rPr sz="2400" dirty="0"/>
              <a:t>-&gt;</a:t>
            </a:r>
            <a:r>
              <a:rPr sz="2400" dirty="0" err="1"/>
              <a:t>setRightChildPtr</a:t>
            </a:r>
            <a:r>
              <a:rPr sz="2400" dirty="0"/>
              <a:t>(</a:t>
            </a:r>
            <a:r>
              <a:rPr sz="2400" dirty="0" err="1"/>
              <a:t>insertInorder</a:t>
            </a:r>
            <a:r>
              <a:rPr sz="2400" dirty="0"/>
              <a:t>(</a:t>
            </a:r>
            <a:r>
              <a:rPr sz="2400" dirty="0" err="1"/>
              <a:t>subTreePtr</a:t>
            </a:r>
            <a:r>
              <a:rPr sz="2400" dirty="0"/>
              <a:t>-&gt;</a:t>
            </a:r>
            <a:r>
              <a:rPr sz="2400" dirty="0" err="1"/>
              <a:t>getRightChildPtr</a:t>
            </a:r>
            <a:r>
              <a:rPr sz="2400" dirty="0"/>
              <a:t>(), </a:t>
            </a:r>
            <a:r>
              <a:rPr sz="2400" dirty="0" err="1"/>
              <a:t>newNodePtr</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a:t>
            </a:r>
            <a:r>
              <a:rPr sz="2400" dirty="0" err="1"/>
              <a:t>subTreePtr</a:t>
            </a:r>
            <a:r>
              <a:rPr sz="2400" dirty="0"/>
              <a:t>;</a:t>
            </a:r>
          </a:p>
          <a:p>
            <a:pPr algn="l" defTabSz="685800">
              <a:tabLst>
                <a:tab pos="368300" algn="l"/>
              </a:tabLst>
              <a:defRPr sz="2600" b="1">
                <a:latin typeface="Menlo Regular"/>
                <a:ea typeface="Menlo Regular"/>
                <a:cs typeface="Menlo Regular"/>
                <a:sym typeface="Menlo Regular"/>
              </a:defRPr>
            </a:pPr>
            <a:r>
              <a:rPr sz="2400" dirty="0"/>
              <a:t>   }</a:t>
            </a:r>
          </a:p>
          <a:p>
            <a:pPr algn="l" defTabSz="685800">
              <a:tabLst>
                <a:tab pos="368300" algn="l"/>
              </a:tabLst>
              <a:defRPr sz="2600" b="1">
                <a:latin typeface="Menlo Regular"/>
                <a:ea typeface="Menlo Regular"/>
                <a:cs typeface="Menlo Regular"/>
                <a:sym typeface="Menlo Regular"/>
              </a:defRPr>
            </a:pPr>
            <a:r>
              <a:rPr sz="2400" dirty="0"/>
              <a:t>}</a:t>
            </a:r>
          </a:p>
        </p:txBody>
      </p:sp>
      <p:sp>
        <p:nvSpPr>
          <p:cNvPr id="111" name="Line"/>
          <p:cNvSpPr/>
          <p:nvPr/>
        </p:nvSpPr>
        <p:spPr>
          <a:xfrm flipV="1">
            <a:off x="1239154" y="6887154"/>
            <a:ext cx="20420882" cy="78"/>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2" name="Line"/>
          <p:cNvSpPr/>
          <p:nvPr/>
        </p:nvSpPr>
        <p:spPr>
          <a:xfrm>
            <a:off x="7428805" y="9242127"/>
            <a:ext cx="4868665" cy="210152"/>
          </a:xfrm>
          <a:prstGeom prst="line">
            <a:avLst/>
          </a:prstGeom>
          <a:ln w="114300">
            <a:solidFill>
              <a:srgbClr val="FFFFFF"/>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113" name="Base Case Base Case" descr="Base Case Base Case"/>
          <p:cNvPicPr>
            <a:picLocks/>
          </p:cNvPicPr>
          <p:nvPr/>
        </p:nvPicPr>
        <p:blipFill>
          <a:blip r:embed="rId3">
            <a:extLst/>
          </a:blip>
          <a:stretch>
            <a:fillRect/>
          </a:stretch>
        </p:blipFill>
        <p:spPr>
          <a:xfrm>
            <a:off x="12201525" y="8934450"/>
            <a:ext cx="3943350" cy="1390650"/>
          </a:xfrm>
          <a:prstGeom prst="rect">
            <a:avLst/>
          </a:prstGeom>
          <a:effectLst>
            <a:outerShdw blurRad="393700" dir="2700000" rotWithShape="0">
              <a:srgbClr val="000000"/>
            </a:outerShdw>
          </a:effectLst>
        </p:spPr>
      </p:pic>
      <p:sp>
        <p:nvSpPr>
          <p:cNvPr id="114" name="Rounded Rectangle"/>
          <p:cNvSpPr/>
          <p:nvPr/>
        </p:nvSpPr>
        <p:spPr>
          <a:xfrm>
            <a:off x="8687181" y="10236708"/>
            <a:ext cx="9258300" cy="762000"/>
          </a:xfrm>
          <a:prstGeom prst="roundRect">
            <a:avLst>
              <a:gd name="adj" fmla="val 37500"/>
            </a:avLst>
          </a:prstGeom>
          <a:ln w="88900">
            <a:solidFill>
              <a:srgbClr val="FFFB00"/>
            </a:solidFill>
            <a:miter lim="400000"/>
          </a:ln>
          <a:effectLst>
            <a:outerShdw blurRad="241300" dist="88900" dir="2160000" rotWithShape="0">
              <a:srgbClr val="000000"/>
            </a:outerShdw>
          </a:effectLst>
        </p:spPr>
        <p:txBody>
          <a:bodyPr lIns="76200" tIns="76200" rIns="76200" bIns="76200" anchor="ctr"/>
          <a:lstStyle/>
          <a:p>
            <a:pPr>
              <a:defRPr sz="3800" b="1">
                <a:latin typeface="Courier New"/>
                <a:ea typeface="Courier New"/>
                <a:cs typeface="Courier New"/>
                <a:sym typeface="Courier New"/>
              </a:defRPr>
            </a:pPr>
            <a:endParaRPr/>
          </a:p>
        </p:txBody>
      </p:sp>
      <p:sp>
        <p:nvSpPr>
          <p:cNvPr id="115" name="Rounded Rectangle"/>
          <p:cNvSpPr/>
          <p:nvPr/>
        </p:nvSpPr>
        <p:spPr>
          <a:xfrm>
            <a:off x="8934831" y="11074908"/>
            <a:ext cx="9353550" cy="762000"/>
          </a:xfrm>
          <a:prstGeom prst="roundRect">
            <a:avLst>
              <a:gd name="adj" fmla="val 37500"/>
            </a:avLst>
          </a:prstGeom>
          <a:ln w="88900">
            <a:solidFill>
              <a:srgbClr val="FFFB00"/>
            </a:solidFill>
            <a:miter lim="400000"/>
          </a:ln>
          <a:effectLst>
            <a:outerShdw blurRad="241300" dist="88900" dir="2160000" rotWithShape="0">
              <a:srgbClr val="000000"/>
            </a:outerShdw>
          </a:effectLst>
        </p:spPr>
        <p:txBody>
          <a:bodyPr lIns="76200" tIns="76200" rIns="76200" bIns="76200" anchor="ctr"/>
          <a:lstStyle/>
          <a:p>
            <a:pPr>
              <a:defRPr sz="3800" b="1">
                <a:latin typeface="Courier New"/>
                <a:ea typeface="Courier New"/>
                <a:cs typeface="Courier New"/>
                <a:sym typeface="Courier New"/>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109"/>
                                        </p:tgtEl>
                                        <p:attrNameLst>
                                          <p:attrName>style.visibility</p:attrName>
                                        </p:attrNameLst>
                                      </p:cBhvr>
                                      <p:to>
                                        <p:strVal val="visible"/>
                                      </p:to>
                                    </p:set>
                                    <p:anim calcmode="lin" valueType="num">
                                      <p:cBhvr>
                                        <p:cTn id="7" dur="500" fill="hold"/>
                                        <p:tgtEl>
                                          <p:spTgt spid="109"/>
                                        </p:tgtEl>
                                        <p:attrNameLst>
                                          <p:attrName>ppt_x</p:attrName>
                                        </p:attrNameLst>
                                      </p:cBhvr>
                                      <p:tavLst>
                                        <p:tav tm="0">
                                          <p:val>
                                            <p:strVal val="#ppt_x"/>
                                          </p:val>
                                        </p:tav>
                                        <p:tav tm="100000">
                                          <p:val>
                                            <p:strVal val="#ppt_x"/>
                                          </p:val>
                                        </p:tav>
                                      </p:tavLst>
                                    </p:anim>
                                    <p:anim calcmode="lin" valueType="num">
                                      <p:cBhvr>
                                        <p:cTn id="8" dur="500" fill="hold"/>
                                        <p:tgtEl>
                                          <p:spTgt spid="10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fill="hold" grpId="2" nodeType="afterEffect">
                                  <p:stCondLst>
                                    <p:cond delay="0"/>
                                  </p:stCondLst>
                                  <p:iterate>
                                    <p:tmAbs val="0"/>
                                  </p:iterate>
                                  <p:childTnLst>
                                    <p:set>
                                      <p:cBhvr>
                                        <p:cTn id="11" fill="hold"/>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par>
                          <p:cTn id="13" fill="hold">
                            <p:stCondLst>
                              <p:cond delay="1000"/>
                            </p:stCondLst>
                            <p:childTnLst>
                              <p:par>
                                <p:cTn id="14" presetID="1" presetClass="entr" presetSubtype="0" fill="hold" grpId="3" nodeType="afterEffect">
                                  <p:stCondLst>
                                    <p:cond delay="0"/>
                                  </p:stCondLst>
                                  <p:iterate type="lt">
                                    <p:tmAbs val="100"/>
                                  </p:iterate>
                                  <p:childTnLst>
                                    <p:set>
                                      <p:cBhvr>
                                        <p:cTn id="15" fill="hold"/>
                                        <p:tgtEl>
                                          <p:spTgt spid="110">
                                            <p:bg/>
                                          </p:spTgt>
                                        </p:tgtEl>
                                        <p:attrNameLst>
                                          <p:attrName>style.visibility</p:attrName>
                                        </p:attrNameLst>
                                      </p:cBhvr>
                                      <p:to>
                                        <p:strVal val="visible"/>
                                      </p:to>
                                    </p:set>
                                  </p:childTnLst>
                                </p:cTn>
                              </p:par>
                              <p:par>
                                <p:cTn id="16" presetID="1" presetClass="entr" presetSubtype="0" fill="hold" grpId="3" nodeType="withEffect">
                                  <p:stCondLst>
                                    <p:cond delay="0"/>
                                  </p:stCondLst>
                                  <p:iterate type="lt">
                                    <p:tmAbs val="100"/>
                                  </p:iterate>
                                  <p:childTnLst>
                                    <p:set>
                                      <p:cBhvr>
                                        <p:cTn id="17" fill="hold"/>
                                        <p:tgtEl>
                                          <p:spTgt spid="110">
                                            <p:txEl>
                                              <p:pRg st="0" end="0"/>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3" nodeType="afterEffect">
                                  <p:stCondLst>
                                    <p:cond delay="0"/>
                                  </p:stCondLst>
                                  <p:iterate type="lt">
                                    <p:tmAbs val="100"/>
                                  </p:iterate>
                                  <p:childTnLst>
                                    <p:set>
                                      <p:cBhvr>
                                        <p:cTn id="20" fill="hold"/>
                                        <p:tgtEl>
                                          <p:spTgt spid="110">
                                            <p:txEl>
                                              <p:pRg st="1" end="1"/>
                                            </p:txEl>
                                          </p:spTgt>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3" nodeType="afterEffect">
                                  <p:stCondLst>
                                    <p:cond delay="0"/>
                                  </p:stCondLst>
                                  <p:iterate type="lt">
                                    <p:tmAbs val="100"/>
                                  </p:iterate>
                                  <p:childTnLst>
                                    <p:set>
                                      <p:cBhvr>
                                        <p:cTn id="23" fill="hold"/>
                                        <p:tgtEl>
                                          <p:spTgt spid="110">
                                            <p:txEl>
                                              <p:pRg st="2" end="2"/>
                                            </p:txEl>
                                          </p:spTgt>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3" nodeType="afterEffect">
                                  <p:stCondLst>
                                    <p:cond delay="0"/>
                                  </p:stCondLst>
                                  <p:iterate type="lt">
                                    <p:tmAbs val="100"/>
                                  </p:iterate>
                                  <p:childTnLst>
                                    <p:set>
                                      <p:cBhvr>
                                        <p:cTn id="26" fill="hold"/>
                                        <p:tgtEl>
                                          <p:spTgt spid="110">
                                            <p:txEl>
                                              <p:pRg st="3" end="3"/>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3" nodeType="afterEffect">
                                  <p:stCondLst>
                                    <p:cond delay="0"/>
                                  </p:stCondLst>
                                  <p:iterate type="lt">
                                    <p:tmAbs val="100"/>
                                  </p:iterate>
                                  <p:childTnLst>
                                    <p:set>
                                      <p:cBhvr>
                                        <p:cTn id="29" fill="hold"/>
                                        <p:tgtEl>
                                          <p:spTgt spid="110">
                                            <p:txEl>
                                              <p:pRg st="4" end="4"/>
                                            </p:txEl>
                                          </p:spTgt>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3" nodeType="afterEffect">
                                  <p:stCondLst>
                                    <p:cond delay="0"/>
                                  </p:stCondLst>
                                  <p:iterate type="lt">
                                    <p:tmAbs val="100"/>
                                  </p:iterate>
                                  <p:childTnLst>
                                    <p:set>
                                      <p:cBhvr>
                                        <p:cTn id="32" fill="hold"/>
                                        <p:tgtEl>
                                          <p:spTgt spid="110">
                                            <p:txEl>
                                              <p:pRg st="5" end="5"/>
                                            </p:txEl>
                                          </p:spTgt>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3" nodeType="afterEffect">
                                  <p:stCondLst>
                                    <p:cond delay="0"/>
                                  </p:stCondLst>
                                  <p:iterate type="lt">
                                    <p:tmAbs val="100"/>
                                  </p:iterate>
                                  <p:childTnLst>
                                    <p:set>
                                      <p:cBhvr>
                                        <p:cTn id="35" fill="hold"/>
                                        <p:tgtEl>
                                          <p:spTgt spid="110">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4" nodeType="clickEffect">
                                  <p:stCondLst>
                                    <p:cond delay="0"/>
                                  </p:stCondLst>
                                  <p:iterate>
                                    <p:tmAbs val="0"/>
                                  </p:iterate>
                                  <p:childTnLst>
                                    <p:set>
                                      <p:cBhvr>
                                        <p:cTn id="39" fill="hold"/>
                                        <p:tgtEl>
                                          <p:spTgt spid="111"/>
                                        </p:tgtEl>
                                        <p:attrNameLst>
                                          <p:attrName>style.visibility</p:attrName>
                                        </p:attrNameLst>
                                      </p:cBhvr>
                                      <p:to>
                                        <p:strVal val="visible"/>
                                      </p:to>
                                    </p:set>
                                    <p:anim calcmode="lin" valueType="num">
                                      <p:cBhvr>
                                        <p:cTn id="40" dur="500" fill="hold"/>
                                        <p:tgtEl>
                                          <p:spTgt spid="111"/>
                                        </p:tgtEl>
                                        <p:attrNameLst>
                                          <p:attrName>ppt_w</p:attrName>
                                        </p:attrNameLst>
                                      </p:cBhvr>
                                      <p:tavLst>
                                        <p:tav tm="0">
                                          <p:val>
                                            <p:fltVal val="0"/>
                                          </p:val>
                                        </p:tav>
                                        <p:tav tm="100000">
                                          <p:val>
                                            <p:strVal val="#ppt_w"/>
                                          </p:val>
                                        </p:tav>
                                      </p:tavLst>
                                    </p:anim>
                                    <p:anim calcmode="lin" valueType="num">
                                      <p:cBhvr>
                                        <p:cTn id="41" dur="500" fill="hold"/>
                                        <p:tgtEl>
                                          <p:spTgt spid="111"/>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1" presetClass="entr" presetSubtype="0" fill="hold" grpId="3" nodeType="afterEffect">
                                  <p:stCondLst>
                                    <p:cond delay="0"/>
                                  </p:stCondLst>
                                  <p:iterate type="lt">
                                    <p:tmAbs val="100"/>
                                  </p:iterate>
                                  <p:childTnLst>
                                    <p:set>
                                      <p:cBhvr>
                                        <p:cTn id="44" fill="hold"/>
                                        <p:tgtEl>
                                          <p:spTgt spid="110">
                                            <p:txEl>
                                              <p:pRg st="7" end="7"/>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3" nodeType="afterEffect">
                                  <p:stCondLst>
                                    <p:cond delay="0"/>
                                  </p:stCondLst>
                                  <p:iterate type="lt">
                                    <p:tmAbs val="100"/>
                                  </p:iterate>
                                  <p:childTnLst>
                                    <p:set>
                                      <p:cBhvr>
                                        <p:cTn id="47" fill="hold"/>
                                        <p:tgtEl>
                                          <p:spTgt spid="110">
                                            <p:txEl>
                                              <p:pRg st="8" end="8"/>
                                            </p:txEl>
                                          </p:spTgt>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3" nodeType="afterEffect">
                                  <p:stCondLst>
                                    <p:cond delay="0"/>
                                  </p:stCondLst>
                                  <p:iterate type="lt">
                                    <p:tmAbs val="100"/>
                                  </p:iterate>
                                  <p:childTnLst>
                                    <p:set>
                                      <p:cBhvr>
                                        <p:cTn id="50" fill="hold"/>
                                        <p:tgtEl>
                                          <p:spTgt spid="110">
                                            <p:txEl>
                                              <p:pRg st="9" end="9"/>
                                            </p:txEl>
                                          </p:spTgt>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3" nodeType="afterEffect">
                                  <p:stCondLst>
                                    <p:cond delay="0"/>
                                  </p:stCondLst>
                                  <p:iterate type="lt">
                                    <p:tmAbs val="100"/>
                                  </p:iterate>
                                  <p:childTnLst>
                                    <p:set>
                                      <p:cBhvr>
                                        <p:cTn id="53" fill="hold"/>
                                        <p:tgtEl>
                                          <p:spTgt spid="110">
                                            <p:txEl>
                                              <p:pRg st="10" end="10"/>
                                            </p:txEl>
                                          </p:spTgt>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3" nodeType="afterEffect">
                                  <p:stCondLst>
                                    <p:cond delay="0"/>
                                  </p:stCondLst>
                                  <p:iterate type="lt">
                                    <p:tmAbs val="100"/>
                                  </p:iterate>
                                  <p:childTnLst>
                                    <p:set>
                                      <p:cBhvr>
                                        <p:cTn id="56" fill="hold"/>
                                        <p:tgtEl>
                                          <p:spTgt spid="110">
                                            <p:txEl>
                                              <p:pRg st="11" end="11"/>
                                            </p:txEl>
                                          </p:spTgt>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3" nodeType="afterEffect">
                                  <p:stCondLst>
                                    <p:cond delay="0"/>
                                  </p:stCondLst>
                                  <p:iterate type="lt">
                                    <p:tmAbs val="100"/>
                                  </p:iterate>
                                  <p:childTnLst>
                                    <p:set>
                                      <p:cBhvr>
                                        <p:cTn id="59" fill="hold"/>
                                        <p:tgtEl>
                                          <p:spTgt spid="110">
                                            <p:txEl>
                                              <p:pRg st="12" end="12"/>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3" nodeType="afterEffect">
                                  <p:stCondLst>
                                    <p:cond delay="0"/>
                                  </p:stCondLst>
                                  <p:iterate type="lt">
                                    <p:tmAbs val="100"/>
                                  </p:iterate>
                                  <p:childTnLst>
                                    <p:set>
                                      <p:cBhvr>
                                        <p:cTn id="62" fill="hold"/>
                                        <p:tgtEl>
                                          <p:spTgt spid="110">
                                            <p:txEl>
                                              <p:pRg st="13" end="13"/>
                                            </p:txEl>
                                          </p:spTgt>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3" nodeType="afterEffect">
                                  <p:stCondLst>
                                    <p:cond delay="0"/>
                                  </p:stCondLst>
                                  <p:iterate type="lt">
                                    <p:tmAbs val="100"/>
                                  </p:iterate>
                                  <p:childTnLst>
                                    <p:set>
                                      <p:cBhvr>
                                        <p:cTn id="65" fill="hold"/>
                                        <p:tgtEl>
                                          <p:spTgt spid="110">
                                            <p:txEl>
                                              <p:pRg st="14" end="14"/>
                                            </p:txEl>
                                          </p:spTgt>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3" nodeType="afterEffect">
                                  <p:stCondLst>
                                    <p:cond delay="0"/>
                                  </p:stCondLst>
                                  <p:iterate type="lt">
                                    <p:tmAbs val="100"/>
                                  </p:iterate>
                                  <p:childTnLst>
                                    <p:set>
                                      <p:cBhvr>
                                        <p:cTn id="68" fill="hold"/>
                                        <p:tgtEl>
                                          <p:spTgt spid="110">
                                            <p:txEl>
                                              <p:pRg st="15" end="15"/>
                                            </p:txEl>
                                          </p:spTgt>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3" nodeType="afterEffect">
                                  <p:stCondLst>
                                    <p:cond delay="0"/>
                                  </p:stCondLst>
                                  <p:iterate type="lt">
                                    <p:tmAbs val="100"/>
                                  </p:iterate>
                                  <p:childTnLst>
                                    <p:set>
                                      <p:cBhvr>
                                        <p:cTn id="71" fill="hold"/>
                                        <p:tgtEl>
                                          <p:spTgt spid="110">
                                            <p:txEl>
                                              <p:pRg st="16" end="16"/>
                                            </p:txEl>
                                          </p:spTgt>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3" nodeType="afterEffect">
                                  <p:stCondLst>
                                    <p:cond delay="0"/>
                                  </p:stCondLst>
                                  <p:iterate type="lt">
                                    <p:tmAbs val="100"/>
                                  </p:iterate>
                                  <p:childTnLst>
                                    <p:set>
                                      <p:cBhvr>
                                        <p:cTn id="74" fill="hold"/>
                                        <p:tgtEl>
                                          <p:spTgt spid="110">
                                            <p:txEl>
                                              <p:pRg st="17" end="17"/>
                                            </p:txEl>
                                          </p:spTgt>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grpId="3" nodeType="afterEffect">
                                  <p:stCondLst>
                                    <p:cond delay="0"/>
                                  </p:stCondLst>
                                  <p:iterate type="lt">
                                    <p:tmAbs val="100"/>
                                  </p:iterate>
                                  <p:childTnLst>
                                    <p:set>
                                      <p:cBhvr>
                                        <p:cTn id="77" fill="hold"/>
                                        <p:tgtEl>
                                          <p:spTgt spid="110">
                                            <p:txEl>
                                              <p:pRg st="18" end="18"/>
                                            </p:txEl>
                                          </p:spTgt>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grpId="3" nodeType="afterEffect">
                                  <p:stCondLst>
                                    <p:cond delay="0"/>
                                  </p:stCondLst>
                                  <p:iterate type="lt">
                                    <p:tmAbs val="100"/>
                                  </p:iterate>
                                  <p:childTnLst>
                                    <p:set>
                                      <p:cBhvr>
                                        <p:cTn id="80" fill="hold"/>
                                        <p:tgtEl>
                                          <p:spTgt spid="110">
                                            <p:txEl>
                                              <p:pRg st="19" end="19"/>
                                            </p:txEl>
                                          </p:spTgt>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3" nodeType="afterEffect">
                                  <p:stCondLst>
                                    <p:cond delay="0"/>
                                  </p:stCondLst>
                                  <p:iterate type="lt">
                                    <p:tmAbs val="100"/>
                                  </p:iterate>
                                  <p:childTnLst>
                                    <p:set>
                                      <p:cBhvr>
                                        <p:cTn id="83" fill="hold"/>
                                        <p:tgtEl>
                                          <p:spTgt spid="110">
                                            <p:txEl>
                                              <p:pRg st="20" end="20"/>
                                            </p:txEl>
                                          </p:spTgt>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3" nodeType="afterEffect">
                                  <p:stCondLst>
                                    <p:cond delay="0"/>
                                  </p:stCondLst>
                                  <p:iterate type="lt">
                                    <p:tmAbs val="100"/>
                                  </p:iterate>
                                  <p:childTnLst>
                                    <p:set>
                                      <p:cBhvr>
                                        <p:cTn id="86" fill="hold"/>
                                        <p:tgtEl>
                                          <p:spTgt spid="110">
                                            <p:txEl>
                                              <p:pRg st="21" end="21"/>
                                            </p:txEl>
                                          </p:spTgt>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grpId="3" nodeType="afterEffect">
                                  <p:stCondLst>
                                    <p:cond delay="0"/>
                                  </p:stCondLst>
                                  <p:iterate type="lt">
                                    <p:tmAbs val="100"/>
                                  </p:iterate>
                                  <p:childTnLst>
                                    <p:set>
                                      <p:cBhvr>
                                        <p:cTn id="89" fill="hold"/>
                                        <p:tgtEl>
                                          <p:spTgt spid="110">
                                            <p:txEl>
                                              <p:pRg st="22" end="22"/>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5" nodeType="clickEffect">
                                  <p:stCondLst>
                                    <p:cond delay="0"/>
                                  </p:stCondLst>
                                  <p:iterate>
                                    <p:tmAbs val="0"/>
                                  </p:iterate>
                                  <p:childTnLst>
                                    <p:set>
                                      <p:cBhvr>
                                        <p:cTn id="93" fill="hold"/>
                                        <p:tgtEl>
                                          <p:spTgt spid="114"/>
                                        </p:tgtEl>
                                        <p:attrNameLst>
                                          <p:attrName>style.visibility</p:attrName>
                                        </p:attrNameLst>
                                      </p:cBhvr>
                                      <p:to>
                                        <p:strVal val="visible"/>
                                      </p:to>
                                    </p:set>
                                    <p:animEffect transition="in" filter="wipe(up)">
                                      <p:cBhvr>
                                        <p:cTn id="94" dur="500"/>
                                        <p:tgtEl>
                                          <p:spTgt spid="114"/>
                                        </p:tgtEl>
                                      </p:cBhvr>
                                    </p:animEffect>
                                  </p:childTnLst>
                                </p:cTn>
                              </p:par>
                            </p:childTnLst>
                          </p:cTn>
                        </p:par>
                        <p:par>
                          <p:cTn id="95" fill="hold">
                            <p:stCondLst>
                              <p:cond delay="500"/>
                            </p:stCondLst>
                            <p:childTnLst>
                              <p:par>
                                <p:cTn id="96" presetID="22" presetClass="entr" presetSubtype="1" fill="hold" grpId="6" nodeType="afterEffect">
                                  <p:stCondLst>
                                    <p:cond delay="0"/>
                                  </p:stCondLst>
                                  <p:iterate>
                                    <p:tmAbs val="0"/>
                                  </p:iterate>
                                  <p:childTnLst>
                                    <p:set>
                                      <p:cBhvr>
                                        <p:cTn id="97" fill="hold"/>
                                        <p:tgtEl>
                                          <p:spTgt spid="115"/>
                                        </p:tgtEl>
                                        <p:attrNameLst>
                                          <p:attrName>style.visibility</p:attrName>
                                        </p:attrNameLst>
                                      </p:cBhvr>
                                      <p:to>
                                        <p:strVal val="visible"/>
                                      </p:to>
                                    </p:set>
                                    <p:animEffect transition="in" filter="wipe(up)">
                                      <p:cBhvr>
                                        <p:cTn id="98" dur="500"/>
                                        <p:tgtEl>
                                          <p:spTgt spid="11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fill="hold" grpId="7" nodeType="clickEffect">
                                  <p:stCondLst>
                                    <p:cond delay="0"/>
                                  </p:stCondLst>
                                  <p:iterate>
                                    <p:tmAbs val="0"/>
                                  </p:iterate>
                                  <p:childTnLst>
                                    <p:set>
                                      <p:cBhvr>
                                        <p:cTn id="102" fill="hold"/>
                                        <p:tgtEl>
                                          <p:spTgt spid="113"/>
                                        </p:tgtEl>
                                        <p:attrNameLst>
                                          <p:attrName>style.visibility</p:attrName>
                                        </p:attrNameLst>
                                      </p:cBhvr>
                                      <p:to>
                                        <p:strVal val="visible"/>
                                      </p:to>
                                    </p:set>
                                    <p:animEffect transition="in" filter="fade">
                                      <p:cBhvr>
                                        <p:cTn id="103" dur="500"/>
                                        <p:tgtEl>
                                          <p:spTgt spid="113"/>
                                        </p:tgtEl>
                                      </p:cBhvr>
                                    </p:animEffect>
                                  </p:childTnLst>
                                </p:cTn>
                              </p:par>
                            </p:childTnLst>
                          </p:cTn>
                        </p:par>
                        <p:par>
                          <p:cTn id="104" fill="hold">
                            <p:stCondLst>
                              <p:cond delay="500"/>
                            </p:stCondLst>
                            <p:childTnLst>
                              <p:par>
                                <p:cTn id="105" presetID="18" presetClass="entr" presetSubtype="12" fill="hold" grpId="8" nodeType="afterEffect">
                                  <p:stCondLst>
                                    <p:cond delay="0"/>
                                  </p:stCondLst>
                                  <p:iterate>
                                    <p:tmAbs val="0"/>
                                  </p:iterate>
                                  <p:childTnLst>
                                    <p:set>
                                      <p:cBhvr>
                                        <p:cTn id="106" fill="hold"/>
                                        <p:tgtEl>
                                          <p:spTgt spid="112"/>
                                        </p:tgtEl>
                                        <p:attrNameLst>
                                          <p:attrName>style.visibility</p:attrName>
                                        </p:attrNameLst>
                                      </p:cBhvr>
                                      <p:to>
                                        <p:strVal val="visible"/>
                                      </p:to>
                                    </p:set>
                                    <p:animEffect transition="in" filter="strips(downLeft)">
                                      <p:cBhvr>
                                        <p:cTn id="107" dur="500"/>
                                        <p:tgtEl>
                                          <p:spTgt spid="112"/>
                                        </p:tgtEl>
                                      </p:cBhvr>
                                    </p:animEffect>
                                  </p:childTnLst>
                                </p:cTn>
                              </p:par>
                            </p:childTnLst>
                          </p:cTn>
                        </p:par>
                        <p:par>
                          <p:cTn id="108" fill="hold">
                            <p:stCondLst>
                              <p:cond delay="1000"/>
                            </p:stCondLst>
                            <p:childTnLst>
                              <p:par>
                                <p:cTn id="109" presetID="23" presetClass="exit" presetSubtype="32" fill="hold" grpId="9" nodeType="afterEffect">
                                  <p:stCondLst>
                                    <p:cond delay="0"/>
                                  </p:stCondLst>
                                  <p:iterate>
                                    <p:tmAbs val="0"/>
                                  </p:iterate>
                                  <p:childTnLst>
                                    <p:anim calcmode="lin" valueType="num">
                                      <p:cBhvr>
                                        <p:cTn id="110" dur="500" fill="hold"/>
                                        <p:tgtEl>
                                          <p:spTgt spid="114"/>
                                        </p:tgtEl>
                                        <p:attrNameLst>
                                          <p:attrName>ppt_w</p:attrName>
                                        </p:attrNameLst>
                                      </p:cBhvr>
                                      <p:tavLst>
                                        <p:tav tm="0">
                                          <p:val>
                                            <p:strVal val="ppt_w"/>
                                          </p:val>
                                        </p:tav>
                                        <p:tav tm="100000">
                                          <p:val>
                                            <p:fltVal val="0"/>
                                          </p:val>
                                        </p:tav>
                                      </p:tavLst>
                                    </p:anim>
                                    <p:anim calcmode="lin" valueType="num">
                                      <p:cBhvr>
                                        <p:cTn id="111" dur="500" fill="hold"/>
                                        <p:tgtEl>
                                          <p:spTgt spid="114"/>
                                        </p:tgtEl>
                                        <p:attrNameLst>
                                          <p:attrName>ppt_h</p:attrName>
                                        </p:attrNameLst>
                                      </p:cBhvr>
                                      <p:tavLst>
                                        <p:tav tm="0">
                                          <p:val>
                                            <p:strVal val="ppt_h"/>
                                          </p:val>
                                        </p:tav>
                                        <p:tav tm="100000">
                                          <p:val>
                                            <p:fltVal val="0"/>
                                          </p:val>
                                        </p:tav>
                                      </p:tavLst>
                                    </p:anim>
                                    <p:set>
                                      <p:cBhvr>
                                        <p:cTn id="112" fill="hold">
                                          <p:stCondLst>
                                            <p:cond delay="499"/>
                                          </p:stCondLst>
                                        </p:cTn>
                                        <p:tgtEl>
                                          <p:spTgt spid="114"/>
                                        </p:tgtEl>
                                        <p:attrNameLst>
                                          <p:attrName>style.visibility</p:attrName>
                                        </p:attrNameLst>
                                      </p:cBhvr>
                                      <p:to>
                                        <p:strVal val="hidden"/>
                                      </p:to>
                                    </p:set>
                                  </p:childTnLst>
                                </p:cTn>
                              </p:par>
                            </p:childTnLst>
                          </p:cTn>
                        </p:par>
                        <p:par>
                          <p:cTn id="113" fill="hold">
                            <p:stCondLst>
                              <p:cond delay="1500"/>
                            </p:stCondLst>
                            <p:childTnLst>
                              <p:par>
                                <p:cTn id="114" presetID="23" presetClass="exit" presetSubtype="32" fill="hold" grpId="10" nodeType="afterEffect">
                                  <p:stCondLst>
                                    <p:cond delay="0"/>
                                  </p:stCondLst>
                                  <p:iterate>
                                    <p:tmAbs val="0"/>
                                  </p:iterate>
                                  <p:childTnLst>
                                    <p:anim calcmode="lin" valueType="num">
                                      <p:cBhvr>
                                        <p:cTn id="115" dur="500" fill="hold"/>
                                        <p:tgtEl>
                                          <p:spTgt spid="115"/>
                                        </p:tgtEl>
                                        <p:attrNameLst>
                                          <p:attrName>ppt_w</p:attrName>
                                        </p:attrNameLst>
                                      </p:cBhvr>
                                      <p:tavLst>
                                        <p:tav tm="0">
                                          <p:val>
                                            <p:strVal val="ppt_w"/>
                                          </p:val>
                                        </p:tav>
                                        <p:tav tm="100000">
                                          <p:val>
                                            <p:fltVal val="0"/>
                                          </p:val>
                                        </p:tav>
                                      </p:tavLst>
                                    </p:anim>
                                    <p:anim calcmode="lin" valueType="num">
                                      <p:cBhvr>
                                        <p:cTn id="116" dur="500" fill="hold"/>
                                        <p:tgtEl>
                                          <p:spTgt spid="115"/>
                                        </p:tgtEl>
                                        <p:attrNameLst>
                                          <p:attrName>ppt_h</p:attrName>
                                        </p:attrNameLst>
                                      </p:cBhvr>
                                      <p:tavLst>
                                        <p:tav tm="0">
                                          <p:val>
                                            <p:strVal val="ppt_h"/>
                                          </p:val>
                                        </p:tav>
                                        <p:tav tm="100000">
                                          <p:val>
                                            <p:fltVal val="0"/>
                                          </p:val>
                                        </p:tav>
                                      </p:tavLst>
                                    </p:anim>
                                    <p:set>
                                      <p:cBhvr>
                                        <p:cTn id="117" fill="hold">
                                          <p:stCondLst>
                                            <p:cond delay="499"/>
                                          </p:stCondLst>
                                        </p:cTn>
                                        <p:tgtEl>
                                          <p:spTgt spid="1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2" animBg="1" advAuto="0"/>
      <p:bldP spid="109" grpId="1" animBg="1" advAuto="0"/>
      <p:bldP spid="110" grpId="3" build="p" bldLvl="5" animBg="1" advAuto="0"/>
      <p:bldP spid="111" grpId="4" animBg="1" advAuto="0"/>
      <p:bldP spid="112" grpId="8" animBg="1" advAuto="0"/>
      <p:bldP spid="113" grpId="7" animBg="1" advAuto="0"/>
      <p:bldP spid="114" grpId="5" animBg="1" advAuto="0"/>
      <p:bldP spid="114" grpId="9" animBg="1" advAuto="0"/>
      <p:bldP spid="115" grpId="6" animBg="1" advAuto="0"/>
      <p:bldP spid="115" grpId="1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Binary Search Tree Deletions"/>
          <p:cNvSpPr txBox="1">
            <a:spLocks noGrp="1"/>
          </p:cNvSpPr>
          <p:nvPr>
            <p:ph type="ctrTitle"/>
          </p:nvPr>
        </p:nvSpPr>
        <p:spPr>
          <a:prstGeom prst="rect">
            <a:avLst/>
          </a:prstGeom>
        </p:spPr>
        <p:txBody>
          <a:bodyPr/>
          <a:lstStyle/>
          <a:p>
            <a:r>
              <a:t>Binary Search Tree Deletions</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17"/>
                                        </p:tgtEl>
                                        <p:attrNameLst>
                                          <p:attrName>style.visibility</p:attrName>
                                        </p:attrNameLst>
                                      </p:cBhvr>
                                      <p:to>
                                        <p:strVal val="visible"/>
                                      </p:to>
                                    </p:set>
                                    <p:animEffect transition="in" filter="wipe(left)">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moving an Entry from a BST"/>
          <p:cNvSpPr txBox="1">
            <a:spLocks noGrp="1"/>
          </p:cNvSpPr>
          <p:nvPr>
            <p:ph type="title"/>
          </p:nvPr>
        </p:nvSpPr>
        <p:spPr>
          <a:prstGeom prst="rect">
            <a:avLst/>
          </a:prstGeom>
        </p:spPr>
        <p:txBody>
          <a:bodyPr/>
          <a:lstStyle/>
          <a:p>
            <a:r>
              <a:t>Removing an Entry from a BST</a:t>
            </a:r>
          </a:p>
        </p:txBody>
      </p:sp>
      <p:sp>
        <p:nvSpPr>
          <p:cNvPr id="120" name="Must maintain binary search tree traversal ordering…"/>
          <p:cNvSpPr txBox="1">
            <a:spLocks noGrp="1"/>
          </p:cNvSpPr>
          <p:nvPr>
            <p:ph type="body" sz="half" idx="1"/>
          </p:nvPr>
        </p:nvSpPr>
        <p:spPr>
          <a:xfrm>
            <a:off x="190500" y="2343150"/>
            <a:ext cx="10131822" cy="11315700"/>
          </a:xfrm>
          <a:prstGeom prst="rect">
            <a:avLst/>
          </a:prstGeom>
        </p:spPr>
        <p:txBody>
          <a:bodyPr/>
          <a:lstStyle/>
          <a:p>
            <a:pPr>
              <a:spcBef>
                <a:spcPts val="1000"/>
              </a:spcBef>
              <a:buBlip>
                <a:blip r:embed="rId2"/>
              </a:buBlip>
            </a:pPr>
            <a:r>
              <a:t>Must maintain binary search tree traversal ordering</a:t>
            </a:r>
          </a:p>
          <a:p>
            <a:pPr lvl="1">
              <a:spcBef>
                <a:spcPts val="1000"/>
              </a:spcBef>
              <a:buBlip>
                <a:blip r:embed="rId2"/>
              </a:buBlip>
            </a:pPr>
            <a:r>
              <a:t>Three cases for removing an entry</a:t>
            </a:r>
          </a:p>
          <a:p>
            <a:pPr lvl="2">
              <a:spcBef>
                <a:spcPts val="1000"/>
              </a:spcBef>
              <a:buBlip>
                <a:blip r:embed="rId2"/>
              </a:buBlip>
            </a:pPr>
            <a:r>
              <a:t>Entry is in a leaf</a:t>
            </a:r>
          </a:p>
          <a:p>
            <a:pPr lvl="3">
              <a:spcBef>
                <a:spcPts val="1000"/>
              </a:spcBef>
              <a:buBlip>
                <a:blip r:embed="rId2"/>
              </a:buBlip>
            </a:pPr>
            <a:r>
              <a:t>the node has no children</a:t>
            </a:r>
          </a:p>
          <a:p>
            <a:pPr lvl="2">
              <a:spcBef>
                <a:spcPts val="1000"/>
              </a:spcBef>
              <a:buBlip>
                <a:blip r:embed="rId2"/>
              </a:buBlip>
            </a:pPr>
            <a:r>
              <a:t>Entry is in a node with one child</a:t>
            </a:r>
          </a:p>
          <a:p>
            <a:pPr lvl="2">
              <a:spcBef>
                <a:spcPts val="1000"/>
              </a:spcBef>
              <a:buBlip>
                <a:blip r:embed="rId2"/>
              </a:buBlip>
            </a:pPr>
            <a:r>
              <a:t>Entry is in a node with two children</a:t>
            </a:r>
          </a:p>
        </p:txBody>
      </p:sp>
      <p:grpSp>
        <p:nvGrpSpPr>
          <p:cNvPr id="138" name="Group"/>
          <p:cNvGrpSpPr/>
          <p:nvPr/>
        </p:nvGrpSpPr>
        <p:grpSpPr>
          <a:xfrm>
            <a:off x="497497" y="8833866"/>
            <a:ext cx="5903306" cy="3754558"/>
            <a:chOff x="0" y="0"/>
            <a:chExt cx="5903305" cy="3754557"/>
          </a:xfrm>
        </p:grpSpPr>
        <p:sp>
          <p:nvSpPr>
            <p:cNvPr id="121" name="Line"/>
            <p:cNvSpPr/>
            <p:nvPr/>
          </p:nvSpPr>
          <p:spPr>
            <a:xfrm>
              <a:off x="3414697" y="759916"/>
              <a:ext cx="1149906" cy="99770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2" name="Line"/>
            <p:cNvSpPr/>
            <p:nvPr/>
          </p:nvSpPr>
          <p:spPr>
            <a:xfrm>
              <a:off x="4456910" y="1295622"/>
              <a:ext cx="1077096" cy="18442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3" name="Line"/>
            <p:cNvSpPr/>
            <p:nvPr/>
          </p:nvSpPr>
          <p:spPr>
            <a:xfrm flipH="1">
              <a:off x="3498834" y="1282672"/>
              <a:ext cx="1169419" cy="1951785"/>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4" name="Line"/>
            <p:cNvSpPr/>
            <p:nvPr/>
          </p:nvSpPr>
          <p:spPr>
            <a:xfrm flipH="1">
              <a:off x="431685" y="1541087"/>
              <a:ext cx="1522025" cy="1879282"/>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5" name="Line"/>
            <p:cNvSpPr/>
            <p:nvPr/>
          </p:nvSpPr>
          <p:spPr>
            <a:xfrm flipH="1">
              <a:off x="1379465" y="543943"/>
              <a:ext cx="1767002" cy="151163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6" name="Circle"/>
            <p:cNvSpPr/>
            <p:nvPr/>
          </p:nvSpPr>
          <p:spPr>
            <a:xfrm>
              <a:off x="1197730" y="10963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27" name="Circle"/>
            <p:cNvSpPr/>
            <p:nvPr/>
          </p:nvSpPr>
          <p:spPr>
            <a:xfrm>
              <a:off x="0" y="2536504"/>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28" name="Circle"/>
            <p:cNvSpPr/>
            <p:nvPr/>
          </p:nvSpPr>
          <p:spPr>
            <a:xfrm>
              <a:off x="4780043" y="2632668"/>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29" name="Circle"/>
            <p:cNvSpPr/>
            <p:nvPr/>
          </p:nvSpPr>
          <p:spPr>
            <a:xfrm>
              <a:off x="2979333" y="2551523"/>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30" name="Circle"/>
            <p:cNvSpPr/>
            <p:nvPr/>
          </p:nvSpPr>
          <p:spPr>
            <a:xfrm>
              <a:off x="4009214" y="11725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31" name="Circle"/>
            <p:cNvSpPr/>
            <p:nvPr/>
          </p:nvSpPr>
          <p:spPr>
            <a:xfrm>
              <a:off x="253828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132" name="K"/>
            <p:cNvSpPr/>
            <p:nvPr/>
          </p:nvSpPr>
          <p:spPr>
            <a:xfrm>
              <a:off x="2852065" y="952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sp>
          <p:nvSpPr>
            <p:cNvPr id="133" name="P"/>
            <p:cNvSpPr/>
            <p:nvPr/>
          </p:nvSpPr>
          <p:spPr>
            <a:xfrm>
              <a:off x="4252240" y="12763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sp>
          <p:nvSpPr>
            <p:cNvPr id="134" name="C"/>
            <p:cNvSpPr/>
            <p:nvPr/>
          </p:nvSpPr>
          <p:spPr>
            <a:xfrm>
              <a:off x="231687" y="2609850"/>
              <a:ext cx="691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sp>
          <p:nvSpPr>
            <p:cNvPr id="135" name="M"/>
            <p:cNvSpPr/>
            <p:nvPr/>
          </p:nvSpPr>
          <p:spPr>
            <a:xfrm>
              <a:off x="3193984" y="2590800"/>
              <a:ext cx="762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sp>
          <p:nvSpPr>
            <p:cNvPr id="136" name="H"/>
            <p:cNvSpPr/>
            <p:nvPr/>
          </p:nvSpPr>
          <p:spPr>
            <a:xfrm>
              <a:off x="1435706" y="1200150"/>
              <a:ext cx="685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sp>
          <p:nvSpPr>
            <p:cNvPr id="137" name="R"/>
            <p:cNvSpPr/>
            <p:nvPr/>
          </p:nvSpPr>
          <p:spPr>
            <a:xfrm>
              <a:off x="5006829" y="26670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sp>
        <p:nvSpPr>
          <p:cNvPr id="139" name="K"/>
          <p:cNvSpPr/>
          <p:nvPr/>
        </p:nvSpPr>
        <p:spPr>
          <a:xfrm>
            <a:off x="15074837" y="452856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K</a:t>
            </a:r>
          </a:p>
        </p:txBody>
      </p:sp>
      <p:grpSp>
        <p:nvGrpSpPr>
          <p:cNvPr id="146" name="Group"/>
          <p:cNvGrpSpPr/>
          <p:nvPr/>
        </p:nvGrpSpPr>
        <p:grpSpPr>
          <a:xfrm>
            <a:off x="12871872" y="2185416"/>
            <a:ext cx="5067301" cy="1809750"/>
            <a:chOff x="0" y="0"/>
            <a:chExt cx="5067300" cy="1809750"/>
          </a:xfrm>
        </p:grpSpPr>
        <p:sp>
          <p:nvSpPr>
            <p:cNvPr id="140"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41"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42"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43"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44"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45"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147" name="Line"/>
          <p:cNvSpPr/>
          <p:nvPr/>
        </p:nvSpPr>
        <p:spPr>
          <a:xfrm flipH="1" flipV="1">
            <a:off x="15329496" y="347526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8" name="Line"/>
          <p:cNvSpPr/>
          <p:nvPr/>
        </p:nvSpPr>
        <p:spPr>
          <a:xfrm flipV="1">
            <a:off x="12067362" y="3475261"/>
            <a:ext cx="1852436" cy="1852435"/>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9" name="Line"/>
          <p:cNvSpPr/>
          <p:nvPr/>
        </p:nvSpPr>
        <p:spPr>
          <a:xfrm flipH="1" flipV="1">
            <a:off x="16624896" y="3475260"/>
            <a:ext cx="2129923" cy="212992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50" name="H"/>
          <p:cNvSpPr/>
          <p:nvPr/>
        </p:nvSpPr>
        <p:spPr>
          <a:xfrm>
            <a:off x="11455337" y="778611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H</a:t>
            </a:r>
          </a:p>
        </p:txBody>
      </p:sp>
      <p:grpSp>
        <p:nvGrpSpPr>
          <p:cNvPr id="157" name="Group"/>
          <p:cNvGrpSpPr/>
          <p:nvPr/>
        </p:nvGrpSpPr>
        <p:grpSpPr>
          <a:xfrm>
            <a:off x="9252372" y="5442966"/>
            <a:ext cx="5067301" cy="1809750"/>
            <a:chOff x="0" y="0"/>
            <a:chExt cx="5067300" cy="1809750"/>
          </a:xfrm>
        </p:grpSpPr>
        <p:sp>
          <p:nvSpPr>
            <p:cNvPr id="151"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52"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53"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54"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55"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56"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158" name="Line"/>
          <p:cNvSpPr/>
          <p:nvPr/>
        </p:nvSpPr>
        <p:spPr>
          <a:xfrm flipH="1" flipV="1">
            <a:off x="11709996" y="673281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59" name="P"/>
          <p:cNvSpPr/>
          <p:nvPr/>
        </p:nvSpPr>
        <p:spPr>
          <a:xfrm>
            <a:off x="18789587" y="791946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P</a:t>
            </a:r>
          </a:p>
        </p:txBody>
      </p:sp>
      <p:grpSp>
        <p:nvGrpSpPr>
          <p:cNvPr id="166" name="Group"/>
          <p:cNvGrpSpPr/>
          <p:nvPr/>
        </p:nvGrpSpPr>
        <p:grpSpPr>
          <a:xfrm>
            <a:off x="16586621" y="5576316"/>
            <a:ext cx="5067301" cy="1809750"/>
            <a:chOff x="0" y="0"/>
            <a:chExt cx="5067300" cy="1809750"/>
          </a:xfrm>
        </p:grpSpPr>
        <p:sp>
          <p:nvSpPr>
            <p:cNvPr id="160"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61"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62"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63"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64"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65"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167" name="Line"/>
          <p:cNvSpPr/>
          <p:nvPr/>
        </p:nvSpPr>
        <p:spPr>
          <a:xfrm flipH="1" flipV="1">
            <a:off x="19044246" y="686616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8" name="/"/>
          <p:cNvSpPr/>
          <p:nvPr/>
        </p:nvSpPr>
        <p:spPr>
          <a:xfrm>
            <a:off x="12573000" y="624306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69" name="Line"/>
          <p:cNvSpPr/>
          <p:nvPr/>
        </p:nvSpPr>
        <p:spPr>
          <a:xfrm flipH="1" flipV="1">
            <a:off x="20356314" y="6849689"/>
            <a:ext cx="1103604" cy="3098894"/>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70" name="R"/>
          <p:cNvSpPr/>
          <p:nvPr/>
        </p:nvSpPr>
        <p:spPr>
          <a:xfrm>
            <a:off x="21494687" y="1226286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R</a:t>
            </a:r>
          </a:p>
        </p:txBody>
      </p:sp>
      <p:grpSp>
        <p:nvGrpSpPr>
          <p:cNvPr id="177" name="Group"/>
          <p:cNvGrpSpPr/>
          <p:nvPr/>
        </p:nvGrpSpPr>
        <p:grpSpPr>
          <a:xfrm>
            <a:off x="19291721" y="9919716"/>
            <a:ext cx="5067301" cy="1809750"/>
            <a:chOff x="0" y="0"/>
            <a:chExt cx="5067300" cy="1809750"/>
          </a:xfrm>
        </p:grpSpPr>
        <p:sp>
          <p:nvSpPr>
            <p:cNvPr id="171"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72"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73"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74"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75"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76"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178" name="Line"/>
          <p:cNvSpPr/>
          <p:nvPr/>
        </p:nvSpPr>
        <p:spPr>
          <a:xfrm flipH="1" flipV="1">
            <a:off x="21749346" y="1120956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79" name="/"/>
          <p:cNvSpPr/>
          <p:nvPr/>
        </p:nvSpPr>
        <p:spPr>
          <a:xfrm>
            <a:off x="20154898" y="1070076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80" name="/"/>
          <p:cNvSpPr/>
          <p:nvPr/>
        </p:nvSpPr>
        <p:spPr>
          <a:xfrm>
            <a:off x="22688548" y="1070076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81" name="Line"/>
          <p:cNvSpPr/>
          <p:nvPr/>
        </p:nvSpPr>
        <p:spPr>
          <a:xfrm flipV="1">
            <a:off x="16410762" y="6821808"/>
            <a:ext cx="1415772" cy="309693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2" name="M"/>
          <p:cNvSpPr/>
          <p:nvPr/>
        </p:nvSpPr>
        <p:spPr>
          <a:xfrm>
            <a:off x="15970187" y="1222476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M</a:t>
            </a:r>
          </a:p>
        </p:txBody>
      </p:sp>
      <p:grpSp>
        <p:nvGrpSpPr>
          <p:cNvPr id="189" name="Group"/>
          <p:cNvGrpSpPr/>
          <p:nvPr/>
        </p:nvGrpSpPr>
        <p:grpSpPr>
          <a:xfrm>
            <a:off x="13767221" y="9900666"/>
            <a:ext cx="5067301" cy="1809750"/>
            <a:chOff x="0" y="0"/>
            <a:chExt cx="5067300" cy="1809750"/>
          </a:xfrm>
        </p:grpSpPr>
        <p:sp>
          <p:nvSpPr>
            <p:cNvPr id="183"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4"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5"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86"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87"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8"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190" name="Line"/>
          <p:cNvSpPr/>
          <p:nvPr/>
        </p:nvSpPr>
        <p:spPr>
          <a:xfrm flipH="1" flipV="1">
            <a:off x="16224846" y="1119051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91" name="/"/>
          <p:cNvSpPr/>
          <p:nvPr/>
        </p:nvSpPr>
        <p:spPr>
          <a:xfrm>
            <a:off x="14668500" y="1064361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92" name="/"/>
          <p:cNvSpPr/>
          <p:nvPr/>
        </p:nvSpPr>
        <p:spPr>
          <a:xfrm>
            <a:off x="17087850" y="1070076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93" name="Line"/>
          <p:cNvSpPr/>
          <p:nvPr/>
        </p:nvSpPr>
        <p:spPr>
          <a:xfrm flipV="1">
            <a:off x="9495612" y="6813077"/>
            <a:ext cx="893387" cy="3029469"/>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94" name="C"/>
          <p:cNvSpPr/>
          <p:nvPr/>
        </p:nvSpPr>
        <p:spPr>
          <a:xfrm>
            <a:off x="9055037" y="12148566"/>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C</a:t>
            </a:r>
          </a:p>
        </p:txBody>
      </p:sp>
      <p:grpSp>
        <p:nvGrpSpPr>
          <p:cNvPr id="201" name="Group"/>
          <p:cNvGrpSpPr/>
          <p:nvPr/>
        </p:nvGrpSpPr>
        <p:grpSpPr>
          <a:xfrm>
            <a:off x="6852072" y="9633966"/>
            <a:ext cx="5067301" cy="1809750"/>
            <a:chOff x="0" y="0"/>
            <a:chExt cx="5067300" cy="1809750"/>
          </a:xfrm>
        </p:grpSpPr>
        <p:sp>
          <p:nvSpPr>
            <p:cNvPr id="195"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96"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97"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198"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199"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00"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02" name="Line"/>
          <p:cNvSpPr/>
          <p:nvPr/>
        </p:nvSpPr>
        <p:spPr>
          <a:xfrm flipH="1" flipV="1">
            <a:off x="9309696" y="11114310"/>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03" name="/"/>
          <p:cNvSpPr/>
          <p:nvPr/>
        </p:nvSpPr>
        <p:spPr>
          <a:xfrm>
            <a:off x="7753350" y="1044041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04" name="/"/>
          <p:cNvSpPr/>
          <p:nvPr/>
        </p:nvSpPr>
        <p:spPr>
          <a:xfrm>
            <a:off x="10172700" y="10497566"/>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207" name="Group"/>
          <p:cNvGrpSpPr/>
          <p:nvPr/>
        </p:nvGrpSpPr>
        <p:grpSpPr>
          <a:xfrm>
            <a:off x="18396371" y="2737866"/>
            <a:ext cx="1847851" cy="1752600"/>
            <a:chOff x="0" y="0"/>
            <a:chExt cx="1847850" cy="1752600"/>
          </a:xfrm>
        </p:grpSpPr>
        <p:sp>
          <p:nvSpPr>
            <p:cNvPr id="205" name="Rectangle"/>
            <p:cNvSpPr/>
            <p:nvPr/>
          </p:nvSpPr>
          <p:spPr>
            <a:xfrm>
              <a:off x="272627" y="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06" name="root"/>
            <p:cNvSpPr/>
            <p:nvPr/>
          </p:nvSpPr>
          <p:spPr>
            <a:xfrm>
              <a:off x="0" y="97155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root</a:t>
              </a:r>
            </a:p>
          </p:txBody>
        </p:sp>
      </p:grpSp>
      <p:sp>
        <p:nvSpPr>
          <p:cNvPr id="208" name="Line"/>
          <p:cNvSpPr/>
          <p:nvPr/>
        </p:nvSpPr>
        <p:spPr>
          <a:xfrm flipV="1">
            <a:off x="17377469" y="3271260"/>
            <a:ext cx="1730440" cy="5"/>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strVal val="4*#ppt_w"/>
                                          </p:val>
                                        </p:tav>
                                        <p:tav tm="100000">
                                          <p:val>
                                            <p:strVal val="#ppt_w"/>
                                          </p:val>
                                        </p:tav>
                                      </p:tavLst>
                                    </p:anim>
                                    <p:anim calcmode="lin" valueType="num">
                                      <p:cBhvr>
                                        <p:cTn id="8" dur="1000" fill="hold"/>
                                        <p:tgtEl>
                                          <p:spTgt spid="119"/>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120">
                                            <p:bg/>
                                          </p:spTgt>
                                        </p:tgtEl>
                                        <p:attrNameLst>
                                          <p:attrName>style.visibility</p:attrName>
                                        </p:attrNameLst>
                                      </p:cBhvr>
                                      <p:to>
                                        <p:strVal val="visible"/>
                                      </p:to>
                                    </p:set>
                                    <p:animEffect transition="in" filter="fade">
                                      <p:cBhvr>
                                        <p:cTn id="12" dur="500"/>
                                        <p:tgtEl>
                                          <p:spTgt spid="120">
                                            <p:bg/>
                                          </p:spTgt>
                                        </p:tgtEl>
                                      </p:cBhvr>
                                    </p:animEffect>
                                  </p:childTnLst>
                                </p:cTn>
                              </p:par>
                              <p:par>
                                <p:cTn id="13" presetID="10" presetClass="entr" presetSubtype="0" fill="hold" grpId="2" nodeType="withEffect">
                                  <p:stCondLst>
                                    <p:cond delay="0"/>
                                  </p:stCondLst>
                                  <p:iterate>
                                    <p:tmAbs val="0"/>
                                  </p:iterate>
                                  <p:childTnLst>
                                    <p:set>
                                      <p:cBhvr>
                                        <p:cTn id="14" fill="hold"/>
                                        <p:tgtEl>
                                          <p:spTgt spid="120">
                                            <p:txEl>
                                              <p:pRg st="0" end="0"/>
                                            </p:txEl>
                                          </p:spTgt>
                                        </p:tgtEl>
                                        <p:attrNameLst>
                                          <p:attrName>style.visibility</p:attrName>
                                        </p:attrNameLst>
                                      </p:cBhvr>
                                      <p:to>
                                        <p:strVal val="visible"/>
                                      </p:to>
                                    </p:set>
                                    <p:animEffect transition="in" filter="fade">
                                      <p:cBhvr>
                                        <p:cTn id="15" dur="500"/>
                                        <p:tgtEl>
                                          <p:spTgt spid="1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2" nodeType="clickEffect">
                                  <p:stCondLst>
                                    <p:cond delay="0"/>
                                  </p:stCondLst>
                                  <p:iterate>
                                    <p:tmAbs val="0"/>
                                  </p:iterate>
                                  <p:childTnLst>
                                    <p:set>
                                      <p:cBhvr>
                                        <p:cTn id="19" fill="hold"/>
                                        <p:tgtEl>
                                          <p:spTgt spid="120">
                                            <p:txEl>
                                              <p:pRg st="1" end="1"/>
                                            </p:txEl>
                                          </p:spTgt>
                                        </p:tgtEl>
                                        <p:attrNameLst>
                                          <p:attrName>style.visibility</p:attrName>
                                        </p:attrNameLst>
                                      </p:cBhvr>
                                      <p:to>
                                        <p:strVal val="visible"/>
                                      </p:to>
                                    </p:set>
                                    <p:animEffect transition="in" filter="fade">
                                      <p:cBhvr>
                                        <p:cTn id="20" dur="500"/>
                                        <p:tgtEl>
                                          <p:spTgt spid="120">
                                            <p:txEl>
                                              <p:pRg st="1" end="1"/>
                                            </p:txEl>
                                          </p:spTgt>
                                        </p:tgtEl>
                                      </p:cBhvr>
                                    </p:animEffect>
                                  </p:childTnLst>
                                </p:cTn>
                              </p:par>
                            </p:childTnLst>
                          </p:cTn>
                        </p:par>
                        <p:par>
                          <p:cTn id="21" fill="hold">
                            <p:stCondLst>
                              <p:cond delay="500"/>
                            </p:stCondLst>
                            <p:childTnLst>
                              <p:par>
                                <p:cTn id="22" presetID="10" presetClass="entr" fill="hold" grpId="2" nodeType="afterEffect">
                                  <p:stCondLst>
                                    <p:cond delay="0"/>
                                  </p:stCondLst>
                                  <p:iterate>
                                    <p:tmAbs val="0"/>
                                  </p:iterate>
                                  <p:childTnLst>
                                    <p:set>
                                      <p:cBhvr>
                                        <p:cTn id="23" fill="hold"/>
                                        <p:tgtEl>
                                          <p:spTgt spid="120">
                                            <p:txEl>
                                              <p:pRg st="2" end="2"/>
                                            </p:txEl>
                                          </p:spTgt>
                                        </p:tgtEl>
                                        <p:attrNameLst>
                                          <p:attrName>style.visibility</p:attrName>
                                        </p:attrNameLst>
                                      </p:cBhvr>
                                      <p:to>
                                        <p:strVal val="visible"/>
                                      </p:to>
                                    </p:set>
                                    <p:animEffect transition="in" filter="fade">
                                      <p:cBhvr>
                                        <p:cTn id="24" dur="500"/>
                                        <p:tgtEl>
                                          <p:spTgt spid="120">
                                            <p:txEl>
                                              <p:pRg st="2" end="2"/>
                                            </p:txEl>
                                          </p:spTgt>
                                        </p:tgtEl>
                                      </p:cBhvr>
                                    </p:animEffect>
                                  </p:childTnLst>
                                </p:cTn>
                              </p:par>
                            </p:childTnLst>
                          </p:cTn>
                        </p:par>
                        <p:par>
                          <p:cTn id="25" fill="hold">
                            <p:stCondLst>
                              <p:cond delay="1000"/>
                            </p:stCondLst>
                            <p:childTnLst>
                              <p:par>
                                <p:cTn id="26" presetID="10" presetClass="entr" fill="hold" grpId="2" nodeType="afterEffect">
                                  <p:stCondLst>
                                    <p:cond delay="0"/>
                                  </p:stCondLst>
                                  <p:iterate>
                                    <p:tmAbs val="0"/>
                                  </p:iterate>
                                  <p:childTnLst>
                                    <p:set>
                                      <p:cBhvr>
                                        <p:cTn id="27" fill="hold"/>
                                        <p:tgtEl>
                                          <p:spTgt spid="120">
                                            <p:txEl>
                                              <p:pRg st="3" end="3"/>
                                            </p:txEl>
                                          </p:spTgt>
                                        </p:tgtEl>
                                        <p:attrNameLst>
                                          <p:attrName>style.visibility</p:attrName>
                                        </p:attrNameLst>
                                      </p:cBhvr>
                                      <p:to>
                                        <p:strVal val="visible"/>
                                      </p:to>
                                    </p:set>
                                    <p:animEffect transition="in" filter="fade">
                                      <p:cBhvr>
                                        <p:cTn id="28" dur="500"/>
                                        <p:tgtEl>
                                          <p:spTgt spid="1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2" nodeType="clickEffect">
                                  <p:stCondLst>
                                    <p:cond delay="0"/>
                                  </p:stCondLst>
                                  <p:iterate>
                                    <p:tmAbs val="0"/>
                                  </p:iterate>
                                  <p:childTnLst>
                                    <p:set>
                                      <p:cBhvr>
                                        <p:cTn id="32" fill="hold"/>
                                        <p:tgtEl>
                                          <p:spTgt spid="120">
                                            <p:txEl>
                                              <p:pRg st="4" end="4"/>
                                            </p:txEl>
                                          </p:spTgt>
                                        </p:tgtEl>
                                        <p:attrNameLst>
                                          <p:attrName>style.visibility</p:attrName>
                                        </p:attrNameLst>
                                      </p:cBhvr>
                                      <p:to>
                                        <p:strVal val="visible"/>
                                      </p:to>
                                    </p:set>
                                    <p:animEffect transition="in" filter="fade">
                                      <p:cBhvr>
                                        <p:cTn id="33" dur="500"/>
                                        <p:tgtEl>
                                          <p:spTgt spid="12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2" nodeType="clickEffect">
                                  <p:stCondLst>
                                    <p:cond delay="0"/>
                                  </p:stCondLst>
                                  <p:iterate>
                                    <p:tmAbs val="0"/>
                                  </p:iterate>
                                  <p:childTnLst>
                                    <p:set>
                                      <p:cBhvr>
                                        <p:cTn id="37" fill="hold"/>
                                        <p:tgtEl>
                                          <p:spTgt spid="120">
                                            <p:txEl>
                                              <p:pRg st="5" end="5"/>
                                            </p:txEl>
                                          </p:spTgt>
                                        </p:tgtEl>
                                        <p:attrNameLst>
                                          <p:attrName>style.visibility</p:attrName>
                                        </p:attrNameLst>
                                      </p:cBhvr>
                                      <p:to>
                                        <p:strVal val="visible"/>
                                      </p:to>
                                    </p:set>
                                    <p:animEffect transition="in" filter="fade">
                                      <p:cBhvr>
                                        <p:cTn id="38" dur="500"/>
                                        <p:tgtEl>
                                          <p:spTgt spid="120">
                                            <p:txEl>
                                              <p:pRg st="5" end="5"/>
                                            </p:txEl>
                                          </p:spTgt>
                                        </p:tgtEl>
                                      </p:cBhvr>
                                    </p:animEffect>
                                  </p:childTnLst>
                                </p:cTn>
                              </p:par>
                            </p:childTnLst>
                          </p:cTn>
                        </p:par>
                        <p:par>
                          <p:cTn id="39" fill="hold">
                            <p:stCondLst>
                              <p:cond delay="500"/>
                            </p:stCondLst>
                            <p:childTnLst>
                              <p:par>
                                <p:cTn id="40" presetID="22" presetClass="entr" presetSubtype="1" fill="hold" grpId="3" nodeType="afterEffect">
                                  <p:stCondLst>
                                    <p:cond delay="0"/>
                                  </p:stCondLst>
                                  <p:iterate>
                                    <p:tmAbs val="0"/>
                                  </p:iterate>
                                  <p:childTnLst>
                                    <p:set>
                                      <p:cBhvr>
                                        <p:cTn id="41" fill="hold"/>
                                        <p:tgtEl>
                                          <p:spTgt spid="138"/>
                                        </p:tgtEl>
                                        <p:attrNameLst>
                                          <p:attrName>style.visibility</p:attrName>
                                        </p:attrNameLst>
                                      </p:cBhvr>
                                      <p:to>
                                        <p:strVal val="visible"/>
                                      </p:to>
                                    </p:set>
                                    <p:animEffect transition="in" filter="wipe(up)">
                                      <p:cBhvr>
                                        <p:cTn id="42" dur="50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4" nodeType="clickEffect">
                                  <p:stCondLst>
                                    <p:cond delay="0"/>
                                  </p:stCondLst>
                                  <p:iterate>
                                    <p:tmAbs val="0"/>
                                  </p:iterate>
                                  <p:childTnLst>
                                    <p:set>
                                      <p:cBhvr>
                                        <p:cTn id="46" fill="hold"/>
                                        <p:tgtEl>
                                          <p:spTgt spid="207"/>
                                        </p:tgtEl>
                                        <p:attrNameLst>
                                          <p:attrName>style.visibility</p:attrName>
                                        </p:attrNameLst>
                                      </p:cBhvr>
                                      <p:to>
                                        <p:strVal val="visible"/>
                                      </p:to>
                                    </p:set>
                                    <p:anim calcmode="lin" valueType="num">
                                      <p:cBhvr>
                                        <p:cTn id="47" dur="500" fill="hold"/>
                                        <p:tgtEl>
                                          <p:spTgt spid="207"/>
                                        </p:tgtEl>
                                        <p:attrNameLst>
                                          <p:attrName>ppt_w</p:attrName>
                                        </p:attrNameLst>
                                      </p:cBhvr>
                                      <p:tavLst>
                                        <p:tav tm="0">
                                          <p:val>
                                            <p:fltVal val="0"/>
                                          </p:val>
                                        </p:tav>
                                        <p:tav tm="100000">
                                          <p:val>
                                            <p:strVal val="#ppt_w"/>
                                          </p:val>
                                        </p:tav>
                                      </p:tavLst>
                                    </p:anim>
                                    <p:anim calcmode="lin" valueType="num">
                                      <p:cBhvr>
                                        <p:cTn id="48" dur="500" fill="hold"/>
                                        <p:tgtEl>
                                          <p:spTgt spid="207"/>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22" presetClass="entr" presetSubtype="2" fill="hold" grpId="5" nodeType="afterEffect">
                                  <p:stCondLst>
                                    <p:cond delay="0"/>
                                  </p:stCondLst>
                                  <p:iterate>
                                    <p:tmAbs val="0"/>
                                  </p:iterate>
                                  <p:childTnLst>
                                    <p:set>
                                      <p:cBhvr>
                                        <p:cTn id="51" fill="hold"/>
                                        <p:tgtEl>
                                          <p:spTgt spid="208"/>
                                        </p:tgtEl>
                                        <p:attrNameLst>
                                          <p:attrName>style.visibility</p:attrName>
                                        </p:attrNameLst>
                                      </p:cBhvr>
                                      <p:to>
                                        <p:strVal val="visible"/>
                                      </p:to>
                                    </p:set>
                                    <p:animEffect transition="in" filter="wipe(right)">
                                      <p:cBhvr>
                                        <p:cTn id="52" dur="500"/>
                                        <p:tgtEl>
                                          <p:spTgt spid="208"/>
                                        </p:tgtEl>
                                      </p:cBhvr>
                                    </p:animEffect>
                                  </p:childTnLst>
                                </p:cTn>
                              </p:par>
                            </p:childTnLst>
                          </p:cTn>
                        </p:par>
                        <p:par>
                          <p:cTn id="53" fill="hold">
                            <p:stCondLst>
                              <p:cond delay="1000"/>
                            </p:stCondLst>
                            <p:childTnLst>
                              <p:par>
                                <p:cTn id="54" presetID="23" presetClass="entr" presetSubtype="16" fill="hold" grpId="6" nodeType="afterEffect">
                                  <p:stCondLst>
                                    <p:cond delay="0"/>
                                  </p:stCondLst>
                                  <p:iterate>
                                    <p:tmAbs val="0"/>
                                  </p:iterate>
                                  <p:childTnLst>
                                    <p:set>
                                      <p:cBhvr>
                                        <p:cTn id="55" fill="hold"/>
                                        <p:tgtEl>
                                          <p:spTgt spid="146"/>
                                        </p:tgtEl>
                                        <p:attrNameLst>
                                          <p:attrName>style.visibility</p:attrName>
                                        </p:attrNameLst>
                                      </p:cBhvr>
                                      <p:to>
                                        <p:strVal val="visible"/>
                                      </p:to>
                                    </p:set>
                                    <p:anim calcmode="lin" valueType="num">
                                      <p:cBhvr>
                                        <p:cTn id="56" dur="500" fill="hold"/>
                                        <p:tgtEl>
                                          <p:spTgt spid="146"/>
                                        </p:tgtEl>
                                        <p:attrNameLst>
                                          <p:attrName>ppt_w</p:attrName>
                                        </p:attrNameLst>
                                      </p:cBhvr>
                                      <p:tavLst>
                                        <p:tav tm="0">
                                          <p:val>
                                            <p:fltVal val="0"/>
                                          </p:val>
                                        </p:tav>
                                        <p:tav tm="100000">
                                          <p:val>
                                            <p:strVal val="#ppt_w"/>
                                          </p:val>
                                        </p:tav>
                                      </p:tavLst>
                                    </p:anim>
                                    <p:anim calcmode="lin" valueType="num">
                                      <p:cBhvr>
                                        <p:cTn id="57" dur="500" fill="hold"/>
                                        <p:tgtEl>
                                          <p:spTgt spid="146"/>
                                        </p:tgtEl>
                                        <p:attrNameLst>
                                          <p:attrName>ppt_h</p:attrName>
                                        </p:attrNameLst>
                                      </p:cBhvr>
                                      <p:tavLst>
                                        <p:tav tm="0">
                                          <p:val>
                                            <p:fltVal val="0"/>
                                          </p:val>
                                        </p:tav>
                                        <p:tav tm="100000">
                                          <p:val>
                                            <p:strVal val="#ppt_h"/>
                                          </p:val>
                                        </p:tav>
                                      </p:tavLst>
                                    </p:anim>
                                  </p:childTnLst>
                                </p:cTn>
                              </p:par>
                            </p:childTnLst>
                          </p:cTn>
                        </p:par>
                        <p:par>
                          <p:cTn id="58" fill="hold">
                            <p:stCondLst>
                              <p:cond delay="1500"/>
                            </p:stCondLst>
                            <p:childTnLst>
                              <p:par>
                                <p:cTn id="59" presetID="22" presetClass="entr" presetSubtype="1" fill="hold" grpId="7" nodeType="afterEffect">
                                  <p:stCondLst>
                                    <p:cond delay="0"/>
                                  </p:stCondLst>
                                  <p:iterate>
                                    <p:tmAbs val="0"/>
                                  </p:iterate>
                                  <p:childTnLst>
                                    <p:set>
                                      <p:cBhvr>
                                        <p:cTn id="60" fill="hold"/>
                                        <p:tgtEl>
                                          <p:spTgt spid="147"/>
                                        </p:tgtEl>
                                        <p:attrNameLst>
                                          <p:attrName>style.visibility</p:attrName>
                                        </p:attrNameLst>
                                      </p:cBhvr>
                                      <p:to>
                                        <p:strVal val="visible"/>
                                      </p:to>
                                    </p:set>
                                    <p:animEffect transition="in" filter="wipe(up)">
                                      <p:cBhvr>
                                        <p:cTn id="61" dur="500"/>
                                        <p:tgtEl>
                                          <p:spTgt spid="147"/>
                                        </p:tgtEl>
                                      </p:cBhvr>
                                    </p:animEffect>
                                  </p:childTnLst>
                                </p:cTn>
                              </p:par>
                            </p:childTnLst>
                          </p:cTn>
                        </p:par>
                        <p:par>
                          <p:cTn id="62" fill="hold">
                            <p:stCondLst>
                              <p:cond delay="2000"/>
                            </p:stCondLst>
                            <p:childTnLst>
                              <p:par>
                                <p:cTn id="63" presetID="22" presetClass="entr" presetSubtype="1" fill="hold" grpId="8" nodeType="afterEffect">
                                  <p:stCondLst>
                                    <p:cond delay="0"/>
                                  </p:stCondLst>
                                  <p:iterate>
                                    <p:tmAbs val="0"/>
                                  </p:iterate>
                                  <p:childTnLst>
                                    <p:set>
                                      <p:cBhvr>
                                        <p:cTn id="64" fill="hold"/>
                                        <p:tgtEl>
                                          <p:spTgt spid="139"/>
                                        </p:tgtEl>
                                        <p:attrNameLst>
                                          <p:attrName>style.visibility</p:attrName>
                                        </p:attrNameLst>
                                      </p:cBhvr>
                                      <p:to>
                                        <p:strVal val="visible"/>
                                      </p:to>
                                    </p:set>
                                    <p:animEffect transition="in" filter="wipe(up)">
                                      <p:cBhvr>
                                        <p:cTn id="65" dur="500"/>
                                        <p:tgtEl>
                                          <p:spTgt spid="139"/>
                                        </p:tgtEl>
                                      </p:cBhvr>
                                    </p:animEffect>
                                  </p:childTnLst>
                                </p:cTn>
                              </p:par>
                            </p:childTnLst>
                          </p:cTn>
                        </p:par>
                        <p:par>
                          <p:cTn id="66" fill="hold">
                            <p:stCondLst>
                              <p:cond delay="2500"/>
                            </p:stCondLst>
                            <p:childTnLst>
                              <p:par>
                                <p:cTn id="67" presetID="22" presetClass="entr" presetSubtype="1" fill="hold" grpId="9" nodeType="afterEffect">
                                  <p:stCondLst>
                                    <p:cond delay="0"/>
                                  </p:stCondLst>
                                  <p:iterate>
                                    <p:tmAbs val="0"/>
                                  </p:iterate>
                                  <p:childTnLst>
                                    <p:set>
                                      <p:cBhvr>
                                        <p:cTn id="68" fill="hold"/>
                                        <p:tgtEl>
                                          <p:spTgt spid="148"/>
                                        </p:tgtEl>
                                        <p:attrNameLst>
                                          <p:attrName>style.visibility</p:attrName>
                                        </p:attrNameLst>
                                      </p:cBhvr>
                                      <p:to>
                                        <p:strVal val="visible"/>
                                      </p:to>
                                    </p:set>
                                    <p:animEffect transition="in" filter="wipe(up)">
                                      <p:cBhvr>
                                        <p:cTn id="69" dur="500"/>
                                        <p:tgtEl>
                                          <p:spTgt spid="148"/>
                                        </p:tgtEl>
                                      </p:cBhvr>
                                    </p:animEffect>
                                  </p:childTnLst>
                                </p:cTn>
                              </p:par>
                            </p:childTnLst>
                          </p:cTn>
                        </p:par>
                        <p:par>
                          <p:cTn id="70" fill="hold">
                            <p:stCondLst>
                              <p:cond delay="3000"/>
                            </p:stCondLst>
                            <p:childTnLst>
                              <p:par>
                                <p:cTn id="71" presetID="22" presetClass="entr" presetSubtype="1" fill="hold" grpId="10" nodeType="afterEffect">
                                  <p:stCondLst>
                                    <p:cond delay="0"/>
                                  </p:stCondLst>
                                  <p:iterate>
                                    <p:tmAbs val="0"/>
                                  </p:iterate>
                                  <p:childTnLst>
                                    <p:set>
                                      <p:cBhvr>
                                        <p:cTn id="72" fill="hold"/>
                                        <p:tgtEl>
                                          <p:spTgt spid="149"/>
                                        </p:tgtEl>
                                        <p:attrNameLst>
                                          <p:attrName>style.visibility</p:attrName>
                                        </p:attrNameLst>
                                      </p:cBhvr>
                                      <p:to>
                                        <p:strVal val="visible"/>
                                      </p:to>
                                    </p:set>
                                    <p:animEffect transition="in" filter="wipe(up)">
                                      <p:cBhvr>
                                        <p:cTn id="73" dur="500"/>
                                        <p:tgtEl>
                                          <p:spTgt spid="149"/>
                                        </p:tgtEl>
                                      </p:cBhvr>
                                    </p:animEffect>
                                  </p:childTnLst>
                                </p:cTn>
                              </p:par>
                            </p:childTnLst>
                          </p:cTn>
                        </p:par>
                        <p:par>
                          <p:cTn id="74" fill="hold">
                            <p:stCondLst>
                              <p:cond delay="3500"/>
                            </p:stCondLst>
                            <p:childTnLst>
                              <p:par>
                                <p:cTn id="75" presetID="23" presetClass="entr" presetSubtype="16" fill="hold" grpId="11" nodeType="afterEffect">
                                  <p:stCondLst>
                                    <p:cond delay="0"/>
                                  </p:stCondLst>
                                  <p:iterate>
                                    <p:tmAbs val="0"/>
                                  </p:iterate>
                                  <p:childTnLst>
                                    <p:set>
                                      <p:cBhvr>
                                        <p:cTn id="76" fill="hold"/>
                                        <p:tgtEl>
                                          <p:spTgt spid="157"/>
                                        </p:tgtEl>
                                        <p:attrNameLst>
                                          <p:attrName>style.visibility</p:attrName>
                                        </p:attrNameLst>
                                      </p:cBhvr>
                                      <p:to>
                                        <p:strVal val="visible"/>
                                      </p:to>
                                    </p:set>
                                    <p:anim calcmode="lin" valueType="num">
                                      <p:cBhvr>
                                        <p:cTn id="77" dur="500" fill="hold"/>
                                        <p:tgtEl>
                                          <p:spTgt spid="157"/>
                                        </p:tgtEl>
                                        <p:attrNameLst>
                                          <p:attrName>ppt_w</p:attrName>
                                        </p:attrNameLst>
                                      </p:cBhvr>
                                      <p:tavLst>
                                        <p:tav tm="0">
                                          <p:val>
                                            <p:fltVal val="0"/>
                                          </p:val>
                                        </p:tav>
                                        <p:tav tm="100000">
                                          <p:val>
                                            <p:strVal val="#ppt_w"/>
                                          </p:val>
                                        </p:tav>
                                      </p:tavLst>
                                    </p:anim>
                                    <p:anim calcmode="lin" valueType="num">
                                      <p:cBhvr>
                                        <p:cTn id="78" dur="500" fill="hold"/>
                                        <p:tgtEl>
                                          <p:spTgt spid="157"/>
                                        </p:tgtEl>
                                        <p:attrNameLst>
                                          <p:attrName>ppt_h</p:attrName>
                                        </p:attrNameLst>
                                      </p:cBhvr>
                                      <p:tavLst>
                                        <p:tav tm="0">
                                          <p:val>
                                            <p:fltVal val="0"/>
                                          </p:val>
                                        </p:tav>
                                        <p:tav tm="100000">
                                          <p:val>
                                            <p:strVal val="#ppt_h"/>
                                          </p:val>
                                        </p:tav>
                                      </p:tavLst>
                                    </p:anim>
                                  </p:childTnLst>
                                </p:cTn>
                              </p:par>
                            </p:childTnLst>
                          </p:cTn>
                        </p:par>
                        <p:par>
                          <p:cTn id="79" fill="hold">
                            <p:stCondLst>
                              <p:cond delay="4000"/>
                            </p:stCondLst>
                            <p:childTnLst>
                              <p:par>
                                <p:cTn id="80" presetID="22" presetClass="entr" presetSubtype="1" fill="hold" grpId="12" nodeType="afterEffect">
                                  <p:stCondLst>
                                    <p:cond delay="0"/>
                                  </p:stCondLst>
                                  <p:iterate>
                                    <p:tmAbs val="0"/>
                                  </p:iterate>
                                  <p:childTnLst>
                                    <p:set>
                                      <p:cBhvr>
                                        <p:cTn id="81" fill="hold"/>
                                        <p:tgtEl>
                                          <p:spTgt spid="158"/>
                                        </p:tgtEl>
                                        <p:attrNameLst>
                                          <p:attrName>style.visibility</p:attrName>
                                        </p:attrNameLst>
                                      </p:cBhvr>
                                      <p:to>
                                        <p:strVal val="visible"/>
                                      </p:to>
                                    </p:set>
                                    <p:animEffect transition="in" filter="wipe(up)">
                                      <p:cBhvr>
                                        <p:cTn id="82" dur="500"/>
                                        <p:tgtEl>
                                          <p:spTgt spid="158"/>
                                        </p:tgtEl>
                                      </p:cBhvr>
                                    </p:animEffect>
                                  </p:childTnLst>
                                </p:cTn>
                              </p:par>
                            </p:childTnLst>
                          </p:cTn>
                        </p:par>
                        <p:par>
                          <p:cTn id="83" fill="hold">
                            <p:stCondLst>
                              <p:cond delay="4500"/>
                            </p:stCondLst>
                            <p:childTnLst>
                              <p:par>
                                <p:cTn id="84" presetID="22" presetClass="entr" presetSubtype="1" fill="hold" grpId="13" nodeType="afterEffect">
                                  <p:stCondLst>
                                    <p:cond delay="0"/>
                                  </p:stCondLst>
                                  <p:iterate>
                                    <p:tmAbs val="0"/>
                                  </p:iterate>
                                  <p:childTnLst>
                                    <p:set>
                                      <p:cBhvr>
                                        <p:cTn id="85" fill="hold"/>
                                        <p:tgtEl>
                                          <p:spTgt spid="150"/>
                                        </p:tgtEl>
                                        <p:attrNameLst>
                                          <p:attrName>style.visibility</p:attrName>
                                        </p:attrNameLst>
                                      </p:cBhvr>
                                      <p:to>
                                        <p:strVal val="visible"/>
                                      </p:to>
                                    </p:set>
                                    <p:animEffect transition="in" filter="wipe(up)">
                                      <p:cBhvr>
                                        <p:cTn id="86" dur="500"/>
                                        <p:tgtEl>
                                          <p:spTgt spid="150"/>
                                        </p:tgtEl>
                                      </p:cBhvr>
                                    </p:animEffect>
                                  </p:childTnLst>
                                </p:cTn>
                              </p:par>
                            </p:childTnLst>
                          </p:cTn>
                        </p:par>
                        <p:par>
                          <p:cTn id="87" fill="hold">
                            <p:stCondLst>
                              <p:cond delay="5000"/>
                            </p:stCondLst>
                            <p:childTnLst>
                              <p:par>
                                <p:cTn id="88" presetID="10" presetClass="entr" fill="hold" grpId="14" nodeType="afterEffect">
                                  <p:stCondLst>
                                    <p:cond delay="0"/>
                                  </p:stCondLst>
                                  <p:iterate>
                                    <p:tmAbs val="0"/>
                                  </p:iterate>
                                  <p:childTnLst>
                                    <p:set>
                                      <p:cBhvr>
                                        <p:cTn id="89" fill="hold"/>
                                        <p:tgtEl>
                                          <p:spTgt spid="168"/>
                                        </p:tgtEl>
                                        <p:attrNameLst>
                                          <p:attrName>style.visibility</p:attrName>
                                        </p:attrNameLst>
                                      </p:cBhvr>
                                      <p:to>
                                        <p:strVal val="visible"/>
                                      </p:to>
                                    </p:set>
                                    <p:animEffect transition="in" filter="fade">
                                      <p:cBhvr>
                                        <p:cTn id="90" dur="500"/>
                                        <p:tgtEl>
                                          <p:spTgt spid="168"/>
                                        </p:tgtEl>
                                      </p:cBhvr>
                                    </p:animEffect>
                                  </p:childTnLst>
                                </p:cTn>
                              </p:par>
                            </p:childTnLst>
                          </p:cTn>
                        </p:par>
                        <p:par>
                          <p:cTn id="91" fill="hold">
                            <p:stCondLst>
                              <p:cond delay="5500"/>
                            </p:stCondLst>
                            <p:childTnLst>
                              <p:par>
                                <p:cTn id="92" presetID="23" presetClass="entr" presetSubtype="16" fill="hold" grpId="15" nodeType="afterEffect">
                                  <p:stCondLst>
                                    <p:cond delay="0"/>
                                  </p:stCondLst>
                                  <p:iterate>
                                    <p:tmAbs val="0"/>
                                  </p:iterate>
                                  <p:childTnLst>
                                    <p:set>
                                      <p:cBhvr>
                                        <p:cTn id="93" fill="hold"/>
                                        <p:tgtEl>
                                          <p:spTgt spid="166"/>
                                        </p:tgtEl>
                                        <p:attrNameLst>
                                          <p:attrName>style.visibility</p:attrName>
                                        </p:attrNameLst>
                                      </p:cBhvr>
                                      <p:to>
                                        <p:strVal val="visible"/>
                                      </p:to>
                                    </p:set>
                                    <p:anim calcmode="lin" valueType="num">
                                      <p:cBhvr>
                                        <p:cTn id="94" dur="500" fill="hold"/>
                                        <p:tgtEl>
                                          <p:spTgt spid="166"/>
                                        </p:tgtEl>
                                        <p:attrNameLst>
                                          <p:attrName>ppt_w</p:attrName>
                                        </p:attrNameLst>
                                      </p:cBhvr>
                                      <p:tavLst>
                                        <p:tav tm="0">
                                          <p:val>
                                            <p:fltVal val="0"/>
                                          </p:val>
                                        </p:tav>
                                        <p:tav tm="100000">
                                          <p:val>
                                            <p:strVal val="#ppt_w"/>
                                          </p:val>
                                        </p:tav>
                                      </p:tavLst>
                                    </p:anim>
                                    <p:anim calcmode="lin" valueType="num">
                                      <p:cBhvr>
                                        <p:cTn id="95" dur="500" fill="hold"/>
                                        <p:tgtEl>
                                          <p:spTgt spid="166"/>
                                        </p:tgtEl>
                                        <p:attrNameLst>
                                          <p:attrName>ppt_h</p:attrName>
                                        </p:attrNameLst>
                                      </p:cBhvr>
                                      <p:tavLst>
                                        <p:tav tm="0">
                                          <p:val>
                                            <p:fltVal val="0"/>
                                          </p:val>
                                        </p:tav>
                                        <p:tav tm="100000">
                                          <p:val>
                                            <p:strVal val="#ppt_h"/>
                                          </p:val>
                                        </p:tav>
                                      </p:tavLst>
                                    </p:anim>
                                  </p:childTnLst>
                                </p:cTn>
                              </p:par>
                            </p:childTnLst>
                          </p:cTn>
                        </p:par>
                        <p:par>
                          <p:cTn id="96" fill="hold">
                            <p:stCondLst>
                              <p:cond delay="6000"/>
                            </p:stCondLst>
                            <p:childTnLst>
                              <p:par>
                                <p:cTn id="97" presetID="22" presetClass="entr" presetSubtype="1" fill="hold" grpId="16" nodeType="afterEffect">
                                  <p:stCondLst>
                                    <p:cond delay="0"/>
                                  </p:stCondLst>
                                  <p:iterate>
                                    <p:tmAbs val="0"/>
                                  </p:iterate>
                                  <p:childTnLst>
                                    <p:set>
                                      <p:cBhvr>
                                        <p:cTn id="98" fill="hold"/>
                                        <p:tgtEl>
                                          <p:spTgt spid="167"/>
                                        </p:tgtEl>
                                        <p:attrNameLst>
                                          <p:attrName>style.visibility</p:attrName>
                                        </p:attrNameLst>
                                      </p:cBhvr>
                                      <p:to>
                                        <p:strVal val="visible"/>
                                      </p:to>
                                    </p:set>
                                    <p:animEffect transition="in" filter="wipe(up)">
                                      <p:cBhvr>
                                        <p:cTn id="99" dur="500"/>
                                        <p:tgtEl>
                                          <p:spTgt spid="167"/>
                                        </p:tgtEl>
                                      </p:cBhvr>
                                    </p:animEffect>
                                  </p:childTnLst>
                                </p:cTn>
                              </p:par>
                            </p:childTnLst>
                          </p:cTn>
                        </p:par>
                        <p:par>
                          <p:cTn id="100" fill="hold">
                            <p:stCondLst>
                              <p:cond delay="6500"/>
                            </p:stCondLst>
                            <p:childTnLst>
                              <p:par>
                                <p:cTn id="101" presetID="22" presetClass="entr" presetSubtype="1" fill="hold" grpId="17" nodeType="afterEffect">
                                  <p:stCondLst>
                                    <p:cond delay="0"/>
                                  </p:stCondLst>
                                  <p:iterate>
                                    <p:tmAbs val="0"/>
                                  </p:iterate>
                                  <p:childTnLst>
                                    <p:set>
                                      <p:cBhvr>
                                        <p:cTn id="102" fill="hold"/>
                                        <p:tgtEl>
                                          <p:spTgt spid="159"/>
                                        </p:tgtEl>
                                        <p:attrNameLst>
                                          <p:attrName>style.visibility</p:attrName>
                                        </p:attrNameLst>
                                      </p:cBhvr>
                                      <p:to>
                                        <p:strVal val="visible"/>
                                      </p:to>
                                    </p:set>
                                    <p:animEffect transition="in" filter="wipe(up)">
                                      <p:cBhvr>
                                        <p:cTn id="103" dur="500"/>
                                        <p:tgtEl>
                                          <p:spTgt spid="159"/>
                                        </p:tgtEl>
                                      </p:cBhvr>
                                    </p:animEffect>
                                  </p:childTnLst>
                                </p:cTn>
                              </p:par>
                            </p:childTnLst>
                          </p:cTn>
                        </p:par>
                        <p:par>
                          <p:cTn id="104" fill="hold">
                            <p:stCondLst>
                              <p:cond delay="7000"/>
                            </p:stCondLst>
                            <p:childTnLst>
                              <p:par>
                                <p:cTn id="105" presetID="22" presetClass="entr" presetSubtype="1" fill="hold" grpId="18" nodeType="afterEffect">
                                  <p:stCondLst>
                                    <p:cond delay="0"/>
                                  </p:stCondLst>
                                  <p:iterate>
                                    <p:tmAbs val="0"/>
                                  </p:iterate>
                                  <p:childTnLst>
                                    <p:set>
                                      <p:cBhvr>
                                        <p:cTn id="106" fill="hold"/>
                                        <p:tgtEl>
                                          <p:spTgt spid="169"/>
                                        </p:tgtEl>
                                        <p:attrNameLst>
                                          <p:attrName>style.visibility</p:attrName>
                                        </p:attrNameLst>
                                      </p:cBhvr>
                                      <p:to>
                                        <p:strVal val="visible"/>
                                      </p:to>
                                    </p:set>
                                    <p:animEffect transition="in" filter="wipe(up)">
                                      <p:cBhvr>
                                        <p:cTn id="107" dur="500"/>
                                        <p:tgtEl>
                                          <p:spTgt spid="169"/>
                                        </p:tgtEl>
                                      </p:cBhvr>
                                    </p:animEffect>
                                  </p:childTnLst>
                                </p:cTn>
                              </p:par>
                            </p:childTnLst>
                          </p:cTn>
                        </p:par>
                        <p:par>
                          <p:cTn id="108" fill="hold">
                            <p:stCondLst>
                              <p:cond delay="7500"/>
                            </p:stCondLst>
                            <p:childTnLst>
                              <p:par>
                                <p:cTn id="109" presetID="23" presetClass="entr" presetSubtype="16" fill="hold" grpId="19" nodeType="afterEffect">
                                  <p:stCondLst>
                                    <p:cond delay="0"/>
                                  </p:stCondLst>
                                  <p:iterate>
                                    <p:tmAbs val="0"/>
                                  </p:iterate>
                                  <p:childTnLst>
                                    <p:set>
                                      <p:cBhvr>
                                        <p:cTn id="110" fill="hold"/>
                                        <p:tgtEl>
                                          <p:spTgt spid="177"/>
                                        </p:tgtEl>
                                        <p:attrNameLst>
                                          <p:attrName>style.visibility</p:attrName>
                                        </p:attrNameLst>
                                      </p:cBhvr>
                                      <p:to>
                                        <p:strVal val="visible"/>
                                      </p:to>
                                    </p:set>
                                    <p:anim calcmode="lin" valueType="num">
                                      <p:cBhvr>
                                        <p:cTn id="111" dur="500" fill="hold"/>
                                        <p:tgtEl>
                                          <p:spTgt spid="177"/>
                                        </p:tgtEl>
                                        <p:attrNameLst>
                                          <p:attrName>ppt_w</p:attrName>
                                        </p:attrNameLst>
                                      </p:cBhvr>
                                      <p:tavLst>
                                        <p:tav tm="0">
                                          <p:val>
                                            <p:fltVal val="0"/>
                                          </p:val>
                                        </p:tav>
                                        <p:tav tm="100000">
                                          <p:val>
                                            <p:strVal val="#ppt_w"/>
                                          </p:val>
                                        </p:tav>
                                      </p:tavLst>
                                    </p:anim>
                                    <p:anim calcmode="lin" valueType="num">
                                      <p:cBhvr>
                                        <p:cTn id="112" dur="500" fill="hold"/>
                                        <p:tgtEl>
                                          <p:spTgt spid="177"/>
                                        </p:tgtEl>
                                        <p:attrNameLst>
                                          <p:attrName>ppt_h</p:attrName>
                                        </p:attrNameLst>
                                      </p:cBhvr>
                                      <p:tavLst>
                                        <p:tav tm="0">
                                          <p:val>
                                            <p:fltVal val="0"/>
                                          </p:val>
                                        </p:tav>
                                        <p:tav tm="100000">
                                          <p:val>
                                            <p:strVal val="#ppt_h"/>
                                          </p:val>
                                        </p:tav>
                                      </p:tavLst>
                                    </p:anim>
                                  </p:childTnLst>
                                </p:cTn>
                              </p:par>
                            </p:childTnLst>
                          </p:cTn>
                        </p:par>
                        <p:par>
                          <p:cTn id="113" fill="hold">
                            <p:stCondLst>
                              <p:cond delay="8000"/>
                            </p:stCondLst>
                            <p:childTnLst>
                              <p:par>
                                <p:cTn id="114" presetID="22" presetClass="entr" presetSubtype="1" fill="hold" grpId="20" nodeType="afterEffect">
                                  <p:stCondLst>
                                    <p:cond delay="0"/>
                                  </p:stCondLst>
                                  <p:iterate>
                                    <p:tmAbs val="0"/>
                                  </p:iterate>
                                  <p:childTnLst>
                                    <p:set>
                                      <p:cBhvr>
                                        <p:cTn id="115" fill="hold"/>
                                        <p:tgtEl>
                                          <p:spTgt spid="178"/>
                                        </p:tgtEl>
                                        <p:attrNameLst>
                                          <p:attrName>style.visibility</p:attrName>
                                        </p:attrNameLst>
                                      </p:cBhvr>
                                      <p:to>
                                        <p:strVal val="visible"/>
                                      </p:to>
                                    </p:set>
                                    <p:animEffect transition="in" filter="wipe(up)">
                                      <p:cBhvr>
                                        <p:cTn id="116" dur="500"/>
                                        <p:tgtEl>
                                          <p:spTgt spid="178"/>
                                        </p:tgtEl>
                                      </p:cBhvr>
                                    </p:animEffect>
                                  </p:childTnLst>
                                </p:cTn>
                              </p:par>
                            </p:childTnLst>
                          </p:cTn>
                        </p:par>
                        <p:par>
                          <p:cTn id="117" fill="hold">
                            <p:stCondLst>
                              <p:cond delay="8500"/>
                            </p:stCondLst>
                            <p:childTnLst>
                              <p:par>
                                <p:cTn id="118" presetID="10" presetClass="entr" fill="hold" grpId="21" nodeType="afterEffect">
                                  <p:stCondLst>
                                    <p:cond delay="0"/>
                                  </p:stCondLst>
                                  <p:iterate>
                                    <p:tmAbs val="0"/>
                                  </p:iterate>
                                  <p:childTnLst>
                                    <p:set>
                                      <p:cBhvr>
                                        <p:cTn id="119" fill="hold"/>
                                        <p:tgtEl>
                                          <p:spTgt spid="179"/>
                                        </p:tgtEl>
                                        <p:attrNameLst>
                                          <p:attrName>style.visibility</p:attrName>
                                        </p:attrNameLst>
                                      </p:cBhvr>
                                      <p:to>
                                        <p:strVal val="visible"/>
                                      </p:to>
                                    </p:set>
                                    <p:animEffect transition="in" filter="fade">
                                      <p:cBhvr>
                                        <p:cTn id="120" dur="500"/>
                                        <p:tgtEl>
                                          <p:spTgt spid="179"/>
                                        </p:tgtEl>
                                      </p:cBhvr>
                                    </p:animEffect>
                                  </p:childTnLst>
                                </p:cTn>
                              </p:par>
                            </p:childTnLst>
                          </p:cTn>
                        </p:par>
                        <p:par>
                          <p:cTn id="121" fill="hold">
                            <p:stCondLst>
                              <p:cond delay="9000"/>
                            </p:stCondLst>
                            <p:childTnLst>
                              <p:par>
                                <p:cTn id="122" presetID="10" presetClass="entr" fill="hold" grpId="22" nodeType="afterEffect">
                                  <p:stCondLst>
                                    <p:cond delay="0"/>
                                  </p:stCondLst>
                                  <p:iterate>
                                    <p:tmAbs val="0"/>
                                  </p:iterate>
                                  <p:childTnLst>
                                    <p:set>
                                      <p:cBhvr>
                                        <p:cTn id="123" fill="hold"/>
                                        <p:tgtEl>
                                          <p:spTgt spid="180"/>
                                        </p:tgtEl>
                                        <p:attrNameLst>
                                          <p:attrName>style.visibility</p:attrName>
                                        </p:attrNameLst>
                                      </p:cBhvr>
                                      <p:to>
                                        <p:strVal val="visible"/>
                                      </p:to>
                                    </p:set>
                                    <p:animEffect transition="in" filter="fade">
                                      <p:cBhvr>
                                        <p:cTn id="124" dur="500"/>
                                        <p:tgtEl>
                                          <p:spTgt spid="180"/>
                                        </p:tgtEl>
                                      </p:cBhvr>
                                    </p:animEffect>
                                  </p:childTnLst>
                                </p:cTn>
                              </p:par>
                            </p:childTnLst>
                          </p:cTn>
                        </p:par>
                        <p:par>
                          <p:cTn id="125" fill="hold">
                            <p:stCondLst>
                              <p:cond delay="9500"/>
                            </p:stCondLst>
                            <p:childTnLst>
                              <p:par>
                                <p:cTn id="126" presetID="22" presetClass="entr" presetSubtype="1" fill="hold" grpId="23" nodeType="afterEffect">
                                  <p:stCondLst>
                                    <p:cond delay="0"/>
                                  </p:stCondLst>
                                  <p:iterate>
                                    <p:tmAbs val="0"/>
                                  </p:iterate>
                                  <p:childTnLst>
                                    <p:set>
                                      <p:cBhvr>
                                        <p:cTn id="127" fill="hold"/>
                                        <p:tgtEl>
                                          <p:spTgt spid="170"/>
                                        </p:tgtEl>
                                        <p:attrNameLst>
                                          <p:attrName>style.visibility</p:attrName>
                                        </p:attrNameLst>
                                      </p:cBhvr>
                                      <p:to>
                                        <p:strVal val="visible"/>
                                      </p:to>
                                    </p:set>
                                    <p:animEffect transition="in" filter="wipe(up)">
                                      <p:cBhvr>
                                        <p:cTn id="128" dur="500"/>
                                        <p:tgtEl>
                                          <p:spTgt spid="170"/>
                                        </p:tgtEl>
                                      </p:cBhvr>
                                    </p:animEffect>
                                  </p:childTnLst>
                                </p:cTn>
                              </p:par>
                            </p:childTnLst>
                          </p:cTn>
                        </p:par>
                        <p:par>
                          <p:cTn id="129" fill="hold">
                            <p:stCondLst>
                              <p:cond delay="10000"/>
                            </p:stCondLst>
                            <p:childTnLst>
                              <p:par>
                                <p:cTn id="130" presetID="22" presetClass="entr" presetSubtype="1" fill="hold" grpId="24" nodeType="afterEffect">
                                  <p:stCondLst>
                                    <p:cond delay="0"/>
                                  </p:stCondLst>
                                  <p:iterate>
                                    <p:tmAbs val="0"/>
                                  </p:iterate>
                                  <p:childTnLst>
                                    <p:set>
                                      <p:cBhvr>
                                        <p:cTn id="131" fill="hold"/>
                                        <p:tgtEl>
                                          <p:spTgt spid="181"/>
                                        </p:tgtEl>
                                        <p:attrNameLst>
                                          <p:attrName>style.visibility</p:attrName>
                                        </p:attrNameLst>
                                      </p:cBhvr>
                                      <p:to>
                                        <p:strVal val="visible"/>
                                      </p:to>
                                    </p:set>
                                    <p:animEffect transition="in" filter="wipe(up)">
                                      <p:cBhvr>
                                        <p:cTn id="132" dur="500"/>
                                        <p:tgtEl>
                                          <p:spTgt spid="181"/>
                                        </p:tgtEl>
                                      </p:cBhvr>
                                    </p:animEffect>
                                  </p:childTnLst>
                                </p:cTn>
                              </p:par>
                            </p:childTnLst>
                          </p:cTn>
                        </p:par>
                        <p:par>
                          <p:cTn id="133" fill="hold">
                            <p:stCondLst>
                              <p:cond delay="10500"/>
                            </p:stCondLst>
                            <p:childTnLst>
                              <p:par>
                                <p:cTn id="134" presetID="23" presetClass="entr" presetSubtype="16" fill="hold" grpId="25" nodeType="afterEffect">
                                  <p:stCondLst>
                                    <p:cond delay="0"/>
                                  </p:stCondLst>
                                  <p:iterate>
                                    <p:tmAbs val="0"/>
                                  </p:iterate>
                                  <p:childTnLst>
                                    <p:set>
                                      <p:cBhvr>
                                        <p:cTn id="135" fill="hold"/>
                                        <p:tgtEl>
                                          <p:spTgt spid="189"/>
                                        </p:tgtEl>
                                        <p:attrNameLst>
                                          <p:attrName>style.visibility</p:attrName>
                                        </p:attrNameLst>
                                      </p:cBhvr>
                                      <p:to>
                                        <p:strVal val="visible"/>
                                      </p:to>
                                    </p:set>
                                    <p:anim calcmode="lin" valueType="num">
                                      <p:cBhvr>
                                        <p:cTn id="136" dur="500" fill="hold"/>
                                        <p:tgtEl>
                                          <p:spTgt spid="189"/>
                                        </p:tgtEl>
                                        <p:attrNameLst>
                                          <p:attrName>ppt_w</p:attrName>
                                        </p:attrNameLst>
                                      </p:cBhvr>
                                      <p:tavLst>
                                        <p:tav tm="0">
                                          <p:val>
                                            <p:fltVal val="0"/>
                                          </p:val>
                                        </p:tav>
                                        <p:tav tm="100000">
                                          <p:val>
                                            <p:strVal val="#ppt_w"/>
                                          </p:val>
                                        </p:tav>
                                      </p:tavLst>
                                    </p:anim>
                                    <p:anim calcmode="lin" valueType="num">
                                      <p:cBhvr>
                                        <p:cTn id="137" dur="500" fill="hold"/>
                                        <p:tgtEl>
                                          <p:spTgt spid="189"/>
                                        </p:tgtEl>
                                        <p:attrNameLst>
                                          <p:attrName>ppt_h</p:attrName>
                                        </p:attrNameLst>
                                      </p:cBhvr>
                                      <p:tavLst>
                                        <p:tav tm="0">
                                          <p:val>
                                            <p:fltVal val="0"/>
                                          </p:val>
                                        </p:tav>
                                        <p:tav tm="100000">
                                          <p:val>
                                            <p:strVal val="#ppt_h"/>
                                          </p:val>
                                        </p:tav>
                                      </p:tavLst>
                                    </p:anim>
                                  </p:childTnLst>
                                </p:cTn>
                              </p:par>
                            </p:childTnLst>
                          </p:cTn>
                        </p:par>
                        <p:par>
                          <p:cTn id="138" fill="hold">
                            <p:stCondLst>
                              <p:cond delay="11000"/>
                            </p:stCondLst>
                            <p:childTnLst>
                              <p:par>
                                <p:cTn id="139" presetID="22" presetClass="entr" presetSubtype="1" fill="hold" grpId="26" nodeType="afterEffect">
                                  <p:stCondLst>
                                    <p:cond delay="0"/>
                                  </p:stCondLst>
                                  <p:iterate>
                                    <p:tmAbs val="0"/>
                                  </p:iterate>
                                  <p:childTnLst>
                                    <p:set>
                                      <p:cBhvr>
                                        <p:cTn id="140" fill="hold"/>
                                        <p:tgtEl>
                                          <p:spTgt spid="190"/>
                                        </p:tgtEl>
                                        <p:attrNameLst>
                                          <p:attrName>style.visibility</p:attrName>
                                        </p:attrNameLst>
                                      </p:cBhvr>
                                      <p:to>
                                        <p:strVal val="visible"/>
                                      </p:to>
                                    </p:set>
                                    <p:animEffect transition="in" filter="wipe(up)">
                                      <p:cBhvr>
                                        <p:cTn id="141" dur="500"/>
                                        <p:tgtEl>
                                          <p:spTgt spid="190"/>
                                        </p:tgtEl>
                                      </p:cBhvr>
                                    </p:animEffect>
                                  </p:childTnLst>
                                </p:cTn>
                              </p:par>
                            </p:childTnLst>
                          </p:cTn>
                        </p:par>
                        <p:par>
                          <p:cTn id="142" fill="hold">
                            <p:stCondLst>
                              <p:cond delay="11500"/>
                            </p:stCondLst>
                            <p:childTnLst>
                              <p:par>
                                <p:cTn id="143" presetID="22" presetClass="entr" presetSubtype="1" fill="hold" grpId="27" nodeType="afterEffect">
                                  <p:stCondLst>
                                    <p:cond delay="0"/>
                                  </p:stCondLst>
                                  <p:iterate>
                                    <p:tmAbs val="0"/>
                                  </p:iterate>
                                  <p:childTnLst>
                                    <p:set>
                                      <p:cBhvr>
                                        <p:cTn id="144" fill="hold"/>
                                        <p:tgtEl>
                                          <p:spTgt spid="182"/>
                                        </p:tgtEl>
                                        <p:attrNameLst>
                                          <p:attrName>style.visibility</p:attrName>
                                        </p:attrNameLst>
                                      </p:cBhvr>
                                      <p:to>
                                        <p:strVal val="visible"/>
                                      </p:to>
                                    </p:set>
                                    <p:animEffect transition="in" filter="wipe(up)">
                                      <p:cBhvr>
                                        <p:cTn id="145" dur="500"/>
                                        <p:tgtEl>
                                          <p:spTgt spid="182"/>
                                        </p:tgtEl>
                                      </p:cBhvr>
                                    </p:animEffect>
                                  </p:childTnLst>
                                </p:cTn>
                              </p:par>
                            </p:childTnLst>
                          </p:cTn>
                        </p:par>
                        <p:par>
                          <p:cTn id="146" fill="hold">
                            <p:stCondLst>
                              <p:cond delay="12000"/>
                            </p:stCondLst>
                            <p:childTnLst>
                              <p:par>
                                <p:cTn id="147" presetID="10" presetClass="entr" fill="hold" grpId="28" nodeType="afterEffect">
                                  <p:stCondLst>
                                    <p:cond delay="0"/>
                                  </p:stCondLst>
                                  <p:iterate>
                                    <p:tmAbs val="0"/>
                                  </p:iterate>
                                  <p:childTnLst>
                                    <p:set>
                                      <p:cBhvr>
                                        <p:cTn id="148" fill="hold"/>
                                        <p:tgtEl>
                                          <p:spTgt spid="191"/>
                                        </p:tgtEl>
                                        <p:attrNameLst>
                                          <p:attrName>style.visibility</p:attrName>
                                        </p:attrNameLst>
                                      </p:cBhvr>
                                      <p:to>
                                        <p:strVal val="visible"/>
                                      </p:to>
                                    </p:set>
                                    <p:animEffect transition="in" filter="fade">
                                      <p:cBhvr>
                                        <p:cTn id="149" dur="500"/>
                                        <p:tgtEl>
                                          <p:spTgt spid="191"/>
                                        </p:tgtEl>
                                      </p:cBhvr>
                                    </p:animEffect>
                                  </p:childTnLst>
                                </p:cTn>
                              </p:par>
                            </p:childTnLst>
                          </p:cTn>
                        </p:par>
                        <p:par>
                          <p:cTn id="150" fill="hold">
                            <p:stCondLst>
                              <p:cond delay="12500"/>
                            </p:stCondLst>
                            <p:childTnLst>
                              <p:par>
                                <p:cTn id="151" presetID="10" presetClass="entr" fill="hold" grpId="29" nodeType="afterEffect">
                                  <p:stCondLst>
                                    <p:cond delay="0"/>
                                  </p:stCondLst>
                                  <p:iterate>
                                    <p:tmAbs val="0"/>
                                  </p:iterate>
                                  <p:childTnLst>
                                    <p:set>
                                      <p:cBhvr>
                                        <p:cTn id="152" fill="hold"/>
                                        <p:tgtEl>
                                          <p:spTgt spid="192"/>
                                        </p:tgtEl>
                                        <p:attrNameLst>
                                          <p:attrName>style.visibility</p:attrName>
                                        </p:attrNameLst>
                                      </p:cBhvr>
                                      <p:to>
                                        <p:strVal val="visible"/>
                                      </p:to>
                                    </p:set>
                                    <p:animEffect transition="in" filter="fade">
                                      <p:cBhvr>
                                        <p:cTn id="153" dur="500"/>
                                        <p:tgtEl>
                                          <p:spTgt spid="192"/>
                                        </p:tgtEl>
                                      </p:cBhvr>
                                    </p:animEffect>
                                  </p:childTnLst>
                                </p:cTn>
                              </p:par>
                            </p:childTnLst>
                          </p:cTn>
                        </p:par>
                        <p:par>
                          <p:cTn id="154" fill="hold">
                            <p:stCondLst>
                              <p:cond delay="13000"/>
                            </p:stCondLst>
                            <p:childTnLst>
                              <p:par>
                                <p:cTn id="155" presetID="22" presetClass="entr" presetSubtype="1" fill="hold" grpId="30" nodeType="afterEffect">
                                  <p:stCondLst>
                                    <p:cond delay="0"/>
                                  </p:stCondLst>
                                  <p:iterate>
                                    <p:tmAbs val="0"/>
                                  </p:iterate>
                                  <p:childTnLst>
                                    <p:set>
                                      <p:cBhvr>
                                        <p:cTn id="156" fill="hold"/>
                                        <p:tgtEl>
                                          <p:spTgt spid="193"/>
                                        </p:tgtEl>
                                        <p:attrNameLst>
                                          <p:attrName>style.visibility</p:attrName>
                                        </p:attrNameLst>
                                      </p:cBhvr>
                                      <p:to>
                                        <p:strVal val="visible"/>
                                      </p:to>
                                    </p:set>
                                    <p:animEffect transition="in" filter="wipe(up)">
                                      <p:cBhvr>
                                        <p:cTn id="157" dur="500"/>
                                        <p:tgtEl>
                                          <p:spTgt spid="193"/>
                                        </p:tgtEl>
                                      </p:cBhvr>
                                    </p:animEffect>
                                  </p:childTnLst>
                                </p:cTn>
                              </p:par>
                            </p:childTnLst>
                          </p:cTn>
                        </p:par>
                        <p:par>
                          <p:cTn id="158" fill="hold">
                            <p:stCondLst>
                              <p:cond delay="13500"/>
                            </p:stCondLst>
                            <p:childTnLst>
                              <p:par>
                                <p:cTn id="159" presetID="23" presetClass="entr" presetSubtype="16" fill="hold" grpId="31" nodeType="afterEffect">
                                  <p:stCondLst>
                                    <p:cond delay="0"/>
                                  </p:stCondLst>
                                  <p:iterate>
                                    <p:tmAbs val="0"/>
                                  </p:iterate>
                                  <p:childTnLst>
                                    <p:set>
                                      <p:cBhvr>
                                        <p:cTn id="160" fill="hold"/>
                                        <p:tgtEl>
                                          <p:spTgt spid="201"/>
                                        </p:tgtEl>
                                        <p:attrNameLst>
                                          <p:attrName>style.visibility</p:attrName>
                                        </p:attrNameLst>
                                      </p:cBhvr>
                                      <p:to>
                                        <p:strVal val="visible"/>
                                      </p:to>
                                    </p:set>
                                    <p:anim calcmode="lin" valueType="num">
                                      <p:cBhvr>
                                        <p:cTn id="161" dur="500" fill="hold"/>
                                        <p:tgtEl>
                                          <p:spTgt spid="201"/>
                                        </p:tgtEl>
                                        <p:attrNameLst>
                                          <p:attrName>ppt_w</p:attrName>
                                        </p:attrNameLst>
                                      </p:cBhvr>
                                      <p:tavLst>
                                        <p:tav tm="0">
                                          <p:val>
                                            <p:fltVal val="0"/>
                                          </p:val>
                                        </p:tav>
                                        <p:tav tm="100000">
                                          <p:val>
                                            <p:strVal val="#ppt_w"/>
                                          </p:val>
                                        </p:tav>
                                      </p:tavLst>
                                    </p:anim>
                                    <p:anim calcmode="lin" valueType="num">
                                      <p:cBhvr>
                                        <p:cTn id="162" dur="500" fill="hold"/>
                                        <p:tgtEl>
                                          <p:spTgt spid="201"/>
                                        </p:tgtEl>
                                        <p:attrNameLst>
                                          <p:attrName>ppt_h</p:attrName>
                                        </p:attrNameLst>
                                      </p:cBhvr>
                                      <p:tavLst>
                                        <p:tav tm="0">
                                          <p:val>
                                            <p:fltVal val="0"/>
                                          </p:val>
                                        </p:tav>
                                        <p:tav tm="100000">
                                          <p:val>
                                            <p:strVal val="#ppt_h"/>
                                          </p:val>
                                        </p:tav>
                                      </p:tavLst>
                                    </p:anim>
                                  </p:childTnLst>
                                </p:cTn>
                              </p:par>
                            </p:childTnLst>
                          </p:cTn>
                        </p:par>
                        <p:par>
                          <p:cTn id="163" fill="hold">
                            <p:stCondLst>
                              <p:cond delay="14000"/>
                            </p:stCondLst>
                            <p:childTnLst>
                              <p:par>
                                <p:cTn id="164" presetID="22" presetClass="entr" presetSubtype="1" fill="hold" grpId="32" nodeType="afterEffect">
                                  <p:stCondLst>
                                    <p:cond delay="0"/>
                                  </p:stCondLst>
                                  <p:iterate>
                                    <p:tmAbs val="0"/>
                                  </p:iterate>
                                  <p:childTnLst>
                                    <p:set>
                                      <p:cBhvr>
                                        <p:cTn id="165" fill="hold"/>
                                        <p:tgtEl>
                                          <p:spTgt spid="202"/>
                                        </p:tgtEl>
                                        <p:attrNameLst>
                                          <p:attrName>style.visibility</p:attrName>
                                        </p:attrNameLst>
                                      </p:cBhvr>
                                      <p:to>
                                        <p:strVal val="visible"/>
                                      </p:to>
                                    </p:set>
                                    <p:animEffect transition="in" filter="wipe(up)">
                                      <p:cBhvr>
                                        <p:cTn id="166" dur="500"/>
                                        <p:tgtEl>
                                          <p:spTgt spid="202"/>
                                        </p:tgtEl>
                                      </p:cBhvr>
                                    </p:animEffect>
                                  </p:childTnLst>
                                </p:cTn>
                              </p:par>
                            </p:childTnLst>
                          </p:cTn>
                        </p:par>
                        <p:par>
                          <p:cTn id="167" fill="hold">
                            <p:stCondLst>
                              <p:cond delay="14500"/>
                            </p:stCondLst>
                            <p:childTnLst>
                              <p:par>
                                <p:cTn id="168" presetID="22" presetClass="entr" presetSubtype="1" fill="hold" grpId="33" nodeType="afterEffect">
                                  <p:stCondLst>
                                    <p:cond delay="0"/>
                                  </p:stCondLst>
                                  <p:iterate>
                                    <p:tmAbs val="0"/>
                                  </p:iterate>
                                  <p:childTnLst>
                                    <p:set>
                                      <p:cBhvr>
                                        <p:cTn id="169" fill="hold"/>
                                        <p:tgtEl>
                                          <p:spTgt spid="194"/>
                                        </p:tgtEl>
                                        <p:attrNameLst>
                                          <p:attrName>style.visibility</p:attrName>
                                        </p:attrNameLst>
                                      </p:cBhvr>
                                      <p:to>
                                        <p:strVal val="visible"/>
                                      </p:to>
                                    </p:set>
                                    <p:animEffect transition="in" filter="wipe(up)">
                                      <p:cBhvr>
                                        <p:cTn id="170" dur="500"/>
                                        <p:tgtEl>
                                          <p:spTgt spid="194"/>
                                        </p:tgtEl>
                                      </p:cBhvr>
                                    </p:animEffect>
                                  </p:childTnLst>
                                </p:cTn>
                              </p:par>
                            </p:childTnLst>
                          </p:cTn>
                        </p:par>
                        <p:par>
                          <p:cTn id="171" fill="hold">
                            <p:stCondLst>
                              <p:cond delay="15000"/>
                            </p:stCondLst>
                            <p:childTnLst>
                              <p:par>
                                <p:cTn id="172" presetID="10" presetClass="entr" fill="hold" grpId="34" nodeType="afterEffect">
                                  <p:stCondLst>
                                    <p:cond delay="0"/>
                                  </p:stCondLst>
                                  <p:iterate>
                                    <p:tmAbs val="0"/>
                                  </p:iterate>
                                  <p:childTnLst>
                                    <p:set>
                                      <p:cBhvr>
                                        <p:cTn id="173" fill="hold"/>
                                        <p:tgtEl>
                                          <p:spTgt spid="203"/>
                                        </p:tgtEl>
                                        <p:attrNameLst>
                                          <p:attrName>style.visibility</p:attrName>
                                        </p:attrNameLst>
                                      </p:cBhvr>
                                      <p:to>
                                        <p:strVal val="visible"/>
                                      </p:to>
                                    </p:set>
                                    <p:animEffect transition="in" filter="fade">
                                      <p:cBhvr>
                                        <p:cTn id="174" dur="500"/>
                                        <p:tgtEl>
                                          <p:spTgt spid="203"/>
                                        </p:tgtEl>
                                      </p:cBhvr>
                                    </p:animEffect>
                                  </p:childTnLst>
                                </p:cTn>
                              </p:par>
                            </p:childTnLst>
                          </p:cTn>
                        </p:par>
                        <p:par>
                          <p:cTn id="175" fill="hold">
                            <p:stCondLst>
                              <p:cond delay="15500"/>
                            </p:stCondLst>
                            <p:childTnLst>
                              <p:par>
                                <p:cTn id="176" presetID="10" presetClass="entr" fill="hold" grpId="35" nodeType="afterEffect">
                                  <p:stCondLst>
                                    <p:cond delay="0"/>
                                  </p:stCondLst>
                                  <p:iterate>
                                    <p:tmAbs val="0"/>
                                  </p:iterate>
                                  <p:childTnLst>
                                    <p:set>
                                      <p:cBhvr>
                                        <p:cTn id="177" fill="hold"/>
                                        <p:tgtEl>
                                          <p:spTgt spid="204"/>
                                        </p:tgtEl>
                                        <p:attrNameLst>
                                          <p:attrName>style.visibility</p:attrName>
                                        </p:attrNameLst>
                                      </p:cBhvr>
                                      <p:to>
                                        <p:strVal val="visible"/>
                                      </p:to>
                                    </p:set>
                                    <p:animEffect transition="in" filter="fade">
                                      <p:cBhvr>
                                        <p:cTn id="178"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1" animBg="1" advAuto="0"/>
      <p:bldP spid="120" grpId="2" build="p" bldLvl="5" animBg="1" advAuto="0"/>
      <p:bldP spid="138" grpId="3" animBg="1" advAuto="0"/>
      <p:bldP spid="139" grpId="8" animBg="1" advAuto="0"/>
      <p:bldP spid="146" grpId="6" animBg="1" advAuto="0"/>
      <p:bldP spid="147" grpId="7" animBg="1" advAuto="0"/>
      <p:bldP spid="148" grpId="9" animBg="1" advAuto="0"/>
      <p:bldP spid="149" grpId="10" animBg="1" advAuto="0"/>
      <p:bldP spid="150" grpId="13" animBg="1" advAuto="0"/>
      <p:bldP spid="157" grpId="11" animBg="1" advAuto="0"/>
      <p:bldP spid="158" grpId="12" animBg="1" advAuto="0"/>
      <p:bldP spid="159" grpId="17" animBg="1" advAuto="0"/>
      <p:bldP spid="166" grpId="15" animBg="1" advAuto="0"/>
      <p:bldP spid="167" grpId="16" animBg="1" advAuto="0"/>
      <p:bldP spid="168" grpId="14" animBg="1" advAuto="0"/>
      <p:bldP spid="169" grpId="18" animBg="1" advAuto="0"/>
      <p:bldP spid="170" grpId="23" animBg="1" advAuto="0"/>
      <p:bldP spid="177" grpId="19" animBg="1" advAuto="0"/>
      <p:bldP spid="178" grpId="20" animBg="1" advAuto="0"/>
      <p:bldP spid="179" grpId="21" animBg="1" advAuto="0"/>
      <p:bldP spid="180" grpId="22" animBg="1" advAuto="0"/>
      <p:bldP spid="181" grpId="24" animBg="1" advAuto="0"/>
      <p:bldP spid="182" grpId="27" animBg="1" advAuto="0"/>
      <p:bldP spid="189" grpId="25" animBg="1" advAuto="0"/>
      <p:bldP spid="190" grpId="26" animBg="1" advAuto="0"/>
      <p:bldP spid="191" grpId="28" animBg="1" advAuto="0"/>
      <p:bldP spid="192" grpId="29" animBg="1" advAuto="0"/>
      <p:bldP spid="193" grpId="30" animBg="1" advAuto="0"/>
      <p:bldP spid="194" grpId="33" animBg="1" advAuto="0"/>
      <p:bldP spid="201" grpId="31" animBg="1" advAuto="0"/>
      <p:bldP spid="202" grpId="32" animBg="1" advAuto="0"/>
      <p:bldP spid="203" grpId="34" animBg="1" advAuto="0"/>
      <p:bldP spid="204" grpId="35" animBg="1" advAuto="0"/>
      <p:bldP spid="207" grpId="4" animBg="1" advAuto="0"/>
      <p:bldP spid="208" grpId="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ounded Rectangle"/>
          <p:cNvSpPr/>
          <p:nvPr/>
        </p:nvSpPr>
        <p:spPr>
          <a:xfrm>
            <a:off x="723900" y="4972050"/>
            <a:ext cx="7620000" cy="1524000"/>
          </a:xfrm>
          <a:prstGeom prst="roundRect">
            <a:avLst>
              <a:gd name="adj" fmla="val 18750"/>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11" name="Removing an Entry from a BST"/>
          <p:cNvSpPr txBox="1">
            <a:spLocks noGrp="1"/>
          </p:cNvSpPr>
          <p:nvPr>
            <p:ph type="title"/>
          </p:nvPr>
        </p:nvSpPr>
        <p:spPr>
          <a:prstGeom prst="rect">
            <a:avLst/>
          </a:prstGeom>
        </p:spPr>
        <p:txBody>
          <a:bodyPr/>
          <a:lstStyle/>
          <a:p>
            <a:r>
              <a:t>Removing an Entry from a BST</a:t>
            </a:r>
          </a:p>
        </p:txBody>
      </p:sp>
      <p:sp>
        <p:nvSpPr>
          <p:cNvPr id="212" name="Must maintain binary search tree traversal ordering…"/>
          <p:cNvSpPr txBox="1">
            <a:spLocks noGrp="1"/>
          </p:cNvSpPr>
          <p:nvPr>
            <p:ph type="body" sz="half" idx="1"/>
          </p:nvPr>
        </p:nvSpPr>
        <p:spPr>
          <a:xfrm>
            <a:off x="190500" y="2343150"/>
            <a:ext cx="10285853" cy="11315700"/>
          </a:xfrm>
          <a:prstGeom prst="rect">
            <a:avLst/>
          </a:prstGeom>
        </p:spPr>
        <p:txBody>
          <a:bodyPr/>
          <a:lstStyle/>
          <a:p>
            <a:pPr>
              <a:spcBef>
                <a:spcPts val="1000"/>
              </a:spcBef>
              <a:buBlip>
                <a:blip r:embed="rId2"/>
              </a:buBlip>
            </a:pPr>
            <a:r>
              <a:t>Must maintain binary search tree traversal ordering</a:t>
            </a:r>
          </a:p>
          <a:p>
            <a:pPr lvl="1">
              <a:spcBef>
                <a:spcPts val="1000"/>
              </a:spcBef>
              <a:buBlip>
                <a:blip r:embed="rId2"/>
              </a:buBlip>
            </a:pPr>
            <a:r>
              <a:t>Three cases for removing an entry</a:t>
            </a:r>
          </a:p>
          <a:p>
            <a:pPr lvl="2">
              <a:spcBef>
                <a:spcPts val="1000"/>
              </a:spcBef>
              <a:buBlip>
                <a:blip r:embed="rId2"/>
              </a:buBlip>
            </a:pPr>
            <a:r>
              <a:t>Entry is in a leaf</a:t>
            </a:r>
          </a:p>
          <a:p>
            <a:pPr lvl="3">
              <a:spcBef>
                <a:spcPts val="1000"/>
              </a:spcBef>
              <a:buBlip>
                <a:blip r:embed="rId2"/>
              </a:buBlip>
            </a:pPr>
            <a:r>
              <a:t>the node has no children</a:t>
            </a:r>
          </a:p>
          <a:p>
            <a:pPr lvl="2">
              <a:spcBef>
                <a:spcPts val="1000"/>
              </a:spcBef>
              <a:buBlip>
                <a:blip r:embed="rId2"/>
              </a:buBlip>
            </a:pPr>
            <a:r>
              <a:t>Entry is in a node with one child</a:t>
            </a:r>
          </a:p>
          <a:p>
            <a:pPr lvl="2">
              <a:spcBef>
                <a:spcPts val="1000"/>
              </a:spcBef>
              <a:buBlip>
                <a:blip r:embed="rId2"/>
              </a:buBlip>
            </a:pPr>
            <a:r>
              <a:t>Entry is in a node with two children</a:t>
            </a:r>
          </a:p>
        </p:txBody>
      </p:sp>
      <p:grpSp>
        <p:nvGrpSpPr>
          <p:cNvPr id="230" name="Group"/>
          <p:cNvGrpSpPr/>
          <p:nvPr/>
        </p:nvGrpSpPr>
        <p:grpSpPr>
          <a:xfrm>
            <a:off x="497497" y="8779002"/>
            <a:ext cx="5903306" cy="3754558"/>
            <a:chOff x="0" y="0"/>
            <a:chExt cx="5903305" cy="3754557"/>
          </a:xfrm>
        </p:grpSpPr>
        <p:sp>
          <p:nvSpPr>
            <p:cNvPr id="213" name="Line"/>
            <p:cNvSpPr/>
            <p:nvPr/>
          </p:nvSpPr>
          <p:spPr>
            <a:xfrm>
              <a:off x="3414697" y="759916"/>
              <a:ext cx="1149906" cy="99770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14" name="Line"/>
            <p:cNvSpPr/>
            <p:nvPr/>
          </p:nvSpPr>
          <p:spPr>
            <a:xfrm>
              <a:off x="4456910" y="1295622"/>
              <a:ext cx="1077096" cy="18442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15" name="Line"/>
            <p:cNvSpPr/>
            <p:nvPr/>
          </p:nvSpPr>
          <p:spPr>
            <a:xfrm flipH="1">
              <a:off x="3498834" y="1282672"/>
              <a:ext cx="1169419" cy="1951785"/>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16" name="Line"/>
            <p:cNvSpPr/>
            <p:nvPr/>
          </p:nvSpPr>
          <p:spPr>
            <a:xfrm flipH="1">
              <a:off x="431685" y="1541087"/>
              <a:ext cx="1522025" cy="1879282"/>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17" name="Line"/>
            <p:cNvSpPr/>
            <p:nvPr/>
          </p:nvSpPr>
          <p:spPr>
            <a:xfrm flipH="1">
              <a:off x="1379465" y="543943"/>
              <a:ext cx="1767002" cy="151163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218" name="Circle"/>
            <p:cNvSpPr/>
            <p:nvPr/>
          </p:nvSpPr>
          <p:spPr>
            <a:xfrm>
              <a:off x="1197730" y="10963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19" name="Circle"/>
            <p:cNvSpPr/>
            <p:nvPr/>
          </p:nvSpPr>
          <p:spPr>
            <a:xfrm>
              <a:off x="0" y="2536504"/>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20" name="Circle"/>
            <p:cNvSpPr/>
            <p:nvPr/>
          </p:nvSpPr>
          <p:spPr>
            <a:xfrm>
              <a:off x="4780043" y="2632668"/>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21" name="Circle"/>
            <p:cNvSpPr/>
            <p:nvPr/>
          </p:nvSpPr>
          <p:spPr>
            <a:xfrm>
              <a:off x="2979333" y="2551523"/>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22" name="Circle"/>
            <p:cNvSpPr/>
            <p:nvPr/>
          </p:nvSpPr>
          <p:spPr>
            <a:xfrm>
              <a:off x="4009214" y="11725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23" name="Circle"/>
            <p:cNvSpPr/>
            <p:nvPr/>
          </p:nvSpPr>
          <p:spPr>
            <a:xfrm>
              <a:off x="253828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224" name="K"/>
            <p:cNvSpPr/>
            <p:nvPr/>
          </p:nvSpPr>
          <p:spPr>
            <a:xfrm>
              <a:off x="2852065" y="952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sp>
          <p:nvSpPr>
            <p:cNvPr id="225" name="P"/>
            <p:cNvSpPr/>
            <p:nvPr/>
          </p:nvSpPr>
          <p:spPr>
            <a:xfrm>
              <a:off x="4252240" y="12763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sp>
          <p:nvSpPr>
            <p:cNvPr id="226" name="C"/>
            <p:cNvSpPr/>
            <p:nvPr/>
          </p:nvSpPr>
          <p:spPr>
            <a:xfrm>
              <a:off x="231687" y="2609850"/>
              <a:ext cx="691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sp>
          <p:nvSpPr>
            <p:cNvPr id="227" name="M"/>
            <p:cNvSpPr/>
            <p:nvPr/>
          </p:nvSpPr>
          <p:spPr>
            <a:xfrm>
              <a:off x="3193984" y="2590800"/>
              <a:ext cx="762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sp>
          <p:nvSpPr>
            <p:cNvPr id="228" name="H"/>
            <p:cNvSpPr/>
            <p:nvPr/>
          </p:nvSpPr>
          <p:spPr>
            <a:xfrm>
              <a:off x="1435706" y="1200150"/>
              <a:ext cx="685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sp>
          <p:nvSpPr>
            <p:cNvPr id="229" name="R"/>
            <p:cNvSpPr/>
            <p:nvPr/>
          </p:nvSpPr>
          <p:spPr>
            <a:xfrm>
              <a:off x="5006829" y="26670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sp>
        <p:nvSpPr>
          <p:cNvPr id="231" name="K"/>
          <p:cNvSpPr/>
          <p:nvPr/>
        </p:nvSpPr>
        <p:spPr>
          <a:xfrm>
            <a:off x="15074837" y="456514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K</a:t>
            </a:r>
          </a:p>
        </p:txBody>
      </p:sp>
      <p:grpSp>
        <p:nvGrpSpPr>
          <p:cNvPr id="238" name="Group"/>
          <p:cNvGrpSpPr/>
          <p:nvPr/>
        </p:nvGrpSpPr>
        <p:grpSpPr>
          <a:xfrm>
            <a:off x="12871872" y="2221992"/>
            <a:ext cx="5067301" cy="1809750"/>
            <a:chOff x="0" y="0"/>
            <a:chExt cx="5067300" cy="1809750"/>
          </a:xfrm>
        </p:grpSpPr>
        <p:sp>
          <p:nvSpPr>
            <p:cNvPr id="232"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33"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34"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35"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36"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37"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39" name="Line"/>
          <p:cNvSpPr/>
          <p:nvPr/>
        </p:nvSpPr>
        <p:spPr>
          <a:xfrm flipH="1" flipV="1">
            <a:off x="15329496" y="351183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0" name="Line"/>
          <p:cNvSpPr/>
          <p:nvPr/>
        </p:nvSpPr>
        <p:spPr>
          <a:xfrm flipV="1">
            <a:off x="12067362" y="3511837"/>
            <a:ext cx="1852436" cy="1852435"/>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1" name="Line"/>
          <p:cNvSpPr/>
          <p:nvPr/>
        </p:nvSpPr>
        <p:spPr>
          <a:xfrm flipH="1" flipV="1">
            <a:off x="16624896" y="3511836"/>
            <a:ext cx="2129923" cy="212992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2" name="H"/>
          <p:cNvSpPr/>
          <p:nvPr/>
        </p:nvSpPr>
        <p:spPr>
          <a:xfrm>
            <a:off x="11455337" y="782269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H</a:t>
            </a:r>
          </a:p>
        </p:txBody>
      </p:sp>
      <p:grpSp>
        <p:nvGrpSpPr>
          <p:cNvPr id="249" name="Group"/>
          <p:cNvGrpSpPr/>
          <p:nvPr/>
        </p:nvGrpSpPr>
        <p:grpSpPr>
          <a:xfrm>
            <a:off x="9252372" y="5479542"/>
            <a:ext cx="5067301" cy="1809750"/>
            <a:chOff x="0" y="0"/>
            <a:chExt cx="5067300" cy="1809750"/>
          </a:xfrm>
        </p:grpSpPr>
        <p:sp>
          <p:nvSpPr>
            <p:cNvPr id="243"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44"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45"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46"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47"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48"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50" name="Line"/>
          <p:cNvSpPr/>
          <p:nvPr/>
        </p:nvSpPr>
        <p:spPr>
          <a:xfrm flipH="1" flipV="1">
            <a:off x="11709996" y="676938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1" name="P"/>
          <p:cNvSpPr/>
          <p:nvPr/>
        </p:nvSpPr>
        <p:spPr>
          <a:xfrm>
            <a:off x="18789587" y="795604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P</a:t>
            </a:r>
          </a:p>
        </p:txBody>
      </p:sp>
      <p:grpSp>
        <p:nvGrpSpPr>
          <p:cNvPr id="258" name="Group"/>
          <p:cNvGrpSpPr/>
          <p:nvPr/>
        </p:nvGrpSpPr>
        <p:grpSpPr>
          <a:xfrm>
            <a:off x="16586621" y="5612892"/>
            <a:ext cx="5067301" cy="1809750"/>
            <a:chOff x="0" y="0"/>
            <a:chExt cx="5067300" cy="1809750"/>
          </a:xfrm>
        </p:grpSpPr>
        <p:sp>
          <p:nvSpPr>
            <p:cNvPr id="252"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53"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54"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55"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56"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57"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59" name="Line"/>
          <p:cNvSpPr/>
          <p:nvPr/>
        </p:nvSpPr>
        <p:spPr>
          <a:xfrm flipH="1" flipV="1">
            <a:off x="19044246" y="690273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0" name="/"/>
          <p:cNvSpPr/>
          <p:nvPr/>
        </p:nvSpPr>
        <p:spPr>
          <a:xfrm>
            <a:off x="12573000" y="62796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61" name="Line"/>
          <p:cNvSpPr/>
          <p:nvPr/>
        </p:nvSpPr>
        <p:spPr>
          <a:xfrm flipH="1" flipV="1">
            <a:off x="20356314" y="6886265"/>
            <a:ext cx="1103604" cy="3098894"/>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2" name="R"/>
          <p:cNvSpPr/>
          <p:nvPr/>
        </p:nvSpPr>
        <p:spPr>
          <a:xfrm>
            <a:off x="21494687" y="1229944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R</a:t>
            </a:r>
          </a:p>
        </p:txBody>
      </p:sp>
      <p:grpSp>
        <p:nvGrpSpPr>
          <p:cNvPr id="269" name="Group"/>
          <p:cNvGrpSpPr/>
          <p:nvPr/>
        </p:nvGrpSpPr>
        <p:grpSpPr>
          <a:xfrm>
            <a:off x="19291721" y="9956292"/>
            <a:ext cx="5067301" cy="1809750"/>
            <a:chOff x="0" y="0"/>
            <a:chExt cx="5067300" cy="1809750"/>
          </a:xfrm>
        </p:grpSpPr>
        <p:sp>
          <p:nvSpPr>
            <p:cNvPr id="263"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64"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65"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66"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67"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68"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70" name="Line"/>
          <p:cNvSpPr/>
          <p:nvPr/>
        </p:nvSpPr>
        <p:spPr>
          <a:xfrm flipH="1" flipV="1">
            <a:off x="21749346" y="1124613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71" name="/"/>
          <p:cNvSpPr/>
          <p:nvPr/>
        </p:nvSpPr>
        <p:spPr>
          <a:xfrm>
            <a:off x="20154898" y="107373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72" name="/"/>
          <p:cNvSpPr/>
          <p:nvPr/>
        </p:nvSpPr>
        <p:spPr>
          <a:xfrm>
            <a:off x="22688548" y="107373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73" name="Line"/>
          <p:cNvSpPr/>
          <p:nvPr/>
        </p:nvSpPr>
        <p:spPr>
          <a:xfrm flipV="1">
            <a:off x="16410762" y="6858384"/>
            <a:ext cx="1415772" cy="309693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74" name="M"/>
          <p:cNvSpPr/>
          <p:nvPr/>
        </p:nvSpPr>
        <p:spPr>
          <a:xfrm>
            <a:off x="15970187" y="1226134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M</a:t>
            </a:r>
          </a:p>
        </p:txBody>
      </p:sp>
      <p:grpSp>
        <p:nvGrpSpPr>
          <p:cNvPr id="281" name="Group"/>
          <p:cNvGrpSpPr/>
          <p:nvPr/>
        </p:nvGrpSpPr>
        <p:grpSpPr>
          <a:xfrm>
            <a:off x="13767221" y="9937242"/>
            <a:ext cx="5067301" cy="1809750"/>
            <a:chOff x="0" y="0"/>
            <a:chExt cx="5067300" cy="1809750"/>
          </a:xfrm>
        </p:grpSpPr>
        <p:sp>
          <p:nvSpPr>
            <p:cNvPr id="275"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76"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77"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78"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79"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80"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82" name="Line"/>
          <p:cNvSpPr/>
          <p:nvPr/>
        </p:nvSpPr>
        <p:spPr>
          <a:xfrm flipH="1" flipV="1">
            <a:off x="16224846" y="1122708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83" name="/"/>
          <p:cNvSpPr/>
          <p:nvPr/>
        </p:nvSpPr>
        <p:spPr>
          <a:xfrm>
            <a:off x="14668500" y="1068019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84" name="/"/>
          <p:cNvSpPr/>
          <p:nvPr/>
        </p:nvSpPr>
        <p:spPr>
          <a:xfrm>
            <a:off x="17087850" y="107373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85" name="Line"/>
          <p:cNvSpPr/>
          <p:nvPr/>
        </p:nvSpPr>
        <p:spPr>
          <a:xfrm flipV="1">
            <a:off x="9495612" y="6849653"/>
            <a:ext cx="893387" cy="3029469"/>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86" name="C"/>
          <p:cNvSpPr/>
          <p:nvPr/>
        </p:nvSpPr>
        <p:spPr>
          <a:xfrm>
            <a:off x="9055037" y="12185142"/>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C</a:t>
            </a:r>
          </a:p>
        </p:txBody>
      </p:sp>
      <p:grpSp>
        <p:nvGrpSpPr>
          <p:cNvPr id="293" name="Group"/>
          <p:cNvGrpSpPr/>
          <p:nvPr/>
        </p:nvGrpSpPr>
        <p:grpSpPr>
          <a:xfrm>
            <a:off x="6852072" y="9670542"/>
            <a:ext cx="5067301" cy="1809750"/>
            <a:chOff x="0" y="0"/>
            <a:chExt cx="5067300" cy="1809750"/>
          </a:xfrm>
        </p:grpSpPr>
        <p:sp>
          <p:nvSpPr>
            <p:cNvPr id="287"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88"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89"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290"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291"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92"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294" name="Line"/>
          <p:cNvSpPr/>
          <p:nvPr/>
        </p:nvSpPr>
        <p:spPr>
          <a:xfrm flipH="1" flipV="1">
            <a:off x="9309696" y="11150886"/>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95" name="/"/>
          <p:cNvSpPr/>
          <p:nvPr/>
        </p:nvSpPr>
        <p:spPr>
          <a:xfrm>
            <a:off x="7753350" y="1047699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96" name="/"/>
          <p:cNvSpPr/>
          <p:nvPr/>
        </p:nvSpPr>
        <p:spPr>
          <a:xfrm>
            <a:off x="10172700" y="105341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299" name="Group"/>
          <p:cNvGrpSpPr/>
          <p:nvPr/>
        </p:nvGrpSpPr>
        <p:grpSpPr>
          <a:xfrm>
            <a:off x="18396371" y="2774442"/>
            <a:ext cx="1847851" cy="1752600"/>
            <a:chOff x="0" y="0"/>
            <a:chExt cx="1847850" cy="1752600"/>
          </a:xfrm>
        </p:grpSpPr>
        <p:sp>
          <p:nvSpPr>
            <p:cNvPr id="297" name="Rectangle"/>
            <p:cNvSpPr/>
            <p:nvPr/>
          </p:nvSpPr>
          <p:spPr>
            <a:xfrm>
              <a:off x="272627" y="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98" name="root"/>
            <p:cNvSpPr/>
            <p:nvPr/>
          </p:nvSpPr>
          <p:spPr>
            <a:xfrm>
              <a:off x="0" y="97155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root</a:t>
              </a:r>
            </a:p>
          </p:txBody>
        </p:sp>
      </p:grpSp>
      <p:sp>
        <p:nvSpPr>
          <p:cNvPr id="300" name="Line"/>
          <p:cNvSpPr/>
          <p:nvPr/>
        </p:nvSpPr>
        <p:spPr>
          <a:xfrm flipV="1">
            <a:off x="17373600" y="3301873"/>
            <a:ext cx="1741199" cy="1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01" name="remove(     )"/>
          <p:cNvSpPr/>
          <p:nvPr/>
        </p:nvSpPr>
        <p:spPr>
          <a:xfrm>
            <a:off x="20173948" y="2204601"/>
            <a:ext cx="4646644" cy="876301"/>
          </a:xfrm>
          <a:prstGeom prst="roundRect">
            <a:avLst>
              <a:gd name="adj" fmla="val 32609"/>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remove(     )</a:t>
            </a:r>
          </a:p>
        </p:txBody>
      </p:sp>
      <p:sp>
        <p:nvSpPr>
          <p:cNvPr id="302" name="R"/>
          <p:cNvSpPr/>
          <p:nvPr/>
        </p:nvSpPr>
        <p:spPr>
          <a:xfrm>
            <a:off x="22497270" y="2266144"/>
            <a:ext cx="1098780" cy="807630"/>
          </a:xfrm>
          <a:prstGeom prst="roundRect">
            <a:avLst>
              <a:gd name="adj" fmla="val 24009"/>
            </a:avLst>
          </a:prstGeom>
          <a:solidFill>
            <a:srgbClr val="FFFFFF"/>
          </a:solidFill>
          <a:ln w="12700">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R</a:t>
            </a:r>
          </a:p>
        </p:txBody>
      </p:sp>
      <p:sp>
        <p:nvSpPr>
          <p:cNvPr id="303" name="/"/>
          <p:cNvSpPr/>
          <p:nvPr/>
        </p:nvSpPr>
        <p:spPr>
          <a:xfrm>
            <a:off x="20059648" y="6393942"/>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210"/>
                                        </p:tgtEl>
                                        <p:attrNameLst>
                                          <p:attrName>style.visibility</p:attrName>
                                        </p:attrNameLst>
                                      </p:cBhvr>
                                      <p:to>
                                        <p:strVal val="visible"/>
                                      </p:to>
                                    </p:set>
                                    <p:animEffect transition="in" filter="fade">
                                      <p:cBhvr>
                                        <p:cTn id="7" dur="5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lt">
                                    <p:tmAbs val="100"/>
                                  </p:iterate>
                                  <p:childTnLst>
                                    <p:set>
                                      <p:cBhvr>
                                        <p:cTn id="11" fill="hold"/>
                                        <p:tgtEl>
                                          <p:spTgt spid="301"/>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3" nodeType="afterEffect">
                                  <p:stCondLst>
                                    <p:cond delay="500"/>
                                  </p:stCondLst>
                                  <p:iterate>
                                    <p:tmAbs val="0"/>
                                  </p:iterate>
                                  <p:childTnLst>
                                    <p:set>
                                      <p:cBhvr>
                                        <p:cTn id="14" fill="hold"/>
                                        <p:tgtEl>
                                          <p:spTgt spid="302"/>
                                        </p:tgtEl>
                                        <p:attrNameLst>
                                          <p:attrName>style.visibility</p:attrName>
                                        </p:attrNameLst>
                                      </p:cBhvr>
                                      <p:to>
                                        <p:strVal val="visible"/>
                                      </p:to>
                                    </p:set>
                                    <p:animEffect transition="in" filter="wipe(left)">
                                      <p:cBhvr>
                                        <p:cTn id="15" dur="500"/>
                                        <p:tgtEl>
                                          <p:spTgt spid="30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path" presetSubtype="0" accel="50000" decel="50000" fill="hold" nodeType="clickEffect">
                                  <p:stCondLst>
                                    <p:cond delay="0"/>
                                  </p:stCondLst>
                                  <p:childTnLst>
                                    <p:animMotion origin="layout" path="M 0.000000 0.000000 L -0.316630 0.060923" pathEditMode="relative">
                                      <p:cBhvr>
                                        <p:cTn id="19" dur="750" fill="hold"/>
                                        <p:tgtEl>
                                          <p:spTgt spid="302"/>
                                        </p:tgtEl>
                                        <p:attrNameLst>
                                          <p:attrName>ppt_x</p:attrName>
                                          <p:attrName>ppt_y</p:attrName>
                                        </p:attrNameLst>
                                      </p:cBhvr>
                                    </p:animMotion>
                                  </p:childTnLst>
                                </p:cTn>
                              </p:par>
                            </p:childTnLst>
                          </p:cTn>
                        </p:par>
                        <p:par>
                          <p:cTn id="20" fill="hold">
                            <p:stCondLst>
                              <p:cond delay="750"/>
                            </p:stCondLst>
                            <p:childTnLst>
                              <p:par>
                                <p:cTn id="21" presetID="1" presetClass="exit" presetSubtype="0" fill="hold" grpId="5" nodeType="afterEffect">
                                  <p:stCondLst>
                                    <p:cond delay="0"/>
                                  </p:stCondLst>
                                  <p:iterate type="lt">
                                    <p:tmAbs val="100"/>
                                  </p:iterate>
                                  <p:childTnLst>
                                    <p:set>
                                      <p:cBhvr>
                                        <p:cTn id="22" fill="hold">
                                          <p:stCondLst>
                                            <p:cond delay="0"/>
                                          </p:stCondLst>
                                        </p:cTn>
                                        <p:tgtEl>
                                          <p:spTgt spid="30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path" presetSubtype="0" accel="50000" decel="50000" fill="hold" nodeType="clickEffect">
                                  <p:stCondLst>
                                    <p:cond delay="0"/>
                                  </p:stCondLst>
                                  <p:childTnLst>
                                    <p:animMotion origin="layout" path="M -0.316630 0.060923 L -0.166504 0.310337" pathEditMode="relative">
                                      <p:cBhvr>
                                        <p:cTn id="26" dur="500" fill="hold"/>
                                        <p:tgtEl>
                                          <p:spTgt spid="302"/>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path" presetSubtype="0" accel="50000" decel="50000" fill="hold" nodeType="clickEffect">
                                  <p:stCondLst>
                                    <p:cond delay="0"/>
                                  </p:stCondLst>
                                  <p:childTnLst>
                                    <p:animMotion origin="layout" path="M -0.166504 0.310337 L -0.052779 0.623372" pathEditMode="relative">
                                      <p:cBhvr>
                                        <p:cTn id="30" dur="750" fill="hold"/>
                                        <p:tgtEl>
                                          <p:spTgt spid="30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9" presetClass="emph" fill="hold" grpId="8" nodeType="clickEffect">
                                  <p:stCondLst>
                                    <p:cond delay="0"/>
                                  </p:stCondLst>
                                  <p:childTnLst>
                                    <p:set>
                                      <p:cBhvr>
                                        <p:cTn id="34" dur="indefinite" fill="hold"/>
                                        <p:tgtEl>
                                          <p:spTgt spid="302"/>
                                        </p:tgtEl>
                                        <p:attrNameLst>
                                          <p:attrName>style.opacity</p:attrName>
                                        </p:attrNameLst>
                                      </p:cBhvr>
                                      <p:to>
                                        <p:strVal val="0.00"/>
                                      </p:to>
                                    </p:set>
                                    <p:animEffect filter="image" prLst="opacity: 0.00; ">
                                      <p:cBhvr>
                                        <p:cTn id="35" dur="indefinite" fill="hold"/>
                                        <p:tgtEl>
                                          <p:spTgt spid="302"/>
                                        </p:tgtEl>
                                      </p:cBhvr>
                                    </p:animEffect>
                                  </p:childTnLst>
                                </p:cTn>
                              </p:par>
                            </p:childTnLst>
                          </p:cTn>
                        </p:par>
                        <p:par>
                          <p:cTn id="36" fill="hold">
                            <p:stCondLst>
                              <p:cond delay="400"/>
                            </p:stCondLst>
                            <p:childTnLst>
                              <p:par>
                                <p:cTn id="37" presetID="22" presetClass="exit" presetSubtype="4" fill="hold" grpId="9" nodeType="afterEffect">
                                  <p:stCondLst>
                                    <p:cond delay="0"/>
                                  </p:stCondLst>
                                  <p:iterate>
                                    <p:tmAbs val="0"/>
                                  </p:iterate>
                                  <p:childTnLst>
                                    <p:animEffect transition="out" filter="wipe(down)">
                                      <p:cBhvr>
                                        <p:cTn id="38" dur="500" fill="hold"/>
                                        <p:tgtEl>
                                          <p:spTgt spid="261"/>
                                        </p:tgtEl>
                                      </p:cBhvr>
                                    </p:animEffect>
                                    <p:set>
                                      <p:cBhvr>
                                        <p:cTn id="39" fill="hold">
                                          <p:stCondLst>
                                            <p:cond delay="499"/>
                                          </p:stCondLst>
                                        </p:cTn>
                                        <p:tgtEl>
                                          <p:spTgt spid="261"/>
                                        </p:tgtEl>
                                        <p:attrNameLst>
                                          <p:attrName>style.visibility</p:attrName>
                                        </p:attrNameLst>
                                      </p:cBhvr>
                                      <p:to>
                                        <p:strVal val="hidden"/>
                                      </p:to>
                                    </p:set>
                                  </p:childTnLst>
                                </p:cTn>
                              </p:par>
                            </p:childTnLst>
                          </p:cTn>
                        </p:par>
                        <p:par>
                          <p:cTn id="40" fill="hold">
                            <p:stCondLst>
                              <p:cond delay="900"/>
                            </p:stCondLst>
                            <p:childTnLst>
                              <p:par>
                                <p:cTn id="41" presetID="10" presetClass="entr" fill="hold" grpId="10" nodeType="afterEffect">
                                  <p:stCondLst>
                                    <p:cond delay="0"/>
                                  </p:stCondLst>
                                  <p:iterate>
                                    <p:tmAbs val="0"/>
                                  </p:iterate>
                                  <p:childTnLst>
                                    <p:set>
                                      <p:cBhvr>
                                        <p:cTn id="42" fill="hold"/>
                                        <p:tgtEl>
                                          <p:spTgt spid="303"/>
                                        </p:tgtEl>
                                        <p:attrNameLst>
                                          <p:attrName>style.visibility</p:attrName>
                                        </p:attrNameLst>
                                      </p:cBhvr>
                                      <p:to>
                                        <p:strVal val="visible"/>
                                      </p:to>
                                    </p:set>
                                    <p:animEffect transition="in" filter="fade">
                                      <p:cBhvr>
                                        <p:cTn id="43" dur="500"/>
                                        <p:tgtEl>
                                          <p:spTgt spid="303"/>
                                        </p:tgtEl>
                                      </p:cBhvr>
                                    </p:animEffect>
                                  </p:childTnLst>
                                </p:cTn>
                              </p:par>
                            </p:childTnLst>
                          </p:cTn>
                        </p:par>
                        <p:par>
                          <p:cTn id="44" fill="hold">
                            <p:stCondLst>
                              <p:cond delay="1400"/>
                            </p:stCondLst>
                            <p:childTnLst>
                              <p:par>
                                <p:cTn id="45" presetID="23" presetClass="exit" presetSubtype="32" fill="hold" grpId="11" nodeType="afterEffect">
                                  <p:stCondLst>
                                    <p:cond delay="0"/>
                                  </p:stCondLst>
                                  <p:iterate>
                                    <p:tmAbs val="0"/>
                                  </p:iterate>
                                  <p:childTnLst>
                                    <p:anim calcmode="lin" valueType="num">
                                      <p:cBhvr>
                                        <p:cTn id="46" dur="500" fill="hold"/>
                                        <p:tgtEl>
                                          <p:spTgt spid="262"/>
                                        </p:tgtEl>
                                        <p:attrNameLst>
                                          <p:attrName>ppt_w</p:attrName>
                                        </p:attrNameLst>
                                      </p:cBhvr>
                                      <p:tavLst>
                                        <p:tav tm="0">
                                          <p:val>
                                            <p:strVal val="ppt_w"/>
                                          </p:val>
                                        </p:tav>
                                        <p:tav tm="100000">
                                          <p:val>
                                            <p:fltVal val="0"/>
                                          </p:val>
                                        </p:tav>
                                      </p:tavLst>
                                    </p:anim>
                                    <p:anim calcmode="lin" valueType="num">
                                      <p:cBhvr>
                                        <p:cTn id="47" dur="500" fill="hold"/>
                                        <p:tgtEl>
                                          <p:spTgt spid="262"/>
                                        </p:tgtEl>
                                        <p:attrNameLst>
                                          <p:attrName>ppt_h</p:attrName>
                                        </p:attrNameLst>
                                      </p:cBhvr>
                                      <p:tavLst>
                                        <p:tav tm="0">
                                          <p:val>
                                            <p:strVal val="ppt_h"/>
                                          </p:val>
                                        </p:tav>
                                        <p:tav tm="100000">
                                          <p:val>
                                            <p:fltVal val="0"/>
                                          </p:val>
                                        </p:tav>
                                      </p:tavLst>
                                    </p:anim>
                                    <p:set>
                                      <p:cBhvr>
                                        <p:cTn id="48" fill="hold">
                                          <p:stCondLst>
                                            <p:cond delay="499"/>
                                          </p:stCondLst>
                                        </p:cTn>
                                        <p:tgtEl>
                                          <p:spTgt spid="262"/>
                                        </p:tgtEl>
                                        <p:attrNameLst>
                                          <p:attrName>style.visibility</p:attrName>
                                        </p:attrNameLst>
                                      </p:cBhvr>
                                      <p:to>
                                        <p:strVal val="hidden"/>
                                      </p:to>
                                    </p:set>
                                  </p:childTnLst>
                                </p:cTn>
                              </p:par>
                            </p:childTnLst>
                          </p:cTn>
                        </p:par>
                        <p:par>
                          <p:cTn id="49" fill="hold">
                            <p:stCondLst>
                              <p:cond delay="1900"/>
                            </p:stCondLst>
                            <p:childTnLst>
                              <p:par>
                                <p:cTn id="50" presetID="23" presetClass="exit" presetSubtype="32" fill="hold" grpId="12" nodeType="afterEffect">
                                  <p:stCondLst>
                                    <p:cond delay="0"/>
                                  </p:stCondLst>
                                  <p:iterate>
                                    <p:tmAbs val="0"/>
                                  </p:iterate>
                                  <p:childTnLst>
                                    <p:anim calcmode="lin" valueType="num">
                                      <p:cBhvr>
                                        <p:cTn id="51" dur="500" fill="hold"/>
                                        <p:tgtEl>
                                          <p:spTgt spid="269"/>
                                        </p:tgtEl>
                                        <p:attrNameLst>
                                          <p:attrName>ppt_w</p:attrName>
                                        </p:attrNameLst>
                                      </p:cBhvr>
                                      <p:tavLst>
                                        <p:tav tm="0">
                                          <p:val>
                                            <p:strVal val="ppt_w"/>
                                          </p:val>
                                        </p:tav>
                                        <p:tav tm="100000">
                                          <p:val>
                                            <p:fltVal val="0"/>
                                          </p:val>
                                        </p:tav>
                                      </p:tavLst>
                                    </p:anim>
                                    <p:anim calcmode="lin" valueType="num">
                                      <p:cBhvr>
                                        <p:cTn id="52" dur="500" fill="hold"/>
                                        <p:tgtEl>
                                          <p:spTgt spid="269"/>
                                        </p:tgtEl>
                                        <p:attrNameLst>
                                          <p:attrName>ppt_h</p:attrName>
                                        </p:attrNameLst>
                                      </p:cBhvr>
                                      <p:tavLst>
                                        <p:tav tm="0">
                                          <p:val>
                                            <p:strVal val="ppt_h"/>
                                          </p:val>
                                        </p:tav>
                                        <p:tav tm="100000">
                                          <p:val>
                                            <p:fltVal val="0"/>
                                          </p:val>
                                        </p:tav>
                                      </p:tavLst>
                                    </p:anim>
                                    <p:set>
                                      <p:cBhvr>
                                        <p:cTn id="53" fill="hold">
                                          <p:stCondLst>
                                            <p:cond delay="499"/>
                                          </p:stCondLst>
                                        </p:cTn>
                                        <p:tgtEl>
                                          <p:spTgt spid="269"/>
                                        </p:tgtEl>
                                        <p:attrNameLst>
                                          <p:attrName>style.visibility</p:attrName>
                                        </p:attrNameLst>
                                      </p:cBhvr>
                                      <p:to>
                                        <p:strVal val="hidden"/>
                                      </p:to>
                                    </p:set>
                                  </p:childTnLst>
                                </p:cTn>
                              </p:par>
                            </p:childTnLst>
                          </p:cTn>
                        </p:par>
                        <p:par>
                          <p:cTn id="54" fill="hold">
                            <p:stCondLst>
                              <p:cond delay="2400"/>
                            </p:stCondLst>
                            <p:childTnLst>
                              <p:par>
                                <p:cTn id="55" presetID="23" presetClass="exit" presetSubtype="32" fill="hold" grpId="13" nodeType="afterEffect">
                                  <p:stCondLst>
                                    <p:cond delay="0"/>
                                  </p:stCondLst>
                                  <p:iterate>
                                    <p:tmAbs val="0"/>
                                  </p:iterate>
                                  <p:childTnLst>
                                    <p:anim calcmode="lin" valueType="num">
                                      <p:cBhvr>
                                        <p:cTn id="56" dur="500" fill="hold"/>
                                        <p:tgtEl>
                                          <p:spTgt spid="270"/>
                                        </p:tgtEl>
                                        <p:attrNameLst>
                                          <p:attrName>ppt_w</p:attrName>
                                        </p:attrNameLst>
                                      </p:cBhvr>
                                      <p:tavLst>
                                        <p:tav tm="0">
                                          <p:val>
                                            <p:strVal val="ppt_w"/>
                                          </p:val>
                                        </p:tav>
                                        <p:tav tm="100000">
                                          <p:val>
                                            <p:fltVal val="0"/>
                                          </p:val>
                                        </p:tav>
                                      </p:tavLst>
                                    </p:anim>
                                    <p:anim calcmode="lin" valueType="num">
                                      <p:cBhvr>
                                        <p:cTn id="57" dur="500" fill="hold"/>
                                        <p:tgtEl>
                                          <p:spTgt spid="270"/>
                                        </p:tgtEl>
                                        <p:attrNameLst>
                                          <p:attrName>ppt_h</p:attrName>
                                        </p:attrNameLst>
                                      </p:cBhvr>
                                      <p:tavLst>
                                        <p:tav tm="0">
                                          <p:val>
                                            <p:strVal val="ppt_h"/>
                                          </p:val>
                                        </p:tav>
                                        <p:tav tm="100000">
                                          <p:val>
                                            <p:fltVal val="0"/>
                                          </p:val>
                                        </p:tav>
                                      </p:tavLst>
                                    </p:anim>
                                    <p:set>
                                      <p:cBhvr>
                                        <p:cTn id="58" fill="hold">
                                          <p:stCondLst>
                                            <p:cond delay="499"/>
                                          </p:stCondLst>
                                        </p:cTn>
                                        <p:tgtEl>
                                          <p:spTgt spid="270"/>
                                        </p:tgtEl>
                                        <p:attrNameLst>
                                          <p:attrName>style.visibility</p:attrName>
                                        </p:attrNameLst>
                                      </p:cBhvr>
                                      <p:to>
                                        <p:strVal val="hidden"/>
                                      </p:to>
                                    </p:set>
                                  </p:childTnLst>
                                </p:cTn>
                              </p:par>
                            </p:childTnLst>
                          </p:cTn>
                        </p:par>
                        <p:par>
                          <p:cTn id="59" fill="hold">
                            <p:stCondLst>
                              <p:cond delay="2900"/>
                            </p:stCondLst>
                            <p:childTnLst>
                              <p:par>
                                <p:cTn id="60" presetID="23" presetClass="exit" presetSubtype="32" fill="hold" grpId="14" nodeType="afterEffect">
                                  <p:stCondLst>
                                    <p:cond delay="0"/>
                                  </p:stCondLst>
                                  <p:iterate>
                                    <p:tmAbs val="0"/>
                                  </p:iterate>
                                  <p:childTnLst>
                                    <p:anim calcmode="lin" valueType="num">
                                      <p:cBhvr>
                                        <p:cTn id="61" dur="500" fill="hold"/>
                                        <p:tgtEl>
                                          <p:spTgt spid="271"/>
                                        </p:tgtEl>
                                        <p:attrNameLst>
                                          <p:attrName>ppt_w</p:attrName>
                                        </p:attrNameLst>
                                      </p:cBhvr>
                                      <p:tavLst>
                                        <p:tav tm="0">
                                          <p:val>
                                            <p:strVal val="ppt_w"/>
                                          </p:val>
                                        </p:tav>
                                        <p:tav tm="100000">
                                          <p:val>
                                            <p:fltVal val="0"/>
                                          </p:val>
                                        </p:tav>
                                      </p:tavLst>
                                    </p:anim>
                                    <p:anim calcmode="lin" valueType="num">
                                      <p:cBhvr>
                                        <p:cTn id="62" dur="500" fill="hold"/>
                                        <p:tgtEl>
                                          <p:spTgt spid="271"/>
                                        </p:tgtEl>
                                        <p:attrNameLst>
                                          <p:attrName>ppt_h</p:attrName>
                                        </p:attrNameLst>
                                      </p:cBhvr>
                                      <p:tavLst>
                                        <p:tav tm="0">
                                          <p:val>
                                            <p:strVal val="ppt_h"/>
                                          </p:val>
                                        </p:tav>
                                        <p:tav tm="100000">
                                          <p:val>
                                            <p:fltVal val="0"/>
                                          </p:val>
                                        </p:tav>
                                      </p:tavLst>
                                    </p:anim>
                                    <p:set>
                                      <p:cBhvr>
                                        <p:cTn id="63" fill="hold">
                                          <p:stCondLst>
                                            <p:cond delay="499"/>
                                          </p:stCondLst>
                                        </p:cTn>
                                        <p:tgtEl>
                                          <p:spTgt spid="271"/>
                                        </p:tgtEl>
                                        <p:attrNameLst>
                                          <p:attrName>style.visibility</p:attrName>
                                        </p:attrNameLst>
                                      </p:cBhvr>
                                      <p:to>
                                        <p:strVal val="hidden"/>
                                      </p:to>
                                    </p:set>
                                  </p:childTnLst>
                                </p:cTn>
                              </p:par>
                            </p:childTnLst>
                          </p:cTn>
                        </p:par>
                        <p:par>
                          <p:cTn id="64" fill="hold">
                            <p:stCondLst>
                              <p:cond delay="3400"/>
                            </p:stCondLst>
                            <p:childTnLst>
                              <p:par>
                                <p:cTn id="65" presetID="23" presetClass="exit" presetSubtype="32" fill="hold" grpId="15" nodeType="afterEffect">
                                  <p:stCondLst>
                                    <p:cond delay="0"/>
                                  </p:stCondLst>
                                  <p:iterate>
                                    <p:tmAbs val="0"/>
                                  </p:iterate>
                                  <p:childTnLst>
                                    <p:anim calcmode="lin" valueType="num">
                                      <p:cBhvr>
                                        <p:cTn id="66" dur="500" fill="hold"/>
                                        <p:tgtEl>
                                          <p:spTgt spid="272"/>
                                        </p:tgtEl>
                                        <p:attrNameLst>
                                          <p:attrName>ppt_w</p:attrName>
                                        </p:attrNameLst>
                                      </p:cBhvr>
                                      <p:tavLst>
                                        <p:tav tm="0">
                                          <p:val>
                                            <p:strVal val="ppt_w"/>
                                          </p:val>
                                        </p:tav>
                                        <p:tav tm="100000">
                                          <p:val>
                                            <p:fltVal val="0"/>
                                          </p:val>
                                        </p:tav>
                                      </p:tavLst>
                                    </p:anim>
                                    <p:anim calcmode="lin" valueType="num">
                                      <p:cBhvr>
                                        <p:cTn id="67" dur="500" fill="hold"/>
                                        <p:tgtEl>
                                          <p:spTgt spid="272"/>
                                        </p:tgtEl>
                                        <p:attrNameLst>
                                          <p:attrName>ppt_h</p:attrName>
                                        </p:attrNameLst>
                                      </p:cBhvr>
                                      <p:tavLst>
                                        <p:tav tm="0">
                                          <p:val>
                                            <p:strVal val="ppt_h"/>
                                          </p:val>
                                        </p:tav>
                                        <p:tav tm="100000">
                                          <p:val>
                                            <p:fltVal val="0"/>
                                          </p:val>
                                        </p:tav>
                                      </p:tavLst>
                                    </p:anim>
                                    <p:set>
                                      <p:cBhvr>
                                        <p:cTn id="68" fill="hold">
                                          <p:stCondLst>
                                            <p:cond delay="499"/>
                                          </p:stCondLst>
                                        </p:cTn>
                                        <p:tgtEl>
                                          <p:spTgt spid="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1" animBg="1" advAuto="0"/>
      <p:bldP spid="261" grpId="9" animBg="1" advAuto="0"/>
      <p:bldP spid="262" grpId="11" animBg="1" advAuto="0"/>
      <p:bldP spid="269" grpId="12" animBg="1" advAuto="0"/>
      <p:bldP spid="270" grpId="13" animBg="1" advAuto="0"/>
      <p:bldP spid="271" grpId="14" animBg="1" advAuto="0"/>
      <p:bldP spid="272" grpId="15" animBg="1" advAuto="0"/>
      <p:bldP spid="301" grpId="2" animBg="1" advAuto="0"/>
      <p:bldP spid="301" grpId="5" animBg="1" advAuto="0"/>
      <p:bldP spid="302" grpId="3" animBg="1" advAuto="0"/>
      <p:bldP spid="302" grpId="8" animBg="1" advAuto="0"/>
      <p:bldP spid="303" grpId="1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Rounded Rectangle"/>
          <p:cNvSpPr/>
          <p:nvPr/>
        </p:nvSpPr>
        <p:spPr>
          <a:xfrm>
            <a:off x="749300" y="6318250"/>
            <a:ext cx="7924800" cy="914400"/>
          </a:xfrm>
          <a:prstGeom prst="roundRect">
            <a:avLst>
              <a:gd name="adj" fmla="val 31250"/>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306" name="Removing an Entry from a BST"/>
          <p:cNvSpPr txBox="1">
            <a:spLocks noGrp="1"/>
          </p:cNvSpPr>
          <p:nvPr>
            <p:ph type="title"/>
          </p:nvPr>
        </p:nvSpPr>
        <p:spPr>
          <a:prstGeom prst="rect">
            <a:avLst/>
          </a:prstGeom>
        </p:spPr>
        <p:txBody>
          <a:bodyPr/>
          <a:lstStyle/>
          <a:p>
            <a:r>
              <a:t>Removing an Entry from a BST</a:t>
            </a:r>
          </a:p>
        </p:txBody>
      </p:sp>
      <p:sp>
        <p:nvSpPr>
          <p:cNvPr id="307" name="Must maintain binary search tree traversal ordering…"/>
          <p:cNvSpPr txBox="1">
            <a:spLocks noGrp="1"/>
          </p:cNvSpPr>
          <p:nvPr>
            <p:ph type="body" sz="half" idx="1"/>
          </p:nvPr>
        </p:nvSpPr>
        <p:spPr>
          <a:xfrm>
            <a:off x="190500" y="2343150"/>
            <a:ext cx="10253315" cy="11315700"/>
          </a:xfrm>
          <a:prstGeom prst="rect">
            <a:avLst/>
          </a:prstGeom>
        </p:spPr>
        <p:txBody>
          <a:bodyPr/>
          <a:lstStyle/>
          <a:p>
            <a:pPr>
              <a:spcBef>
                <a:spcPts val="1000"/>
              </a:spcBef>
              <a:buBlip>
                <a:blip r:embed="rId2"/>
              </a:buBlip>
            </a:pPr>
            <a:r>
              <a:t>Must maintain binary search tree traversal ordering</a:t>
            </a:r>
          </a:p>
          <a:p>
            <a:pPr lvl="1">
              <a:spcBef>
                <a:spcPts val="1000"/>
              </a:spcBef>
              <a:buBlip>
                <a:blip r:embed="rId2"/>
              </a:buBlip>
            </a:pPr>
            <a:r>
              <a:t>Three cases for removing an entry</a:t>
            </a:r>
          </a:p>
          <a:p>
            <a:pPr lvl="2">
              <a:spcBef>
                <a:spcPts val="1000"/>
              </a:spcBef>
              <a:buBlip>
                <a:blip r:embed="rId2"/>
              </a:buBlip>
            </a:pPr>
            <a:r>
              <a:t>Entry is in a leaf</a:t>
            </a:r>
          </a:p>
          <a:p>
            <a:pPr lvl="3">
              <a:spcBef>
                <a:spcPts val="1000"/>
              </a:spcBef>
              <a:buBlip>
                <a:blip r:embed="rId2"/>
              </a:buBlip>
            </a:pPr>
            <a:r>
              <a:t>the node has no children</a:t>
            </a:r>
          </a:p>
          <a:p>
            <a:pPr lvl="2">
              <a:spcBef>
                <a:spcPts val="1000"/>
              </a:spcBef>
              <a:buBlip>
                <a:blip r:embed="rId2"/>
              </a:buBlip>
            </a:pPr>
            <a:r>
              <a:t>Entry is in a node with one child</a:t>
            </a:r>
          </a:p>
          <a:p>
            <a:pPr lvl="2">
              <a:spcBef>
                <a:spcPts val="1000"/>
              </a:spcBef>
              <a:buBlip>
                <a:blip r:embed="rId2"/>
              </a:buBlip>
            </a:pPr>
            <a:r>
              <a:t>Entry is in a node with two children</a:t>
            </a:r>
          </a:p>
        </p:txBody>
      </p:sp>
      <p:grpSp>
        <p:nvGrpSpPr>
          <p:cNvPr id="325" name="Group"/>
          <p:cNvGrpSpPr/>
          <p:nvPr/>
        </p:nvGrpSpPr>
        <p:grpSpPr>
          <a:xfrm>
            <a:off x="497497" y="8779002"/>
            <a:ext cx="5903306" cy="3754558"/>
            <a:chOff x="0" y="0"/>
            <a:chExt cx="5903305" cy="3754557"/>
          </a:xfrm>
        </p:grpSpPr>
        <p:sp>
          <p:nvSpPr>
            <p:cNvPr id="308" name="Line"/>
            <p:cNvSpPr/>
            <p:nvPr/>
          </p:nvSpPr>
          <p:spPr>
            <a:xfrm>
              <a:off x="3414697" y="759916"/>
              <a:ext cx="1149906" cy="99770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09" name="Line"/>
            <p:cNvSpPr/>
            <p:nvPr/>
          </p:nvSpPr>
          <p:spPr>
            <a:xfrm>
              <a:off x="4456910" y="1295622"/>
              <a:ext cx="1077096" cy="18442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10" name="Line"/>
            <p:cNvSpPr/>
            <p:nvPr/>
          </p:nvSpPr>
          <p:spPr>
            <a:xfrm flipH="1">
              <a:off x="3498834" y="1282672"/>
              <a:ext cx="1169419" cy="1951785"/>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11" name="Line"/>
            <p:cNvSpPr/>
            <p:nvPr/>
          </p:nvSpPr>
          <p:spPr>
            <a:xfrm flipH="1">
              <a:off x="431685" y="1541087"/>
              <a:ext cx="1522025" cy="1879282"/>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12" name="Line"/>
            <p:cNvSpPr/>
            <p:nvPr/>
          </p:nvSpPr>
          <p:spPr>
            <a:xfrm flipH="1">
              <a:off x="1379465" y="543943"/>
              <a:ext cx="1767002" cy="151163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13" name="Circle"/>
            <p:cNvSpPr/>
            <p:nvPr/>
          </p:nvSpPr>
          <p:spPr>
            <a:xfrm>
              <a:off x="1197730" y="10963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4" name="Circle"/>
            <p:cNvSpPr/>
            <p:nvPr/>
          </p:nvSpPr>
          <p:spPr>
            <a:xfrm>
              <a:off x="0" y="2536504"/>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5" name="Circle"/>
            <p:cNvSpPr/>
            <p:nvPr/>
          </p:nvSpPr>
          <p:spPr>
            <a:xfrm>
              <a:off x="4780043" y="2632668"/>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6" name="Circle"/>
            <p:cNvSpPr/>
            <p:nvPr/>
          </p:nvSpPr>
          <p:spPr>
            <a:xfrm>
              <a:off x="2979333" y="2551523"/>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7" name="Circle"/>
            <p:cNvSpPr/>
            <p:nvPr/>
          </p:nvSpPr>
          <p:spPr>
            <a:xfrm>
              <a:off x="4009214" y="11725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8" name="Circle"/>
            <p:cNvSpPr/>
            <p:nvPr/>
          </p:nvSpPr>
          <p:spPr>
            <a:xfrm>
              <a:off x="253828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19" name="K"/>
            <p:cNvSpPr/>
            <p:nvPr/>
          </p:nvSpPr>
          <p:spPr>
            <a:xfrm>
              <a:off x="2852065" y="952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sp>
          <p:nvSpPr>
            <p:cNvPr id="320" name="P"/>
            <p:cNvSpPr/>
            <p:nvPr/>
          </p:nvSpPr>
          <p:spPr>
            <a:xfrm>
              <a:off x="4252240" y="12763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sp>
          <p:nvSpPr>
            <p:cNvPr id="321" name="C"/>
            <p:cNvSpPr/>
            <p:nvPr/>
          </p:nvSpPr>
          <p:spPr>
            <a:xfrm>
              <a:off x="231687" y="2609850"/>
              <a:ext cx="691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sp>
          <p:nvSpPr>
            <p:cNvPr id="322" name="M"/>
            <p:cNvSpPr/>
            <p:nvPr/>
          </p:nvSpPr>
          <p:spPr>
            <a:xfrm>
              <a:off x="3193984" y="2590800"/>
              <a:ext cx="762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sp>
          <p:nvSpPr>
            <p:cNvPr id="323" name="H"/>
            <p:cNvSpPr/>
            <p:nvPr/>
          </p:nvSpPr>
          <p:spPr>
            <a:xfrm>
              <a:off x="1435706" y="1200150"/>
              <a:ext cx="685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sp>
          <p:nvSpPr>
            <p:cNvPr id="324" name="R"/>
            <p:cNvSpPr/>
            <p:nvPr/>
          </p:nvSpPr>
          <p:spPr>
            <a:xfrm>
              <a:off x="5006829" y="26670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sp>
        <p:nvSpPr>
          <p:cNvPr id="326" name="K"/>
          <p:cNvSpPr/>
          <p:nvPr/>
        </p:nvSpPr>
        <p:spPr>
          <a:xfrm>
            <a:off x="15074837" y="4601718"/>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K</a:t>
            </a:r>
          </a:p>
        </p:txBody>
      </p:sp>
      <p:grpSp>
        <p:nvGrpSpPr>
          <p:cNvPr id="333" name="Group"/>
          <p:cNvGrpSpPr/>
          <p:nvPr/>
        </p:nvGrpSpPr>
        <p:grpSpPr>
          <a:xfrm>
            <a:off x="12871872" y="2258568"/>
            <a:ext cx="5067301" cy="1809750"/>
            <a:chOff x="0" y="0"/>
            <a:chExt cx="5067300" cy="1809750"/>
          </a:xfrm>
        </p:grpSpPr>
        <p:sp>
          <p:nvSpPr>
            <p:cNvPr id="327"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28"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29"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330"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331"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32"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334" name="Line"/>
          <p:cNvSpPr/>
          <p:nvPr/>
        </p:nvSpPr>
        <p:spPr>
          <a:xfrm flipH="1" flipV="1">
            <a:off x="15329496" y="3548412"/>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5" name="Line"/>
          <p:cNvSpPr/>
          <p:nvPr/>
        </p:nvSpPr>
        <p:spPr>
          <a:xfrm flipV="1">
            <a:off x="12067362" y="3548413"/>
            <a:ext cx="1852436" cy="1852435"/>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6" name="Line"/>
          <p:cNvSpPr/>
          <p:nvPr/>
        </p:nvSpPr>
        <p:spPr>
          <a:xfrm flipH="1" flipV="1">
            <a:off x="16624896" y="3548412"/>
            <a:ext cx="2129923" cy="212992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7" name="H"/>
          <p:cNvSpPr/>
          <p:nvPr/>
        </p:nvSpPr>
        <p:spPr>
          <a:xfrm>
            <a:off x="11455337" y="7859268"/>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H</a:t>
            </a:r>
          </a:p>
        </p:txBody>
      </p:sp>
      <p:grpSp>
        <p:nvGrpSpPr>
          <p:cNvPr id="344" name="Group"/>
          <p:cNvGrpSpPr/>
          <p:nvPr/>
        </p:nvGrpSpPr>
        <p:grpSpPr>
          <a:xfrm>
            <a:off x="9252372" y="5516118"/>
            <a:ext cx="5067301" cy="1809750"/>
            <a:chOff x="0" y="0"/>
            <a:chExt cx="5067300" cy="1809750"/>
          </a:xfrm>
        </p:grpSpPr>
        <p:sp>
          <p:nvSpPr>
            <p:cNvPr id="338"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39"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40"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341"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342"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43"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345" name="Line"/>
          <p:cNvSpPr/>
          <p:nvPr/>
        </p:nvSpPr>
        <p:spPr>
          <a:xfrm flipH="1" flipV="1">
            <a:off x="11709996" y="6805962"/>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6" name="P"/>
          <p:cNvSpPr/>
          <p:nvPr/>
        </p:nvSpPr>
        <p:spPr>
          <a:xfrm>
            <a:off x="18789587" y="7992618"/>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P</a:t>
            </a:r>
          </a:p>
        </p:txBody>
      </p:sp>
      <p:grpSp>
        <p:nvGrpSpPr>
          <p:cNvPr id="353" name="Group"/>
          <p:cNvGrpSpPr/>
          <p:nvPr/>
        </p:nvGrpSpPr>
        <p:grpSpPr>
          <a:xfrm>
            <a:off x="16586621" y="5649468"/>
            <a:ext cx="5067301" cy="1809750"/>
            <a:chOff x="0" y="0"/>
            <a:chExt cx="5067300" cy="1809750"/>
          </a:xfrm>
        </p:grpSpPr>
        <p:sp>
          <p:nvSpPr>
            <p:cNvPr id="347"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48"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49"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350"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351"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52"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354" name="Line"/>
          <p:cNvSpPr/>
          <p:nvPr/>
        </p:nvSpPr>
        <p:spPr>
          <a:xfrm flipH="1" flipV="1">
            <a:off x="19044246" y="6939312"/>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55" name="/"/>
          <p:cNvSpPr/>
          <p:nvPr/>
        </p:nvSpPr>
        <p:spPr>
          <a:xfrm>
            <a:off x="12573000" y="631621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56" name="Line"/>
          <p:cNvSpPr/>
          <p:nvPr/>
        </p:nvSpPr>
        <p:spPr>
          <a:xfrm flipV="1">
            <a:off x="16410762" y="6894960"/>
            <a:ext cx="1415772" cy="309693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57" name="M"/>
          <p:cNvSpPr/>
          <p:nvPr/>
        </p:nvSpPr>
        <p:spPr>
          <a:xfrm>
            <a:off x="15970187" y="12297918"/>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M</a:t>
            </a:r>
          </a:p>
        </p:txBody>
      </p:sp>
      <p:grpSp>
        <p:nvGrpSpPr>
          <p:cNvPr id="364" name="Group"/>
          <p:cNvGrpSpPr/>
          <p:nvPr/>
        </p:nvGrpSpPr>
        <p:grpSpPr>
          <a:xfrm>
            <a:off x="13767221" y="9973818"/>
            <a:ext cx="5067301" cy="1809750"/>
            <a:chOff x="0" y="0"/>
            <a:chExt cx="5067300" cy="1809750"/>
          </a:xfrm>
        </p:grpSpPr>
        <p:sp>
          <p:nvSpPr>
            <p:cNvPr id="358"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59"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60"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361"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362"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63"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365" name="Line"/>
          <p:cNvSpPr/>
          <p:nvPr/>
        </p:nvSpPr>
        <p:spPr>
          <a:xfrm flipH="1" flipV="1">
            <a:off x="16224846" y="11263662"/>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66" name="/"/>
          <p:cNvSpPr/>
          <p:nvPr/>
        </p:nvSpPr>
        <p:spPr>
          <a:xfrm>
            <a:off x="14668500" y="1071676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67" name="/"/>
          <p:cNvSpPr/>
          <p:nvPr/>
        </p:nvSpPr>
        <p:spPr>
          <a:xfrm>
            <a:off x="17087850" y="1077391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68" name="Line"/>
          <p:cNvSpPr/>
          <p:nvPr/>
        </p:nvSpPr>
        <p:spPr>
          <a:xfrm flipV="1">
            <a:off x="9495612" y="6886229"/>
            <a:ext cx="893387" cy="3029469"/>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69" name="C"/>
          <p:cNvSpPr/>
          <p:nvPr/>
        </p:nvSpPr>
        <p:spPr>
          <a:xfrm>
            <a:off x="9055037" y="12221718"/>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C</a:t>
            </a:r>
          </a:p>
        </p:txBody>
      </p:sp>
      <p:grpSp>
        <p:nvGrpSpPr>
          <p:cNvPr id="376" name="Group"/>
          <p:cNvGrpSpPr/>
          <p:nvPr/>
        </p:nvGrpSpPr>
        <p:grpSpPr>
          <a:xfrm>
            <a:off x="6852072" y="9707118"/>
            <a:ext cx="5067301" cy="1809750"/>
            <a:chOff x="0" y="0"/>
            <a:chExt cx="5067300" cy="1809750"/>
          </a:xfrm>
        </p:grpSpPr>
        <p:sp>
          <p:nvSpPr>
            <p:cNvPr id="370"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71"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72"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373"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374"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75"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377" name="Line"/>
          <p:cNvSpPr/>
          <p:nvPr/>
        </p:nvSpPr>
        <p:spPr>
          <a:xfrm flipH="1" flipV="1">
            <a:off x="9309696" y="11187462"/>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78" name="/"/>
          <p:cNvSpPr/>
          <p:nvPr/>
        </p:nvSpPr>
        <p:spPr>
          <a:xfrm>
            <a:off x="7753350" y="1051356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79" name="/"/>
          <p:cNvSpPr/>
          <p:nvPr/>
        </p:nvSpPr>
        <p:spPr>
          <a:xfrm>
            <a:off x="10172700" y="1057071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382" name="Group"/>
          <p:cNvGrpSpPr/>
          <p:nvPr/>
        </p:nvGrpSpPr>
        <p:grpSpPr>
          <a:xfrm>
            <a:off x="18396371" y="2811018"/>
            <a:ext cx="1847851" cy="1752600"/>
            <a:chOff x="0" y="0"/>
            <a:chExt cx="1847850" cy="1752600"/>
          </a:xfrm>
        </p:grpSpPr>
        <p:sp>
          <p:nvSpPr>
            <p:cNvPr id="380" name="Rectangle"/>
            <p:cNvSpPr/>
            <p:nvPr/>
          </p:nvSpPr>
          <p:spPr>
            <a:xfrm>
              <a:off x="272627" y="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81" name="root"/>
            <p:cNvSpPr/>
            <p:nvPr/>
          </p:nvSpPr>
          <p:spPr>
            <a:xfrm>
              <a:off x="0" y="97155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root</a:t>
              </a:r>
            </a:p>
          </p:txBody>
        </p:sp>
      </p:grpSp>
      <p:sp>
        <p:nvSpPr>
          <p:cNvPr id="383" name="remove(     )"/>
          <p:cNvSpPr/>
          <p:nvPr/>
        </p:nvSpPr>
        <p:spPr>
          <a:xfrm>
            <a:off x="20145375" y="2791968"/>
            <a:ext cx="4890592" cy="876300"/>
          </a:xfrm>
          <a:prstGeom prst="roundRect">
            <a:avLst>
              <a:gd name="adj" fmla="val 32609"/>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remove(     )</a:t>
            </a:r>
          </a:p>
        </p:txBody>
      </p:sp>
      <p:sp>
        <p:nvSpPr>
          <p:cNvPr id="384" name="P"/>
          <p:cNvSpPr/>
          <p:nvPr/>
        </p:nvSpPr>
        <p:spPr>
          <a:xfrm>
            <a:off x="22413217" y="2788495"/>
            <a:ext cx="1035148" cy="876301"/>
          </a:xfrm>
          <a:prstGeom prst="roundRect">
            <a:avLst>
              <a:gd name="adj" fmla="val 32609"/>
            </a:avLst>
          </a:prstGeom>
          <a:solidFill>
            <a:srgbClr val="FFFFFF"/>
          </a:solidFill>
          <a:ln w="12700">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P</a:t>
            </a:r>
          </a:p>
        </p:txBody>
      </p:sp>
      <p:sp>
        <p:nvSpPr>
          <p:cNvPr id="385" name="/"/>
          <p:cNvSpPr/>
          <p:nvPr/>
        </p:nvSpPr>
        <p:spPr>
          <a:xfrm>
            <a:off x="20059648" y="6430518"/>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86" name="Line"/>
          <p:cNvSpPr/>
          <p:nvPr/>
        </p:nvSpPr>
        <p:spPr>
          <a:xfrm flipV="1">
            <a:off x="17373600" y="3338449"/>
            <a:ext cx="1741199" cy="1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lt">
                                    <p:tmAbs val="100"/>
                                  </p:iterate>
                                  <p:childTnLst>
                                    <p:set>
                                      <p:cBhvr>
                                        <p:cTn id="11" fill="hold"/>
                                        <p:tgtEl>
                                          <p:spTgt spid="383"/>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3" nodeType="afterEffect">
                                  <p:stCondLst>
                                    <p:cond delay="500"/>
                                  </p:stCondLst>
                                  <p:iterate>
                                    <p:tmAbs val="0"/>
                                  </p:iterate>
                                  <p:childTnLst>
                                    <p:set>
                                      <p:cBhvr>
                                        <p:cTn id="14" fill="hold"/>
                                        <p:tgtEl>
                                          <p:spTgt spid="384"/>
                                        </p:tgtEl>
                                        <p:attrNameLst>
                                          <p:attrName>style.visibility</p:attrName>
                                        </p:attrNameLst>
                                      </p:cBhvr>
                                      <p:to>
                                        <p:strVal val="visible"/>
                                      </p:to>
                                    </p:set>
                                    <p:animEffect transition="in" filter="wipe(left)">
                                      <p:cBhvr>
                                        <p:cTn id="15" dur="500"/>
                                        <p:tgtEl>
                                          <p:spTgt spid="3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path" presetSubtype="0" accel="50000" decel="50000" fill="hold" nodeType="clickEffect">
                                  <p:stCondLst>
                                    <p:cond delay="0"/>
                                  </p:stCondLst>
                                  <p:childTnLst>
                                    <p:animMotion origin="layout" path="M 0.000000 0.000000 L -0.322982 0.078291" pathEditMode="relative">
                                      <p:cBhvr>
                                        <p:cTn id="19" dur="750" fill="hold"/>
                                        <p:tgtEl>
                                          <p:spTgt spid="384"/>
                                        </p:tgtEl>
                                        <p:attrNameLst>
                                          <p:attrName>ppt_x</p:attrName>
                                          <p:attrName>ppt_y</p:attrName>
                                        </p:attrNameLst>
                                      </p:cBhvr>
                                    </p:animMotion>
                                  </p:childTnLst>
                                </p:cTn>
                              </p:par>
                            </p:childTnLst>
                          </p:cTn>
                        </p:par>
                        <p:par>
                          <p:cTn id="20" fill="hold">
                            <p:stCondLst>
                              <p:cond delay="750"/>
                            </p:stCondLst>
                            <p:childTnLst>
                              <p:par>
                                <p:cTn id="21" presetID="1" presetClass="exit" presetSubtype="0" fill="hold" grpId="5" nodeType="afterEffect">
                                  <p:stCondLst>
                                    <p:cond delay="0"/>
                                  </p:stCondLst>
                                  <p:iterate type="lt">
                                    <p:tmAbs val="100"/>
                                  </p:iterate>
                                  <p:childTnLst>
                                    <p:set>
                                      <p:cBhvr>
                                        <p:cTn id="22" fill="hold">
                                          <p:stCondLst>
                                            <p:cond delay="0"/>
                                          </p:stCondLst>
                                        </p:cTn>
                                        <p:tgtEl>
                                          <p:spTgt spid="38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path" presetSubtype="0" accel="50000" decel="50000" fill="hold" nodeType="clickEffect">
                                  <p:stCondLst>
                                    <p:cond delay="0"/>
                                  </p:stCondLst>
                                  <p:childTnLst>
                                    <p:animMotion origin="layout" path="M -0.322982 0.078291 L -0.167639 0.314641" pathEditMode="relative">
                                      <p:cBhvr>
                                        <p:cTn id="26" dur="500" fill="hold"/>
                                        <p:tgtEl>
                                          <p:spTgt spid="384"/>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7" nodeType="clickEffect">
                                  <p:stCondLst>
                                    <p:cond delay="0"/>
                                  </p:stCondLst>
                                  <p:iterate>
                                    <p:tmAbs val="0"/>
                                  </p:iterate>
                                  <p:childTnLst>
                                    <p:animEffect transition="out" filter="wipe(down)">
                                      <p:cBhvr>
                                        <p:cTn id="30" dur="750" fill="hold"/>
                                        <p:tgtEl>
                                          <p:spTgt spid="336"/>
                                        </p:tgtEl>
                                      </p:cBhvr>
                                    </p:animEffect>
                                    <p:set>
                                      <p:cBhvr>
                                        <p:cTn id="31" fill="hold">
                                          <p:stCondLst>
                                            <p:cond delay="749"/>
                                          </p:stCondLst>
                                        </p:cTn>
                                        <p:tgtEl>
                                          <p:spTgt spid="33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path" presetSubtype="0" accel="50000" decel="50000" fill="hold" nodeType="clickEffect">
                                  <p:stCondLst>
                                    <p:cond delay="0"/>
                                  </p:stCondLst>
                                  <p:childTnLst>
                                    <p:animMotion origin="layout" path="M -0.167639 0.314641 L -0.057678 0.436285" pathEditMode="relative">
                                      <p:cBhvr>
                                        <p:cTn id="35" dur="500" fill="hold"/>
                                        <p:tgtEl>
                                          <p:spTgt spid="384"/>
                                        </p:tgtEl>
                                        <p:attrNameLst>
                                          <p:attrName>ppt_x</p:attrName>
                                          <p:attrName>ppt_y</p:attrName>
                                        </p:attrNameLst>
                                      </p:cBhvr>
                                    </p:animMotion>
                                  </p:childTnLst>
                                </p:cTn>
                              </p:par>
                            </p:childTnLst>
                          </p:cTn>
                        </p:par>
                        <p:par>
                          <p:cTn id="36" fill="hold">
                            <p:stCondLst>
                              <p:cond delay="0"/>
                            </p:stCondLst>
                            <p:childTnLst>
                              <p:par>
                                <p:cTn id="37" presetID="9" presetClass="emph" fill="hold" grpId="9" nodeType="withEffect">
                                  <p:stCondLst>
                                    <p:cond delay="0"/>
                                  </p:stCondLst>
                                  <p:childTnLst>
                                    <p:set>
                                      <p:cBhvr>
                                        <p:cTn id="38" dur="indefinite" fill="hold"/>
                                        <p:tgtEl>
                                          <p:spTgt spid="384"/>
                                        </p:tgtEl>
                                        <p:attrNameLst>
                                          <p:attrName>style.opacity</p:attrName>
                                        </p:attrNameLst>
                                      </p:cBhvr>
                                      <p:to>
                                        <p:strVal val="0.00"/>
                                      </p:to>
                                    </p:set>
                                    <p:animEffect filter="image" prLst="opacity: 0.00; ">
                                      <p:cBhvr>
                                        <p:cTn id="39" dur="indefinite" fill="hold"/>
                                        <p:tgtEl>
                                          <p:spTgt spid="384"/>
                                        </p:tgtEl>
                                      </p:cBhvr>
                                    </p:animEffect>
                                  </p:childTnLst>
                                </p:cTn>
                              </p:par>
                            </p:childTnLst>
                          </p:cTn>
                        </p:par>
                        <p:par>
                          <p:cTn id="40" fill="hold">
                            <p:stCondLst>
                              <p:cond delay="0"/>
                            </p:stCondLst>
                            <p:childTnLst>
                              <p:par>
                                <p:cTn id="41" presetID="-1" presetClass="path" presetSubtype="0" accel="50000" decel="50000" fill="hold" nodeType="withEffect">
                                  <p:stCondLst>
                                    <p:cond delay="0"/>
                                  </p:stCondLst>
                                  <p:childTnLst>
                                    <p:animMotion origin="layout" path="M 0.000000 0.000000 L 0.108592 0.172541" pathEditMode="relative">
                                      <p:cBhvr>
                                        <p:cTn id="42" dur="750" fill="hold"/>
                                        <p:tgtEl>
                                          <p:spTgt spid="346"/>
                                        </p:tgtEl>
                                        <p:attrNameLst>
                                          <p:attrName>ppt_x</p:attrName>
                                          <p:attrName>ppt_y</p:attrName>
                                        </p:attrNameLst>
                                      </p:cBhvr>
                                    </p:animMotion>
                                  </p:childTnLst>
                                </p:cTn>
                              </p:par>
                            </p:childTnLst>
                          </p:cTn>
                        </p:par>
                        <p:par>
                          <p:cTn id="43" fill="hold">
                            <p:stCondLst>
                              <p:cond delay="0"/>
                            </p:stCondLst>
                            <p:childTnLst>
                              <p:par>
                                <p:cTn id="44" presetID="-1" presetClass="path" presetSubtype="0" accel="50000" decel="50000" fill="hold" nodeType="withEffect">
                                  <p:stCondLst>
                                    <p:cond delay="0"/>
                                  </p:stCondLst>
                                  <p:childTnLst>
                                    <p:animMotion origin="layout" path="M 0.000000 0.000000 L 0.108064 0.170334" pathEditMode="relative">
                                      <p:cBhvr>
                                        <p:cTn id="45" dur="750" fill="hold"/>
                                        <p:tgtEl>
                                          <p:spTgt spid="353"/>
                                        </p:tgtEl>
                                        <p:attrNameLst>
                                          <p:attrName>ppt_x</p:attrName>
                                          <p:attrName>ppt_y</p:attrName>
                                        </p:attrNameLst>
                                      </p:cBhvr>
                                    </p:animMotion>
                                  </p:childTnLst>
                                </p:cTn>
                              </p:par>
                            </p:childTnLst>
                          </p:cTn>
                        </p:par>
                        <p:par>
                          <p:cTn id="46" fill="hold">
                            <p:stCondLst>
                              <p:cond delay="0"/>
                            </p:stCondLst>
                            <p:childTnLst>
                              <p:par>
                                <p:cTn id="47" presetID="-1" presetClass="path" presetSubtype="0" accel="50000" decel="50000" fill="hold" nodeType="withEffect">
                                  <p:stCondLst>
                                    <p:cond delay="0"/>
                                  </p:stCondLst>
                                  <p:childTnLst>
                                    <p:animMotion origin="layout" path="M 0.000000 0.000000 L 0.110246 0.172215" pathEditMode="relative">
                                      <p:cBhvr>
                                        <p:cTn id="48" dur="750" fill="hold"/>
                                        <p:tgtEl>
                                          <p:spTgt spid="354"/>
                                        </p:tgtEl>
                                        <p:attrNameLst>
                                          <p:attrName>ppt_x</p:attrName>
                                          <p:attrName>ppt_y</p:attrName>
                                        </p:attrNameLst>
                                      </p:cBhvr>
                                    </p:animMotion>
                                  </p:childTnLst>
                                </p:cTn>
                              </p:par>
                            </p:childTnLst>
                          </p:cTn>
                        </p:par>
                        <p:par>
                          <p:cTn id="49" fill="hold">
                            <p:stCondLst>
                              <p:cond delay="0"/>
                            </p:stCondLst>
                            <p:childTnLst>
                              <p:par>
                                <p:cTn id="50" presetID="-1" presetClass="path" presetSubtype="0" accel="50000" decel="50000" fill="hold" nodeType="withEffect">
                                  <p:stCondLst>
                                    <p:cond delay="0"/>
                                  </p:stCondLst>
                                  <p:childTnLst>
                                    <p:animMotion origin="layout" path="M 0.000000 0.000000 L 0.105085 0.167513" pathEditMode="relative">
                                      <p:cBhvr>
                                        <p:cTn id="51" dur="750" fill="hold"/>
                                        <p:tgtEl>
                                          <p:spTgt spid="385"/>
                                        </p:tgtEl>
                                        <p:attrNameLst>
                                          <p:attrName>ppt_x</p:attrName>
                                          <p:attrName>ppt_y</p:attrName>
                                        </p:attrNameLst>
                                      </p:cBhvr>
                                    </p:animMotion>
                                  </p:childTnLst>
                                </p:cTn>
                              </p:par>
                            </p:childTnLst>
                          </p:cTn>
                        </p:par>
                        <p:par>
                          <p:cTn id="52" fill="hold">
                            <p:stCondLst>
                              <p:cond delay="0"/>
                            </p:stCondLst>
                            <p:childTnLst>
                              <p:par>
                                <p:cTn id="53" presetID="-1" presetClass="path" presetSubtype="0" accel="50000" decel="50000" fill="hold" nodeType="afterEffect">
                                  <p:stCondLst>
                                    <p:cond delay="0"/>
                                  </p:stCondLst>
                                  <p:childTnLst>
                                    <p:animMotion origin="layout" path="M 0.000000 0.000000 L 0.029104 -0.273290" pathEditMode="relative">
                                      <p:cBhvr>
                                        <p:cTn id="54" dur="750" fill="hold"/>
                                        <p:tgtEl>
                                          <p:spTgt spid="356"/>
                                        </p:tgtEl>
                                        <p:attrNameLst>
                                          <p:attrName>ppt_x</p:attrName>
                                          <p:attrName>ppt_y</p:attrName>
                                        </p:attrNameLst>
                                      </p:cBhvr>
                                    </p:animMotion>
                                  </p:childTnLst>
                                </p:cTn>
                              </p:par>
                            </p:childTnLst>
                          </p:cTn>
                        </p:par>
                        <p:par>
                          <p:cTn id="55" fill="hold">
                            <p:stCondLst>
                              <p:cond delay="0"/>
                            </p:stCondLst>
                            <p:childTnLst>
                              <p:par>
                                <p:cTn id="56" presetID="8" presetClass="emph" presetSubtype="0" accel="50000" decel="50000" fill="hold" grpId="15" nodeType="withEffect">
                                  <p:stCondLst>
                                    <p:cond delay="0"/>
                                  </p:stCondLst>
                                  <p:childTnLst>
                                    <p:animRot by="-4240338">
                                      <p:cBhvr>
                                        <p:cTn id="57" dur="750" fill="hold"/>
                                        <p:tgtEl>
                                          <p:spTgt spid="356"/>
                                        </p:tgtEl>
                                        <p:attrNameLst>
                                          <p:attrName>r</p:attrName>
                                        </p:attrNameLst>
                                      </p:cBhvr>
                                    </p:animRot>
                                  </p:childTnLst>
                                </p:cTn>
                              </p:par>
                            </p:childTnLst>
                          </p:cTn>
                        </p:par>
                        <p:par>
                          <p:cTn id="58" fill="hold">
                            <p:stCondLst>
                              <p:cond delay="0"/>
                            </p:stCondLst>
                            <p:childTnLst>
                              <p:par>
                                <p:cTn id="59" presetID="-1" presetClass="path" presetSubtype="0" accel="50000" decel="50000" fill="hold" nodeType="withEffect">
                                  <p:stCondLst>
                                    <p:cond delay="0"/>
                                  </p:stCondLst>
                                  <p:childTnLst>
                                    <p:animMotion origin="layout" path="M 0.000000 0.000000 L 0.115130 -0.310829" pathEditMode="relative">
                                      <p:cBhvr>
                                        <p:cTn id="60" dur="750" fill="hold"/>
                                        <p:tgtEl>
                                          <p:spTgt spid="357"/>
                                        </p:tgtEl>
                                        <p:attrNameLst>
                                          <p:attrName>ppt_x</p:attrName>
                                          <p:attrName>ppt_y</p:attrName>
                                        </p:attrNameLst>
                                      </p:cBhvr>
                                    </p:animMotion>
                                  </p:childTnLst>
                                </p:cTn>
                              </p:par>
                            </p:childTnLst>
                          </p:cTn>
                        </p:par>
                        <p:par>
                          <p:cTn id="61" fill="hold">
                            <p:stCondLst>
                              <p:cond delay="0"/>
                            </p:stCondLst>
                            <p:childTnLst>
                              <p:par>
                                <p:cTn id="62" presetID="-1" presetClass="path" presetSubtype="0" accel="50000" decel="50000" fill="hold" nodeType="withEffect">
                                  <p:stCondLst>
                                    <p:cond delay="0"/>
                                  </p:stCondLst>
                                  <p:childTnLst>
                                    <p:animMotion origin="layout" path="M 0.000000 0.000000 L 0.115518 -0.315705" pathEditMode="relative">
                                      <p:cBhvr>
                                        <p:cTn id="63" dur="750" fill="hold"/>
                                        <p:tgtEl>
                                          <p:spTgt spid="364"/>
                                        </p:tgtEl>
                                        <p:attrNameLst>
                                          <p:attrName>ppt_x</p:attrName>
                                          <p:attrName>ppt_y</p:attrName>
                                        </p:attrNameLst>
                                      </p:cBhvr>
                                    </p:animMotion>
                                  </p:childTnLst>
                                </p:cTn>
                              </p:par>
                            </p:childTnLst>
                          </p:cTn>
                        </p:par>
                        <p:par>
                          <p:cTn id="64" fill="hold">
                            <p:stCondLst>
                              <p:cond delay="0"/>
                            </p:stCondLst>
                            <p:childTnLst>
                              <p:par>
                                <p:cTn id="65" presetID="-1" presetClass="path" presetSubtype="0" accel="50000" decel="50000" fill="hold" nodeType="withEffect">
                                  <p:stCondLst>
                                    <p:cond delay="0"/>
                                  </p:stCondLst>
                                  <p:childTnLst>
                                    <p:animMotion origin="layout" path="M 0.000000 0.000000 L 0.116130 -0.315560" pathEditMode="relative">
                                      <p:cBhvr>
                                        <p:cTn id="66" dur="750" fill="hold"/>
                                        <p:tgtEl>
                                          <p:spTgt spid="365"/>
                                        </p:tgtEl>
                                        <p:attrNameLst>
                                          <p:attrName>ppt_x</p:attrName>
                                          <p:attrName>ppt_y</p:attrName>
                                        </p:attrNameLst>
                                      </p:cBhvr>
                                    </p:animMotion>
                                  </p:childTnLst>
                                </p:cTn>
                              </p:par>
                            </p:childTnLst>
                          </p:cTn>
                        </p:par>
                        <p:par>
                          <p:cTn id="67" fill="hold">
                            <p:stCondLst>
                              <p:cond delay="0"/>
                            </p:stCondLst>
                            <p:childTnLst>
                              <p:par>
                                <p:cTn id="68" presetID="-1" presetClass="path" presetSubtype="0" accel="50000" decel="50000" fill="hold" nodeType="withEffect">
                                  <p:stCondLst>
                                    <p:cond delay="0"/>
                                  </p:stCondLst>
                                  <p:childTnLst>
                                    <p:animMotion origin="layout" path="M 0.000000 0.000000 L 0.114634 -0.311234" pathEditMode="relative">
                                      <p:cBhvr>
                                        <p:cTn id="69" dur="750" fill="hold"/>
                                        <p:tgtEl>
                                          <p:spTgt spid="366"/>
                                        </p:tgtEl>
                                        <p:attrNameLst>
                                          <p:attrName>ppt_x</p:attrName>
                                          <p:attrName>ppt_y</p:attrName>
                                        </p:attrNameLst>
                                      </p:cBhvr>
                                    </p:animMotion>
                                  </p:childTnLst>
                                </p:cTn>
                              </p:par>
                            </p:childTnLst>
                          </p:cTn>
                        </p:par>
                        <p:par>
                          <p:cTn id="70" fill="hold">
                            <p:stCondLst>
                              <p:cond delay="0"/>
                            </p:stCondLst>
                            <p:childTnLst>
                              <p:par>
                                <p:cTn id="71" presetID="-1" presetClass="path" presetSubtype="0" accel="50000" decel="50000" fill="hold" nodeType="withEffect">
                                  <p:stCondLst>
                                    <p:cond delay="0"/>
                                  </p:stCondLst>
                                  <p:childTnLst>
                                    <p:animMotion origin="layout" path="M 0.000000 0.000000 L 0.122089 -0.318576" pathEditMode="relative">
                                      <p:cBhvr>
                                        <p:cTn id="72" dur="750" fill="hold"/>
                                        <p:tgtEl>
                                          <p:spTgt spid="367"/>
                                        </p:tgtEl>
                                        <p:attrNameLst>
                                          <p:attrName>ppt_x</p:attrName>
                                          <p:attrName>ppt_y</p:attrName>
                                        </p:attrNameLst>
                                      </p:cBhvr>
                                    </p:animMotion>
                                  </p:childTnLst>
                                </p:cTn>
                              </p:par>
                            </p:childTnLst>
                          </p:cTn>
                        </p:par>
                        <p:par>
                          <p:cTn id="73" fill="hold">
                            <p:stCondLst>
                              <p:cond delay="750"/>
                            </p:stCondLst>
                            <p:childTnLst>
                              <p:par>
                                <p:cTn id="74" presetID="23" presetClass="exit" presetSubtype="32" fill="hold" grpId="21" nodeType="afterEffect">
                                  <p:stCondLst>
                                    <p:cond delay="200"/>
                                  </p:stCondLst>
                                  <p:iterate>
                                    <p:tmAbs val="0"/>
                                  </p:iterate>
                                  <p:childTnLst>
                                    <p:anim calcmode="lin" valueType="num">
                                      <p:cBhvr>
                                        <p:cTn id="75" dur="500" fill="hold"/>
                                        <p:tgtEl>
                                          <p:spTgt spid="346"/>
                                        </p:tgtEl>
                                        <p:attrNameLst>
                                          <p:attrName>ppt_w</p:attrName>
                                        </p:attrNameLst>
                                      </p:cBhvr>
                                      <p:tavLst>
                                        <p:tav tm="0">
                                          <p:val>
                                            <p:strVal val="ppt_w"/>
                                          </p:val>
                                        </p:tav>
                                        <p:tav tm="100000">
                                          <p:val>
                                            <p:fltVal val="0"/>
                                          </p:val>
                                        </p:tav>
                                      </p:tavLst>
                                    </p:anim>
                                    <p:anim calcmode="lin" valueType="num">
                                      <p:cBhvr>
                                        <p:cTn id="76" dur="500" fill="hold"/>
                                        <p:tgtEl>
                                          <p:spTgt spid="346"/>
                                        </p:tgtEl>
                                        <p:attrNameLst>
                                          <p:attrName>ppt_h</p:attrName>
                                        </p:attrNameLst>
                                      </p:cBhvr>
                                      <p:tavLst>
                                        <p:tav tm="0">
                                          <p:val>
                                            <p:strVal val="ppt_h"/>
                                          </p:val>
                                        </p:tav>
                                        <p:tav tm="100000">
                                          <p:val>
                                            <p:fltVal val="0"/>
                                          </p:val>
                                        </p:tav>
                                      </p:tavLst>
                                    </p:anim>
                                    <p:set>
                                      <p:cBhvr>
                                        <p:cTn id="77" fill="hold">
                                          <p:stCondLst>
                                            <p:cond delay="499"/>
                                          </p:stCondLst>
                                        </p:cTn>
                                        <p:tgtEl>
                                          <p:spTgt spid="346"/>
                                        </p:tgtEl>
                                        <p:attrNameLst>
                                          <p:attrName>style.visibility</p:attrName>
                                        </p:attrNameLst>
                                      </p:cBhvr>
                                      <p:to>
                                        <p:strVal val="hidden"/>
                                      </p:to>
                                    </p:set>
                                  </p:childTnLst>
                                </p:cTn>
                              </p:par>
                            </p:childTnLst>
                          </p:cTn>
                        </p:par>
                        <p:par>
                          <p:cTn id="78" fill="hold">
                            <p:stCondLst>
                              <p:cond delay="1450"/>
                            </p:stCondLst>
                            <p:childTnLst>
                              <p:par>
                                <p:cTn id="79" presetID="23" presetClass="exit" presetSubtype="32" fill="hold" grpId="22" nodeType="afterEffect">
                                  <p:stCondLst>
                                    <p:cond delay="0"/>
                                  </p:stCondLst>
                                  <p:iterate>
                                    <p:tmAbs val="0"/>
                                  </p:iterate>
                                  <p:childTnLst>
                                    <p:anim calcmode="lin" valueType="num">
                                      <p:cBhvr>
                                        <p:cTn id="80" dur="500" fill="hold"/>
                                        <p:tgtEl>
                                          <p:spTgt spid="353"/>
                                        </p:tgtEl>
                                        <p:attrNameLst>
                                          <p:attrName>ppt_w</p:attrName>
                                        </p:attrNameLst>
                                      </p:cBhvr>
                                      <p:tavLst>
                                        <p:tav tm="0">
                                          <p:val>
                                            <p:strVal val="ppt_w"/>
                                          </p:val>
                                        </p:tav>
                                        <p:tav tm="100000">
                                          <p:val>
                                            <p:fltVal val="0"/>
                                          </p:val>
                                        </p:tav>
                                      </p:tavLst>
                                    </p:anim>
                                    <p:anim calcmode="lin" valueType="num">
                                      <p:cBhvr>
                                        <p:cTn id="81" dur="500" fill="hold"/>
                                        <p:tgtEl>
                                          <p:spTgt spid="353"/>
                                        </p:tgtEl>
                                        <p:attrNameLst>
                                          <p:attrName>ppt_h</p:attrName>
                                        </p:attrNameLst>
                                      </p:cBhvr>
                                      <p:tavLst>
                                        <p:tav tm="0">
                                          <p:val>
                                            <p:strVal val="ppt_h"/>
                                          </p:val>
                                        </p:tav>
                                        <p:tav tm="100000">
                                          <p:val>
                                            <p:fltVal val="0"/>
                                          </p:val>
                                        </p:tav>
                                      </p:tavLst>
                                    </p:anim>
                                    <p:set>
                                      <p:cBhvr>
                                        <p:cTn id="82" fill="hold">
                                          <p:stCondLst>
                                            <p:cond delay="499"/>
                                          </p:stCondLst>
                                        </p:cTn>
                                        <p:tgtEl>
                                          <p:spTgt spid="353"/>
                                        </p:tgtEl>
                                        <p:attrNameLst>
                                          <p:attrName>style.visibility</p:attrName>
                                        </p:attrNameLst>
                                      </p:cBhvr>
                                      <p:to>
                                        <p:strVal val="hidden"/>
                                      </p:to>
                                    </p:set>
                                  </p:childTnLst>
                                </p:cTn>
                              </p:par>
                            </p:childTnLst>
                          </p:cTn>
                        </p:par>
                        <p:par>
                          <p:cTn id="83" fill="hold">
                            <p:stCondLst>
                              <p:cond delay="1950"/>
                            </p:stCondLst>
                            <p:childTnLst>
                              <p:par>
                                <p:cTn id="84" presetID="23" presetClass="exit" presetSubtype="32" fill="hold" grpId="23" nodeType="afterEffect">
                                  <p:stCondLst>
                                    <p:cond delay="0"/>
                                  </p:stCondLst>
                                  <p:iterate>
                                    <p:tmAbs val="0"/>
                                  </p:iterate>
                                  <p:childTnLst>
                                    <p:anim calcmode="lin" valueType="num">
                                      <p:cBhvr>
                                        <p:cTn id="85" dur="500" fill="hold"/>
                                        <p:tgtEl>
                                          <p:spTgt spid="354"/>
                                        </p:tgtEl>
                                        <p:attrNameLst>
                                          <p:attrName>ppt_w</p:attrName>
                                        </p:attrNameLst>
                                      </p:cBhvr>
                                      <p:tavLst>
                                        <p:tav tm="0">
                                          <p:val>
                                            <p:strVal val="ppt_w"/>
                                          </p:val>
                                        </p:tav>
                                        <p:tav tm="100000">
                                          <p:val>
                                            <p:fltVal val="0"/>
                                          </p:val>
                                        </p:tav>
                                      </p:tavLst>
                                    </p:anim>
                                    <p:anim calcmode="lin" valueType="num">
                                      <p:cBhvr>
                                        <p:cTn id="86" dur="500" fill="hold"/>
                                        <p:tgtEl>
                                          <p:spTgt spid="354"/>
                                        </p:tgtEl>
                                        <p:attrNameLst>
                                          <p:attrName>ppt_h</p:attrName>
                                        </p:attrNameLst>
                                      </p:cBhvr>
                                      <p:tavLst>
                                        <p:tav tm="0">
                                          <p:val>
                                            <p:strVal val="ppt_h"/>
                                          </p:val>
                                        </p:tav>
                                        <p:tav tm="100000">
                                          <p:val>
                                            <p:fltVal val="0"/>
                                          </p:val>
                                        </p:tav>
                                      </p:tavLst>
                                    </p:anim>
                                    <p:set>
                                      <p:cBhvr>
                                        <p:cTn id="87" fill="hold">
                                          <p:stCondLst>
                                            <p:cond delay="499"/>
                                          </p:stCondLst>
                                        </p:cTn>
                                        <p:tgtEl>
                                          <p:spTgt spid="354"/>
                                        </p:tgtEl>
                                        <p:attrNameLst>
                                          <p:attrName>style.visibility</p:attrName>
                                        </p:attrNameLst>
                                      </p:cBhvr>
                                      <p:to>
                                        <p:strVal val="hidden"/>
                                      </p:to>
                                    </p:set>
                                  </p:childTnLst>
                                </p:cTn>
                              </p:par>
                            </p:childTnLst>
                          </p:cTn>
                        </p:par>
                        <p:par>
                          <p:cTn id="88" fill="hold">
                            <p:stCondLst>
                              <p:cond delay="2450"/>
                            </p:stCondLst>
                            <p:childTnLst>
                              <p:par>
                                <p:cTn id="89" presetID="23" presetClass="exit" presetSubtype="32" fill="hold" grpId="24" nodeType="afterEffect">
                                  <p:stCondLst>
                                    <p:cond delay="0"/>
                                  </p:stCondLst>
                                  <p:iterate>
                                    <p:tmAbs val="0"/>
                                  </p:iterate>
                                  <p:childTnLst>
                                    <p:anim calcmode="lin" valueType="num">
                                      <p:cBhvr>
                                        <p:cTn id="90" dur="500" fill="hold"/>
                                        <p:tgtEl>
                                          <p:spTgt spid="385"/>
                                        </p:tgtEl>
                                        <p:attrNameLst>
                                          <p:attrName>ppt_w</p:attrName>
                                        </p:attrNameLst>
                                      </p:cBhvr>
                                      <p:tavLst>
                                        <p:tav tm="0">
                                          <p:val>
                                            <p:strVal val="ppt_w"/>
                                          </p:val>
                                        </p:tav>
                                        <p:tav tm="100000">
                                          <p:val>
                                            <p:fltVal val="0"/>
                                          </p:val>
                                        </p:tav>
                                      </p:tavLst>
                                    </p:anim>
                                    <p:anim calcmode="lin" valueType="num">
                                      <p:cBhvr>
                                        <p:cTn id="91" dur="500" fill="hold"/>
                                        <p:tgtEl>
                                          <p:spTgt spid="385"/>
                                        </p:tgtEl>
                                        <p:attrNameLst>
                                          <p:attrName>ppt_h</p:attrName>
                                        </p:attrNameLst>
                                      </p:cBhvr>
                                      <p:tavLst>
                                        <p:tav tm="0">
                                          <p:val>
                                            <p:strVal val="ppt_h"/>
                                          </p:val>
                                        </p:tav>
                                        <p:tav tm="100000">
                                          <p:val>
                                            <p:fltVal val="0"/>
                                          </p:val>
                                        </p:tav>
                                      </p:tavLst>
                                    </p:anim>
                                    <p:set>
                                      <p:cBhvr>
                                        <p:cTn id="92" fill="hold">
                                          <p:stCondLst>
                                            <p:cond delay="499"/>
                                          </p:stCondLst>
                                        </p:cTn>
                                        <p:tgtEl>
                                          <p:spTgt spid="385"/>
                                        </p:tgtEl>
                                        <p:attrNameLst>
                                          <p:attrName>style.visibility</p:attrName>
                                        </p:attrNameLst>
                                      </p:cBhvr>
                                      <p:to>
                                        <p:strVal val="hidden"/>
                                      </p:to>
                                    </p:set>
                                  </p:childTnLst>
                                </p:cTn>
                              </p:par>
                            </p:childTnLst>
                          </p:cTn>
                        </p:par>
                        <p:par>
                          <p:cTn id="93" fill="hold">
                            <p:stCondLst>
                              <p:cond delay="2950"/>
                            </p:stCondLst>
                            <p:childTnLst>
                              <p:par>
                                <p:cTn id="94" presetID="10" presetClass="exit" fill="hold" grpId="25" nodeType="afterEffect">
                                  <p:stCondLst>
                                    <p:cond delay="0"/>
                                  </p:stCondLst>
                                  <p:iterate>
                                    <p:tmAbs val="0"/>
                                  </p:iterate>
                                  <p:childTnLst>
                                    <p:animEffect transition="out" filter="fade">
                                      <p:cBhvr>
                                        <p:cTn id="95" dur="500" fill="hold"/>
                                        <p:tgtEl>
                                          <p:spTgt spid="384"/>
                                        </p:tgtEl>
                                      </p:cBhvr>
                                    </p:animEffect>
                                    <p:set>
                                      <p:cBhvr>
                                        <p:cTn id="96" fill="hold">
                                          <p:stCondLst>
                                            <p:cond delay="499"/>
                                          </p:stCondLst>
                                        </p:cTn>
                                        <p:tgtEl>
                                          <p:spTgt spid="3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1" animBg="1" advAuto="0"/>
      <p:bldP spid="336" grpId="7" animBg="1" advAuto="0"/>
      <p:bldP spid="346" grpId="21" animBg="1" advAuto="0"/>
      <p:bldP spid="353" grpId="22" animBg="1" advAuto="0"/>
      <p:bldP spid="354" grpId="23" animBg="1" advAuto="0"/>
      <p:bldP spid="356" grpId="15" animBg="1" advAuto="0"/>
      <p:bldP spid="383" grpId="2" animBg="1" advAuto="0"/>
      <p:bldP spid="383" grpId="5" animBg="1" advAuto="0"/>
      <p:bldP spid="384" grpId="3" animBg="1" advAuto="0"/>
      <p:bldP spid="384" grpId="9" animBg="1" advAuto="0"/>
      <p:bldP spid="384" grpId="25" animBg="1" advAuto="0"/>
      <p:bldP spid="385" grpId="24"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Rounded Rectangle"/>
          <p:cNvSpPr/>
          <p:nvPr/>
        </p:nvSpPr>
        <p:spPr>
          <a:xfrm>
            <a:off x="850900" y="7061200"/>
            <a:ext cx="8376073" cy="1016157"/>
          </a:xfrm>
          <a:prstGeom prst="roundRect">
            <a:avLst>
              <a:gd name="adj" fmla="val 28121"/>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389" name="Removing an Entry from a BST"/>
          <p:cNvSpPr txBox="1">
            <a:spLocks noGrp="1"/>
          </p:cNvSpPr>
          <p:nvPr>
            <p:ph type="title"/>
          </p:nvPr>
        </p:nvSpPr>
        <p:spPr>
          <a:xfrm>
            <a:off x="361950" y="0"/>
            <a:ext cx="23452078" cy="2095500"/>
          </a:xfrm>
          <a:prstGeom prst="rect">
            <a:avLst/>
          </a:prstGeom>
        </p:spPr>
        <p:txBody>
          <a:bodyPr/>
          <a:lstStyle/>
          <a:p>
            <a:r>
              <a:t>Removing an Entry from a BST</a:t>
            </a:r>
          </a:p>
        </p:txBody>
      </p:sp>
      <p:sp>
        <p:nvSpPr>
          <p:cNvPr id="390" name="Must maintain binary search tree traversal ordering…"/>
          <p:cNvSpPr txBox="1">
            <a:spLocks noGrp="1"/>
          </p:cNvSpPr>
          <p:nvPr>
            <p:ph type="body" sz="half" idx="1"/>
          </p:nvPr>
        </p:nvSpPr>
        <p:spPr>
          <a:xfrm>
            <a:off x="190500" y="2343150"/>
            <a:ext cx="10253315" cy="11315700"/>
          </a:xfrm>
          <a:prstGeom prst="rect">
            <a:avLst/>
          </a:prstGeom>
        </p:spPr>
        <p:txBody>
          <a:bodyPr/>
          <a:lstStyle/>
          <a:p>
            <a:pPr>
              <a:spcBef>
                <a:spcPts val="1000"/>
              </a:spcBef>
              <a:buBlip>
                <a:blip r:embed="rId2"/>
              </a:buBlip>
            </a:pPr>
            <a:r>
              <a:t>Must maintain binary search tree traversal ordering</a:t>
            </a:r>
          </a:p>
          <a:p>
            <a:pPr lvl="1">
              <a:spcBef>
                <a:spcPts val="1000"/>
              </a:spcBef>
              <a:buBlip>
                <a:blip r:embed="rId2"/>
              </a:buBlip>
            </a:pPr>
            <a:r>
              <a:t>Three cases for removing an entry</a:t>
            </a:r>
          </a:p>
          <a:p>
            <a:pPr lvl="2">
              <a:spcBef>
                <a:spcPts val="1000"/>
              </a:spcBef>
              <a:buBlip>
                <a:blip r:embed="rId2"/>
              </a:buBlip>
            </a:pPr>
            <a:r>
              <a:t>Entry is in a leaf</a:t>
            </a:r>
          </a:p>
          <a:p>
            <a:pPr lvl="3">
              <a:spcBef>
                <a:spcPts val="1000"/>
              </a:spcBef>
              <a:buBlip>
                <a:blip r:embed="rId2"/>
              </a:buBlip>
            </a:pPr>
            <a:r>
              <a:t>the node has no children</a:t>
            </a:r>
          </a:p>
          <a:p>
            <a:pPr lvl="2">
              <a:spcBef>
                <a:spcPts val="1000"/>
              </a:spcBef>
              <a:buBlip>
                <a:blip r:embed="rId2"/>
              </a:buBlip>
            </a:pPr>
            <a:r>
              <a:t>Entry is in a node with one child</a:t>
            </a:r>
          </a:p>
          <a:p>
            <a:pPr lvl="2">
              <a:spcBef>
                <a:spcPts val="1000"/>
              </a:spcBef>
              <a:buBlip>
                <a:blip r:embed="rId2"/>
              </a:buBlip>
            </a:pPr>
            <a:r>
              <a:t>Entry is in a node with two children</a:t>
            </a:r>
          </a:p>
        </p:txBody>
      </p:sp>
      <p:grpSp>
        <p:nvGrpSpPr>
          <p:cNvPr id="408" name="Group"/>
          <p:cNvGrpSpPr/>
          <p:nvPr/>
        </p:nvGrpSpPr>
        <p:grpSpPr>
          <a:xfrm>
            <a:off x="497497" y="8779002"/>
            <a:ext cx="5903306" cy="3754558"/>
            <a:chOff x="0" y="0"/>
            <a:chExt cx="5903305" cy="3754557"/>
          </a:xfrm>
        </p:grpSpPr>
        <p:sp>
          <p:nvSpPr>
            <p:cNvPr id="391" name="Line"/>
            <p:cNvSpPr/>
            <p:nvPr/>
          </p:nvSpPr>
          <p:spPr>
            <a:xfrm>
              <a:off x="3414697" y="759916"/>
              <a:ext cx="1149906" cy="99770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92" name="Line"/>
            <p:cNvSpPr/>
            <p:nvPr/>
          </p:nvSpPr>
          <p:spPr>
            <a:xfrm>
              <a:off x="4456910" y="1295622"/>
              <a:ext cx="1077096" cy="18442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93" name="Line"/>
            <p:cNvSpPr/>
            <p:nvPr/>
          </p:nvSpPr>
          <p:spPr>
            <a:xfrm flipH="1">
              <a:off x="3498834" y="1282672"/>
              <a:ext cx="1169419" cy="1951785"/>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94" name="Line"/>
            <p:cNvSpPr/>
            <p:nvPr/>
          </p:nvSpPr>
          <p:spPr>
            <a:xfrm flipH="1">
              <a:off x="431685" y="1541087"/>
              <a:ext cx="1522025" cy="1879282"/>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95" name="Line"/>
            <p:cNvSpPr/>
            <p:nvPr/>
          </p:nvSpPr>
          <p:spPr>
            <a:xfrm flipH="1">
              <a:off x="1379465" y="543943"/>
              <a:ext cx="1767002" cy="151163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96" name="Circle"/>
            <p:cNvSpPr/>
            <p:nvPr/>
          </p:nvSpPr>
          <p:spPr>
            <a:xfrm>
              <a:off x="1197730" y="10963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97" name="Circle"/>
            <p:cNvSpPr/>
            <p:nvPr/>
          </p:nvSpPr>
          <p:spPr>
            <a:xfrm>
              <a:off x="0" y="2536504"/>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98" name="Circle"/>
            <p:cNvSpPr/>
            <p:nvPr/>
          </p:nvSpPr>
          <p:spPr>
            <a:xfrm>
              <a:off x="4780043" y="2632668"/>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399" name="Circle"/>
            <p:cNvSpPr/>
            <p:nvPr/>
          </p:nvSpPr>
          <p:spPr>
            <a:xfrm>
              <a:off x="2979333" y="2551523"/>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00" name="Circle"/>
            <p:cNvSpPr/>
            <p:nvPr/>
          </p:nvSpPr>
          <p:spPr>
            <a:xfrm>
              <a:off x="4009214" y="1172507"/>
              <a:ext cx="1123263" cy="112189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01" name="Circle"/>
            <p:cNvSpPr/>
            <p:nvPr/>
          </p:nvSpPr>
          <p:spPr>
            <a:xfrm>
              <a:off x="253828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02" name="K"/>
            <p:cNvSpPr/>
            <p:nvPr/>
          </p:nvSpPr>
          <p:spPr>
            <a:xfrm>
              <a:off x="2852065" y="952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sp>
          <p:nvSpPr>
            <p:cNvPr id="403" name="P"/>
            <p:cNvSpPr/>
            <p:nvPr/>
          </p:nvSpPr>
          <p:spPr>
            <a:xfrm>
              <a:off x="4252240" y="127635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sp>
          <p:nvSpPr>
            <p:cNvPr id="404" name="C"/>
            <p:cNvSpPr/>
            <p:nvPr/>
          </p:nvSpPr>
          <p:spPr>
            <a:xfrm>
              <a:off x="231687" y="2609850"/>
              <a:ext cx="691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sp>
          <p:nvSpPr>
            <p:cNvPr id="405" name="M"/>
            <p:cNvSpPr/>
            <p:nvPr/>
          </p:nvSpPr>
          <p:spPr>
            <a:xfrm>
              <a:off x="3193984" y="2590800"/>
              <a:ext cx="762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sp>
          <p:nvSpPr>
            <p:cNvPr id="406" name="H"/>
            <p:cNvSpPr/>
            <p:nvPr/>
          </p:nvSpPr>
          <p:spPr>
            <a:xfrm>
              <a:off x="1435706" y="1200150"/>
              <a:ext cx="6858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sp>
          <p:nvSpPr>
            <p:cNvPr id="407" name="R"/>
            <p:cNvSpPr/>
            <p:nvPr/>
          </p:nvSpPr>
          <p:spPr>
            <a:xfrm>
              <a:off x="5006829" y="26670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sp>
        <p:nvSpPr>
          <p:cNvPr id="409" name="K"/>
          <p:cNvSpPr/>
          <p:nvPr/>
        </p:nvSpPr>
        <p:spPr>
          <a:xfrm>
            <a:off x="15074837" y="458343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K</a:t>
            </a:r>
          </a:p>
        </p:txBody>
      </p:sp>
      <p:grpSp>
        <p:nvGrpSpPr>
          <p:cNvPr id="416" name="Group"/>
          <p:cNvGrpSpPr/>
          <p:nvPr/>
        </p:nvGrpSpPr>
        <p:grpSpPr>
          <a:xfrm>
            <a:off x="12871872" y="2240280"/>
            <a:ext cx="5067301" cy="1809750"/>
            <a:chOff x="0" y="0"/>
            <a:chExt cx="5067300" cy="1809750"/>
          </a:xfrm>
        </p:grpSpPr>
        <p:sp>
          <p:nvSpPr>
            <p:cNvPr id="410"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11"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12"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13"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14"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15"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17" name="Line"/>
          <p:cNvSpPr/>
          <p:nvPr/>
        </p:nvSpPr>
        <p:spPr>
          <a:xfrm flipH="1" flipV="1">
            <a:off x="15329496" y="353012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18" name="Line"/>
          <p:cNvSpPr/>
          <p:nvPr/>
        </p:nvSpPr>
        <p:spPr>
          <a:xfrm flipV="1">
            <a:off x="12067362" y="3530125"/>
            <a:ext cx="1852436" cy="1852435"/>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19" name="Line"/>
          <p:cNvSpPr/>
          <p:nvPr/>
        </p:nvSpPr>
        <p:spPr>
          <a:xfrm flipH="1" flipV="1">
            <a:off x="16624896" y="3530124"/>
            <a:ext cx="2129923" cy="212992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20" name="H"/>
          <p:cNvSpPr/>
          <p:nvPr/>
        </p:nvSpPr>
        <p:spPr>
          <a:xfrm>
            <a:off x="11455337" y="784098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H</a:t>
            </a:r>
          </a:p>
        </p:txBody>
      </p:sp>
      <p:grpSp>
        <p:nvGrpSpPr>
          <p:cNvPr id="427" name="Group"/>
          <p:cNvGrpSpPr/>
          <p:nvPr/>
        </p:nvGrpSpPr>
        <p:grpSpPr>
          <a:xfrm>
            <a:off x="9252372" y="5497830"/>
            <a:ext cx="5067301" cy="1809750"/>
            <a:chOff x="0" y="0"/>
            <a:chExt cx="5067300" cy="1809750"/>
          </a:xfrm>
        </p:grpSpPr>
        <p:sp>
          <p:nvSpPr>
            <p:cNvPr id="421"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22"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23"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24"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25"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26"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28" name="Line"/>
          <p:cNvSpPr/>
          <p:nvPr/>
        </p:nvSpPr>
        <p:spPr>
          <a:xfrm flipH="1" flipV="1">
            <a:off x="11709996" y="678767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29" name="P"/>
          <p:cNvSpPr/>
          <p:nvPr/>
        </p:nvSpPr>
        <p:spPr>
          <a:xfrm>
            <a:off x="18789587" y="797433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P</a:t>
            </a:r>
          </a:p>
        </p:txBody>
      </p:sp>
      <p:grpSp>
        <p:nvGrpSpPr>
          <p:cNvPr id="436" name="Group"/>
          <p:cNvGrpSpPr/>
          <p:nvPr/>
        </p:nvGrpSpPr>
        <p:grpSpPr>
          <a:xfrm>
            <a:off x="16586621" y="5631180"/>
            <a:ext cx="5067301" cy="1809750"/>
            <a:chOff x="0" y="0"/>
            <a:chExt cx="5067300" cy="1809750"/>
          </a:xfrm>
        </p:grpSpPr>
        <p:sp>
          <p:nvSpPr>
            <p:cNvPr id="430"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31"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32"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33"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34"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35"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37" name="Line"/>
          <p:cNvSpPr/>
          <p:nvPr/>
        </p:nvSpPr>
        <p:spPr>
          <a:xfrm flipH="1" flipV="1">
            <a:off x="19044246" y="692102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8" name="/"/>
          <p:cNvSpPr/>
          <p:nvPr/>
        </p:nvSpPr>
        <p:spPr>
          <a:xfrm>
            <a:off x="12573000" y="629793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39" name="Line"/>
          <p:cNvSpPr/>
          <p:nvPr/>
        </p:nvSpPr>
        <p:spPr>
          <a:xfrm flipH="1" flipV="1">
            <a:off x="20356314" y="6904553"/>
            <a:ext cx="1103604" cy="3098894"/>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40" name="R"/>
          <p:cNvSpPr/>
          <p:nvPr/>
        </p:nvSpPr>
        <p:spPr>
          <a:xfrm>
            <a:off x="21494687" y="1231773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R</a:t>
            </a:r>
          </a:p>
        </p:txBody>
      </p:sp>
      <p:grpSp>
        <p:nvGrpSpPr>
          <p:cNvPr id="447" name="Group"/>
          <p:cNvGrpSpPr/>
          <p:nvPr/>
        </p:nvGrpSpPr>
        <p:grpSpPr>
          <a:xfrm>
            <a:off x="19291721" y="9974580"/>
            <a:ext cx="5067301" cy="1809750"/>
            <a:chOff x="0" y="0"/>
            <a:chExt cx="5067300" cy="1809750"/>
          </a:xfrm>
        </p:grpSpPr>
        <p:sp>
          <p:nvSpPr>
            <p:cNvPr id="441"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42"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43"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44"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45"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46"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48" name="Line"/>
          <p:cNvSpPr/>
          <p:nvPr/>
        </p:nvSpPr>
        <p:spPr>
          <a:xfrm flipH="1" flipV="1">
            <a:off x="21749346" y="1126442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49" name="/"/>
          <p:cNvSpPr/>
          <p:nvPr/>
        </p:nvSpPr>
        <p:spPr>
          <a:xfrm>
            <a:off x="20154898" y="1075563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50" name="/"/>
          <p:cNvSpPr/>
          <p:nvPr/>
        </p:nvSpPr>
        <p:spPr>
          <a:xfrm>
            <a:off x="22688548" y="1075563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51" name="Line"/>
          <p:cNvSpPr/>
          <p:nvPr/>
        </p:nvSpPr>
        <p:spPr>
          <a:xfrm flipV="1">
            <a:off x="16410762" y="6876672"/>
            <a:ext cx="1415772" cy="309693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52" name="M"/>
          <p:cNvSpPr/>
          <p:nvPr/>
        </p:nvSpPr>
        <p:spPr>
          <a:xfrm>
            <a:off x="15970187" y="1227963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M</a:t>
            </a:r>
          </a:p>
        </p:txBody>
      </p:sp>
      <p:grpSp>
        <p:nvGrpSpPr>
          <p:cNvPr id="459" name="Group"/>
          <p:cNvGrpSpPr/>
          <p:nvPr/>
        </p:nvGrpSpPr>
        <p:grpSpPr>
          <a:xfrm>
            <a:off x="13767221" y="9955530"/>
            <a:ext cx="5067301" cy="1809750"/>
            <a:chOff x="0" y="0"/>
            <a:chExt cx="5067300" cy="1809750"/>
          </a:xfrm>
        </p:grpSpPr>
        <p:sp>
          <p:nvSpPr>
            <p:cNvPr id="453"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54"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55"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56"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57"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58"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60" name="Line"/>
          <p:cNvSpPr/>
          <p:nvPr/>
        </p:nvSpPr>
        <p:spPr>
          <a:xfrm flipH="1" flipV="1">
            <a:off x="16224846" y="1124537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61" name="/"/>
          <p:cNvSpPr/>
          <p:nvPr/>
        </p:nvSpPr>
        <p:spPr>
          <a:xfrm>
            <a:off x="14668500" y="1069848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62" name="/"/>
          <p:cNvSpPr/>
          <p:nvPr/>
        </p:nvSpPr>
        <p:spPr>
          <a:xfrm>
            <a:off x="17087850" y="1075563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63" name="Line"/>
          <p:cNvSpPr/>
          <p:nvPr/>
        </p:nvSpPr>
        <p:spPr>
          <a:xfrm flipV="1">
            <a:off x="9495612" y="6867941"/>
            <a:ext cx="893387" cy="3029469"/>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64" name="C"/>
          <p:cNvSpPr/>
          <p:nvPr/>
        </p:nvSpPr>
        <p:spPr>
          <a:xfrm>
            <a:off x="9055037" y="12203430"/>
            <a:ext cx="632652" cy="914400"/>
          </a:xfrm>
          <a:prstGeom prst="rect">
            <a:avLst/>
          </a:prstGeom>
          <a:solidFill>
            <a:srgbClr val="000000"/>
          </a:solidFill>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FFFFFF"/>
                </a:solidFill>
              </a:defRPr>
            </a:lvl1pPr>
          </a:lstStyle>
          <a:p>
            <a:r>
              <a:t>C</a:t>
            </a:r>
          </a:p>
        </p:txBody>
      </p:sp>
      <p:grpSp>
        <p:nvGrpSpPr>
          <p:cNvPr id="471" name="Group"/>
          <p:cNvGrpSpPr/>
          <p:nvPr/>
        </p:nvGrpSpPr>
        <p:grpSpPr>
          <a:xfrm>
            <a:off x="6852072" y="9688830"/>
            <a:ext cx="5067301" cy="1809750"/>
            <a:chOff x="0" y="0"/>
            <a:chExt cx="5067300" cy="1809750"/>
          </a:xfrm>
        </p:grpSpPr>
        <p:sp>
          <p:nvSpPr>
            <p:cNvPr id="465" name="Rectangle"/>
            <p:cNvSpPr/>
            <p:nvPr/>
          </p:nvSpPr>
          <p:spPr>
            <a:xfrm>
              <a:off x="1834727" y="704850"/>
              <a:ext cx="121920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66" name="Rectangle"/>
            <p:cNvSpPr/>
            <p:nvPr/>
          </p:nvSpPr>
          <p:spPr>
            <a:xfrm>
              <a:off x="3092027" y="704850"/>
              <a:ext cx="1162051"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67" name="data"/>
            <p:cNvSpPr/>
            <p:nvPr/>
          </p:nvSpPr>
          <p:spPr>
            <a:xfrm>
              <a:off x="1853777" y="0"/>
              <a:ext cx="1085851"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011993"/>
                  </a:solidFill>
                  <a:latin typeface="Marker Felt"/>
                  <a:ea typeface="Marker Felt"/>
                  <a:cs typeface="Marker Felt"/>
                  <a:sym typeface="Marker Felt"/>
                </a:defRPr>
              </a:lvl1pPr>
            </a:lstStyle>
            <a:p>
              <a:r>
                <a:t>data</a:t>
              </a:r>
            </a:p>
          </p:txBody>
        </p:sp>
        <p:sp>
          <p:nvSpPr>
            <p:cNvPr id="468" name="rightChild"/>
            <p:cNvSpPr/>
            <p:nvPr/>
          </p:nvSpPr>
          <p:spPr>
            <a:xfrm>
              <a:off x="2933700" y="0"/>
              <a:ext cx="213360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rightChild</a:t>
              </a:r>
            </a:p>
          </p:txBody>
        </p:sp>
        <p:sp>
          <p:nvSpPr>
            <p:cNvPr id="469" name="Rectangle"/>
            <p:cNvSpPr/>
            <p:nvPr/>
          </p:nvSpPr>
          <p:spPr>
            <a:xfrm>
              <a:off x="615527" y="70485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70" name="leftChild"/>
            <p:cNvSpPr/>
            <p:nvPr/>
          </p:nvSpPr>
          <p:spPr>
            <a:xfrm>
              <a:off x="0" y="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leftChild</a:t>
              </a:r>
            </a:p>
          </p:txBody>
        </p:sp>
      </p:grpSp>
      <p:sp>
        <p:nvSpPr>
          <p:cNvPr id="472" name="Line"/>
          <p:cNvSpPr/>
          <p:nvPr/>
        </p:nvSpPr>
        <p:spPr>
          <a:xfrm flipH="1" flipV="1">
            <a:off x="9309696" y="11169174"/>
            <a:ext cx="32543" cy="1065213"/>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73" name="/"/>
          <p:cNvSpPr/>
          <p:nvPr/>
        </p:nvSpPr>
        <p:spPr>
          <a:xfrm>
            <a:off x="7753350" y="1049528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74" name="/"/>
          <p:cNvSpPr/>
          <p:nvPr/>
        </p:nvSpPr>
        <p:spPr>
          <a:xfrm>
            <a:off x="10172700" y="1055243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477" name="Group"/>
          <p:cNvGrpSpPr/>
          <p:nvPr/>
        </p:nvGrpSpPr>
        <p:grpSpPr>
          <a:xfrm>
            <a:off x="18396371" y="2792730"/>
            <a:ext cx="1847851" cy="1752600"/>
            <a:chOff x="0" y="0"/>
            <a:chExt cx="1847850" cy="1752600"/>
          </a:xfrm>
        </p:grpSpPr>
        <p:sp>
          <p:nvSpPr>
            <p:cNvPr id="475" name="Rectangle"/>
            <p:cNvSpPr/>
            <p:nvPr/>
          </p:nvSpPr>
          <p:spPr>
            <a:xfrm>
              <a:off x="272627" y="0"/>
              <a:ext cx="1162051"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476" name="root"/>
            <p:cNvSpPr/>
            <p:nvPr/>
          </p:nvSpPr>
          <p:spPr>
            <a:xfrm>
              <a:off x="0" y="971550"/>
              <a:ext cx="1847850" cy="781050"/>
            </a:xfrm>
            <a:prstGeom prst="rect">
              <a:avLst/>
            </a:prstGeom>
            <a:noFill/>
            <a:ln w="12700" cap="flat">
              <a:noFill/>
              <a:miter lim="400000"/>
            </a:ln>
            <a:effectLst>
              <a:outerShdw blurRad="254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solidFill>
                    <a:srgbClr val="942193"/>
                  </a:solidFill>
                  <a:latin typeface="Marker Felt"/>
                  <a:ea typeface="Marker Felt"/>
                  <a:cs typeface="Marker Felt"/>
                  <a:sym typeface="Marker Felt"/>
                </a:defRPr>
              </a:lvl1pPr>
            </a:lstStyle>
            <a:p>
              <a:r>
                <a:t>root</a:t>
              </a:r>
            </a:p>
          </p:txBody>
        </p:sp>
      </p:grpSp>
      <p:sp>
        <p:nvSpPr>
          <p:cNvPr id="478" name="Line"/>
          <p:cNvSpPr/>
          <p:nvPr/>
        </p:nvSpPr>
        <p:spPr>
          <a:xfrm flipV="1">
            <a:off x="17373600" y="3320161"/>
            <a:ext cx="1741199" cy="1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79" name="remove(     )"/>
          <p:cNvSpPr/>
          <p:nvPr/>
        </p:nvSpPr>
        <p:spPr>
          <a:xfrm>
            <a:off x="20368046" y="2754630"/>
            <a:ext cx="4766449" cy="876300"/>
          </a:xfrm>
          <a:prstGeom prst="roundRect">
            <a:avLst>
              <a:gd name="adj" fmla="val 32609"/>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remove(     )</a:t>
            </a:r>
          </a:p>
        </p:txBody>
      </p:sp>
      <p:sp>
        <p:nvSpPr>
          <p:cNvPr id="480" name="K"/>
          <p:cNvSpPr/>
          <p:nvPr/>
        </p:nvSpPr>
        <p:spPr>
          <a:xfrm>
            <a:off x="22583088" y="2770207"/>
            <a:ext cx="1279512" cy="876301"/>
          </a:xfrm>
          <a:prstGeom prst="roundRect">
            <a:avLst>
              <a:gd name="adj" fmla="val 32609"/>
            </a:avLst>
          </a:prstGeom>
          <a:solidFill>
            <a:srgbClr val="FFFFFF"/>
          </a:solidFill>
          <a:ln w="12700">
            <a:miter lim="400000"/>
          </a:ln>
          <a:effectLst>
            <a:outerShdw blurRad="241300" dist="88900" dir="21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K</a:t>
            </a:r>
          </a:p>
        </p:txBody>
      </p:sp>
      <p:sp>
        <p:nvSpPr>
          <p:cNvPr id="481" name="Circle"/>
          <p:cNvSpPr/>
          <p:nvPr/>
        </p:nvSpPr>
        <p:spPr>
          <a:xfrm>
            <a:off x="14363700" y="3649980"/>
            <a:ext cx="2057400" cy="2057400"/>
          </a:xfrm>
          <a:prstGeom prst="ellipse">
            <a:avLst/>
          </a:prstGeom>
          <a:ln w="127000">
            <a:solidFill>
              <a:srgbClr val="FFFB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482" name="/"/>
          <p:cNvSpPr/>
          <p:nvPr/>
        </p:nvSpPr>
        <p:spPr>
          <a:xfrm>
            <a:off x="17545050" y="6469380"/>
            <a:ext cx="607306"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iterate type="lt">
                                    <p:tmAbs val="100"/>
                                  </p:iterate>
                                  <p:childTnLst>
                                    <p:set>
                                      <p:cBhvr>
                                        <p:cTn id="11" fill="hold"/>
                                        <p:tgtEl>
                                          <p:spTgt spid="479"/>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3" nodeType="afterEffect">
                                  <p:stCondLst>
                                    <p:cond delay="500"/>
                                  </p:stCondLst>
                                  <p:iterate>
                                    <p:tmAbs val="0"/>
                                  </p:iterate>
                                  <p:childTnLst>
                                    <p:set>
                                      <p:cBhvr>
                                        <p:cTn id="14" fill="hold"/>
                                        <p:tgtEl>
                                          <p:spTgt spid="480"/>
                                        </p:tgtEl>
                                        <p:attrNameLst>
                                          <p:attrName>style.visibility</p:attrName>
                                        </p:attrNameLst>
                                      </p:cBhvr>
                                      <p:to>
                                        <p:strVal val="visible"/>
                                      </p:to>
                                    </p:set>
                                    <p:animEffect transition="in" filter="wipe(left)">
                                      <p:cBhvr>
                                        <p:cTn id="15" dur="500"/>
                                        <p:tgtEl>
                                          <p:spTgt spid="48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path" presetSubtype="0" accel="50000" decel="50000" fill="hold" nodeType="clickEffect">
                                  <p:stCondLst>
                                    <p:cond delay="0"/>
                                  </p:stCondLst>
                                  <p:childTnLst>
                                    <p:animMotion origin="layout" path="M 0.000000 0.000000 L -0.322982 0.078291" pathEditMode="relative">
                                      <p:cBhvr>
                                        <p:cTn id="19" dur="750" fill="hold"/>
                                        <p:tgtEl>
                                          <p:spTgt spid="480"/>
                                        </p:tgtEl>
                                        <p:attrNameLst>
                                          <p:attrName>ppt_x</p:attrName>
                                          <p:attrName>ppt_y</p:attrName>
                                        </p:attrNameLst>
                                      </p:cBhvr>
                                    </p:animMotion>
                                  </p:childTnLst>
                                </p:cTn>
                              </p:par>
                            </p:childTnLst>
                          </p:cTn>
                        </p:par>
                        <p:par>
                          <p:cTn id="20" fill="hold">
                            <p:stCondLst>
                              <p:cond delay="750"/>
                            </p:stCondLst>
                            <p:childTnLst>
                              <p:par>
                                <p:cTn id="21" presetID="1" presetClass="exit" presetSubtype="0" fill="hold" grpId="5" nodeType="afterEffect">
                                  <p:stCondLst>
                                    <p:cond delay="0"/>
                                  </p:stCondLst>
                                  <p:iterate type="lt">
                                    <p:tmAbs val="100"/>
                                  </p:iterate>
                                  <p:childTnLst>
                                    <p:set>
                                      <p:cBhvr>
                                        <p:cTn id="22" fill="hold">
                                          <p:stCondLst>
                                            <p:cond delay="0"/>
                                          </p:stCondLst>
                                        </p:cTn>
                                        <p:tgtEl>
                                          <p:spTgt spid="47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6" nodeType="clickEffect">
                                  <p:stCondLst>
                                    <p:cond delay="0"/>
                                  </p:stCondLst>
                                  <p:iterate type="lt">
                                    <p:tmAbs val="0"/>
                                  </p:iterate>
                                  <p:childTnLst>
                                    <p:set>
                                      <p:cBhvr>
                                        <p:cTn id="26" fill="hold"/>
                                        <p:tgtEl>
                                          <p:spTgt spid="481"/>
                                        </p:tgtEl>
                                        <p:attrNameLst>
                                          <p:attrName>style.visibility</p:attrName>
                                        </p:attrNameLst>
                                      </p:cBhvr>
                                      <p:to>
                                        <p:strVal val="visible"/>
                                      </p:to>
                                    </p:set>
                                    <p:anim calcmode="lin" valueType="num">
                                      <p:cBhvr>
                                        <p:cTn id="27" dur="500" fill="hold"/>
                                        <p:tgtEl>
                                          <p:spTgt spid="481"/>
                                        </p:tgtEl>
                                        <p:attrNameLst>
                                          <p:attrName>ppt_w</p:attrName>
                                        </p:attrNameLst>
                                      </p:cBhvr>
                                      <p:tavLst>
                                        <p:tav tm="0">
                                          <p:val>
                                            <p:strVal val="4*#ppt_w"/>
                                          </p:val>
                                        </p:tav>
                                        <p:tav tm="100000">
                                          <p:val>
                                            <p:strVal val="#ppt_w"/>
                                          </p:val>
                                        </p:tav>
                                      </p:tavLst>
                                    </p:anim>
                                    <p:anim calcmode="lin" valueType="num">
                                      <p:cBhvr>
                                        <p:cTn id="28" dur="500" fill="hold"/>
                                        <p:tgtEl>
                                          <p:spTgt spid="481"/>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path" presetSubtype="0" accel="50000" decel="50000" fill="hold" nodeType="clickEffect">
                                  <p:stCondLst>
                                    <p:cond delay="0"/>
                                  </p:stCondLst>
                                  <p:childTnLst>
                                    <p:animMotion origin="layout" path="M 0.000000 0.000000 L 0.150781 0.241667" pathEditMode="relative">
                                      <p:cBhvr>
                                        <p:cTn id="32" dur="500" fill="hold"/>
                                        <p:tgtEl>
                                          <p:spTgt spid="481"/>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path" presetSubtype="0" accel="50000" decel="50000" fill="hold" nodeType="clickEffect">
                                  <p:stCondLst>
                                    <p:cond delay="0"/>
                                  </p:stCondLst>
                                  <p:childTnLst>
                                    <p:animMotion origin="layout" path="M 0.150781 0.241667 L 0.036719 0.554167" pathEditMode="relative">
                                      <p:cBhvr>
                                        <p:cTn id="36" dur="500" fill="hold"/>
                                        <p:tgtEl>
                                          <p:spTgt spid="481"/>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path" presetSubtype="0" accel="50000" decel="50000" fill="hold" nodeType="clickEffect">
                                  <p:stCondLst>
                                    <p:cond delay="0"/>
                                  </p:stCondLst>
                                  <p:childTnLst>
                                    <p:animMotion origin="layout" path="M 0.000000 0.000000 C 0.000000 0.000000 -0.060504 0.106590 -0.058543 0.250000 C -0.056582 0.393410 0.038999 0.568077 0.038999 0.568077" pathEditMode="relative">
                                      <p:cBhvr>
                                        <p:cTn id="40" dur="1000" fill="hold"/>
                                        <p:tgtEl>
                                          <p:spTgt spid="409"/>
                                        </p:tgtEl>
                                        <p:attrNameLst>
                                          <p:attrName>ppt_x</p:attrName>
                                          <p:attrName>ppt_y</p:attrName>
                                        </p:attrNameLst>
                                      </p:cBhvr>
                                    </p:animMotion>
                                  </p:childTnLst>
                                </p:cTn>
                              </p:par>
                            </p:childTnLst>
                          </p:cTn>
                        </p:par>
                        <p:par>
                          <p:cTn id="41" fill="hold">
                            <p:stCondLst>
                              <p:cond delay="0"/>
                            </p:stCondLst>
                            <p:childTnLst>
                              <p:par>
                                <p:cTn id="42" presetID="-1" presetClass="path" presetSubtype="0" accel="50000" decel="50000" fill="hold" nodeType="withEffect">
                                  <p:stCondLst>
                                    <p:cond delay="0"/>
                                  </p:stCondLst>
                                  <p:childTnLst>
                                    <p:animMotion origin="layout" path="M 0.000000 0.000000 C 0.000000 0.000000 0.091131 -0.087442 0.080519 -0.323611 C 0.069908 -0.559780 -0.038231 -0.561111 -0.038231 -0.561111" pathEditMode="relative">
                                      <p:cBhvr>
                                        <p:cTn id="43" dur="1000" fill="hold"/>
                                        <p:tgtEl>
                                          <p:spTgt spid="452"/>
                                        </p:tgtEl>
                                        <p:attrNameLst>
                                          <p:attrName>ppt_x</p:attrName>
                                          <p:attrName>ppt_y</p:attrName>
                                        </p:attrNameLst>
                                      </p:cBhvr>
                                    </p:animMotion>
                                  </p:childTnLst>
                                </p:cTn>
                              </p:par>
                            </p:childTnLst>
                          </p:cTn>
                        </p:par>
                        <p:par>
                          <p:cTn id="44" fill="hold">
                            <p:stCondLst>
                              <p:cond delay="0"/>
                            </p:stCondLst>
                            <p:childTnLst>
                              <p:par>
                                <p:cTn id="45" presetID="9" presetClass="emph" fill="hold" grpId="11" nodeType="withEffect">
                                  <p:stCondLst>
                                    <p:cond delay="0"/>
                                  </p:stCondLst>
                                  <p:childTnLst>
                                    <p:set>
                                      <p:cBhvr>
                                        <p:cTn id="46" dur="indefinite" fill="hold"/>
                                        <p:tgtEl>
                                          <p:spTgt spid="480"/>
                                        </p:tgtEl>
                                        <p:attrNameLst>
                                          <p:attrName>style.opacity</p:attrName>
                                        </p:attrNameLst>
                                      </p:cBhvr>
                                      <p:to>
                                        <p:strVal val="0.00"/>
                                      </p:to>
                                    </p:set>
                                    <p:animEffect filter="image" prLst="opacity: 0.00; ">
                                      <p:cBhvr>
                                        <p:cTn id="47" dur="indefinite" fill="hold"/>
                                        <p:tgtEl>
                                          <p:spTgt spid="4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2" nodeType="clickEffect">
                                  <p:stCondLst>
                                    <p:cond delay="0"/>
                                  </p:stCondLst>
                                  <p:iterate>
                                    <p:tmAbs val="0"/>
                                  </p:iterate>
                                  <p:childTnLst>
                                    <p:set>
                                      <p:cBhvr>
                                        <p:cTn id="51" fill="hold"/>
                                        <p:tgtEl>
                                          <p:spTgt spid="482"/>
                                        </p:tgtEl>
                                        <p:attrNameLst>
                                          <p:attrName>style.visibility</p:attrName>
                                        </p:attrNameLst>
                                      </p:cBhvr>
                                      <p:to>
                                        <p:strVal val="visible"/>
                                      </p:to>
                                    </p:set>
                                    <p:animEffect transition="in" filter="fade">
                                      <p:cBhvr>
                                        <p:cTn id="52" dur="500"/>
                                        <p:tgtEl>
                                          <p:spTgt spid="482"/>
                                        </p:tgtEl>
                                      </p:cBhvr>
                                    </p:animEffect>
                                  </p:childTnLst>
                                </p:cTn>
                              </p:par>
                            </p:childTnLst>
                          </p:cTn>
                        </p:par>
                        <p:par>
                          <p:cTn id="53" fill="hold">
                            <p:stCondLst>
                              <p:cond delay="500"/>
                            </p:stCondLst>
                            <p:childTnLst>
                              <p:par>
                                <p:cTn id="54" presetID="22" presetClass="exit" presetSubtype="4" fill="hold" grpId="13" nodeType="afterEffect">
                                  <p:stCondLst>
                                    <p:cond delay="0"/>
                                  </p:stCondLst>
                                  <p:iterate>
                                    <p:tmAbs val="0"/>
                                  </p:iterate>
                                  <p:childTnLst>
                                    <p:animEffect transition="out" filter="wipe(down)">
                                      <p:cBhvr>
                                        <p:cTn id="55" dur="500" fill="hold"/>
                                        <p:tgtEl>
                                          <p:spTgt spid="409"/>
                                        </p:tgtEl>
                                      </p:cBhvr>
                                    </p:animEffect>
                                    <p:set>
                                      <p:cBhvr>
                                        <p:cTn id="56" fill="hold">
                                          <p:stCondLst>
                                            <p:cond delay="499"/>
                                          </p:stCondLst>
                                        </p:cTn>
                                        <p:tgtEl>
                                          <p:spTgt spid="409"/>
                                        </p:tgtEl>
                                        <p:attrNameLst>
                                          <p:attrName>style.visibility</p:attrName>
                                        </p:attrNameLst>
                                      </p:cBhvr>
                                      <p:to>
                                        <p:strVal val="hidden"/>
                                      </p:to>
                                    </p:set>
                                  </p:childTnLst>
                                </p:cTn>
                              </p:par>
                            </p:childTnLst>
                          </p:cTn>
                        </p:par>
                        <p:par>
                          <p:cTn id="57" fill="hold">
                            <p:stCondLst>
                              <p:cond delay="1000"/>
                            </p:stCondLst>
                            <p:childTnLst>
                              <p:par>
                                <p:cTn id="58" presetID="22" presetClass="exit" presetSubtype="4" fill="hold" grpId="14" nodeType="afterEffect">
                                  <p:stCondLst>
                                    <p:cond delay="0"/>
                                  </p:stCondLst>
                                  <p:iterate>
                                    <p:tmAbs val="0"/>
                                  </p:iterate>
                                  <p:childTnLst>
                                    <p:animEffect transition="out" filter="wipe(down)">
                                      <p:cBhvr>
                                        <p:cTn id="59" dur="500" fill="hold"/>
                                        <p:tgtEl>
                                          <p:spTgt spid="451"/>
                                        </p:tgtEl>
                                      </p:cBhvr>
                                    </p:animEffect>
                                    <p:set>
                                      <p:cBhvr>
                                        <p:cTn id="60" fill="hold">
                                          <p:stCondLst>
                                            <p:cond delay="499"/>
                                          </p:stCondLst>
                                        </p:cTn>
                                        <p:tgtEl>
                                          <p:spTgt spid="451"/>
                                        </p:tgtEl>
                                        <p:attrNameLst>
                                          <p:attrName>style.visibility</p:attrName>
                                        </p:attrNameLst>
                                      </p:cBhvr>
                                      <p:to>
                                        <p:strVal val="hidden"/>
                                      </p:to>
                                    </p:set>
                                  </p:childTnLst>
                                </p:cTn>
                              </p:par>
                            </p:childTnLst>
                          </p:cTn>
                        </p:par>
                        <p:par>
                          <p:cTn id="61" fill="hold">
                            <p:stCondLst>
                              <p:cond delay="1500"/>
                            </p:stCondLst>
                            <p:childTnLst>
                              <p:par>
                                <p:cTn id="62" presetID="22" presetClass="exit" presetSubtype="4" fill="hold" grpId="15" nodeType="afterEffect">
                                  <p:stCondLst>
                                    <p:cond delay="0"/>
                                  </p:stCondLst>
                                  <p:iterate>
                                    <p:tmAbs val="0"/>
                                  </p:iterate>
                                  <p:childTnLst>
                                    <p:animEffect transition="out" filter="wipe(down)">
                                      <p:cBhvr>
                                        <p:cTn id="63" dur="500" fill="hold"/>
                                        <p:tgtEl>
                                          <p:spTgt spid="459"/>
                                        </p:tgtEl>
                                      </p:cBhvr>
                                    </p:animEffect>
                                    <p:set>
                                      <p:cBhvr>
                                        <p:cTn id="64" fill="hold">
                                          <p:stCondLst>
                                            <p:cond delay="499"/>
                                          </p:stCondLst>
                                        </p:cTn>
                                        <p:tgtEl>
                                          <p:spTgt spid="459"/>
                                        </p:tgtEl>
                                        <p:attrNameLst>
                                          <p:attrName>style.visibility</p:attrName>
                                        </p:attrNameLst>
                                      </p:cBhvr>
                                      <p:to>
                                        <p:strVal val="hidden"/>
                                      </p:to>
                                    </p:set>
                                  </p:childTnLst>
                                </p:cTn>
                              </p:par>
                            </p:childTnLst>
                          </p:cTn>
                        </p:par>
                        <p:par>
                          <p:cTn id="65" fill="hold">
                            <p:stCondLst>
                              <p:cond delay="2000"/>
                            </p:stCondLst>
                            <p:childTnLst>
                              <p:par>
                                <p:cTn id="66" presetID="22" presetClass="exit" presetSubtype="4" fill="hold" grpId="16" nodeType="afterEffect">
                                  <p:stCondLst>
                                    <p:cond delay="0"/>
                                  </p:stCondLst>
                                  <p:iterate>
                                    <p:tmAbs val="0"/>
                                  </p:iterate>
                                  <p:childTnLst>
                                    <p:animEffect transition="out" filter="wipe(down)">
                                      <p:cBhvr>
                                        <p:cTn id="67" dur="500" fill="hold"/>
                                        <p:tgtEl>
                                          <p:spTgt spid="460"/>
                                        </p:tgtEl>
                                      </p:cBhvr>
                                    </p:animEffect>
                                    <p:set>
                                      <p:cBhvr>
                                        <p:cTn id="68" fill="hold">
                                          <p:stCondLst>
                                            <p:cond delay="499"/>
                                          </p:stCondLst>
                                        </p:cTn>
                                        <p:tgtEl>
                                          <p:spTgt spid="460"/>
                                        </p:tgtEl>
                                        <p:attrNameLst>
                                          <p:attrName>style.visibility</p:attrName>
                                        </p:attrNameLst>
                                      </p:cBhvr>
                                      <p:to>
                                        <p:strVal val="hidden"/>
                                      </p:to>
                                    </p:set>
                                  </p:childTnLst>
                                </p:cTn>
                              </p:par>
                            </p:childTnLst>
                          </p:cTn>
                        </p:par>
                        <p:par>
                          <p:cTn id="69" fill="hold">
                            <p:stCondLst>
                              <p:cond delay="2500"/>
                            </p:stCondLst>
                            <p:childTnLst>
                              <p:par>
                                <p:cTn id="70" presetID="23" presetClass="exit" presetSubtype="32" fill="hold" grpId="17" nodeType="afterEffect">
                                  <p:stCondLst>
                                    <p:cond delay="0"/>
                                  </p:stCondLst>
                                  <p:iterate>
                                    <p:tmAbs val="0"/>
                                  </p:iterate>
                                  <p:childTnLst>
                                    <p:anim calcmode="lin" valueType="num">
                                      <p:cBhvr>
                                        <p:cTn id="71" dur="500" fill="hold"/>
                                        <p:tgtEl>
                                          <p:spTgt spid="481"/>
                                        </p:tgtEl>
                                        <p:attrNameLst>
                                          <p:attrName>ppt_w</p:attrName>
                                        </p:attrNameLst>
                                      </p:cBhvr>
                                      <p:tavLst>
                                        <p:tav tm="0">
                                          <p:val>
                                            <p:strVal val="ppt_w"/>
                                          </p:val>
                                        </p:tav>
                                        <p:tav tm="100000">
                                          <p:val>
                                            <p:fltVal val="0"/>
                                          </p:val>
                                        </p:tav>
                                      </p:tavLst>
                                    </p:anim>
                                    <p:anim calcmode="lin" valueType="num">
                                      <p:cBhvr>
                                        <p:cTn id="72" dur="500" fill="hold"/>
                                        <p:tgtEl>
                                          <p:spTgt spid="481"/>
                                        </p:tgtEl>
                                        <p:attrNameLst>
                                          <p:attrName>ppt_h</p:attrName>
                                        </p:attrNameLst>
                                      </p:cBhvr>
                                      <p:tavLst>
                                        <p:tav tm="0">
                                          <p:val>
                                            <p:strVal val="ppt_h"/>
                                          </p:val>
                                        </p:tav>
                                        <p:tav tm="100000">
                                          <p:val>
                                            <p:fltVal val="0"/>
                                          </p:val>
                                        </p:tav>
                                      </p:tavLst>
                                    </p:anim>
                                    <p:set>
                                      <p:cBhvr>
                                        <p:cTn id="73" fill="hold">
                                          <p:stCondLst>
                                            <p:cond delay="499"/>
                                          </p:stCondLst>
                                        </p:cTn>
                                        <p:tgtEl>
                                          <p:spTgt spid="481"/>
                                        </p:tgtEl>
                                        <p:attrNameLst>
                                          <p:attrName>style.visibility</p:attrName>
                                        </p:attrNameLst>
                                      </p:cBhvr>
                                      <p:to>
                                        <p:strVal val="hidden"/>
                                      </p:to>
                                    </p:set>
                                  </p:childTnLst>
                                </p:cTn>
                              </p:par>
                            </p:childTnLst>
                          </p:cTn>
                        </p:par>
                        <p:par>
                          <p:cTn id="74" fill="hold">
                            <p:stCondLst>
                              <p:cond delay="3000"/>
                            </p:stCondLst>
                            <p:childTnLst>
                              <p:par>
                                <p:cTn id="75" presetID="10" presetClass="exit" fill="hold" grpId="18" nodeType="afterEffect">
                                  <p:stCondLst>
                                    <p:cond delay="0"/>
                                  </p:stCondLst>
                                  <p:iterate>
                                    <p:tmAbs val="0"/>
                                  </p:iterate>
                                  <p:childTnLst>
                                    <p:animEffect transition="out" filter="fade">
                                      <p:cBhvr>
                                        <p:cTn id="76" dur="500" fill="hold"/>
                                        <p:tgtEl>
                                          <p:spTgt spid="461"/>
                                        </p:tgtEl>
                                      </p:cBhvr>
                                    </p:animEffect>
                                    <p:set>
                                      <p:cBhvr>
                                        <p:cTn id="77" fill="hold">
                                          <p:stCondLst>
                                            <p:cond delay="499"/>
                                          </p:stCondLst>
                                        </p:cTn>
                                        <p:tgtEl>
                                          <p:spTgt spid="461"/>
                                        </p:tgtEl>
                                        <p:attrNameLst>
                                          <p:attrName>style.visibility</p:attrName>
                                        </p:attrNameLst>
                                      </p:cBhvr>
                                      <p:to>
                                        <p:strVal val="hidden"/>
                                      </p:to>
                                    </p:set>
                                  </p:childTnLst>
                                </p:cTn>
                              </p:par>
                            </p:childTnLst>
                          </p:cTn>
                        </p:par>
                        <p:par>
                          <p:cTn id="78" fill="hold">
                            <p:stCondLst>
                              <p:cond delay="3500"/>
                            </p:stCondLst>
                            <p:childTnLst>
                              <p:par>
                                <p:cTn id="79" presetID="10" presetClass="exit" fill="hold" grpId="19" nodeType="afterEffect">
                                  <p:stCondLst>
                                    <p:cond delay="0"/>
                                  </p:stCondLst>
                                  <p:iterate>
                                    <p:tmAbs val="0"/>
                                  </p:iterate>
                                  <p:childTnLst>
                                    <p:animEffect transition="out" filter="fade">
                                      <p:cBhvr>
                                        <p:cTn id="80" dur="500" fill="hold"/>
                                        <p:tgtEl>
                                          <p:spTgt spid="462"/>
                                        </p:tgtEl>
                                      </p:cBhvr>
                                    </p:animEffect>
                                    <p:set>
                                      <p:cBhvr>
                                        <p:cTn id="81" fill="hold">
                                          <p:stCondLst>
                                            <p:cond delay="499"/>
                                          </p:stCondLst>
                                        </p:cTn>
                                        <p:tgtEl>
                                          <p:spTgt spid="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 grpId="1" animBg="1" advAuto="0"/>
      <p:bldP spid="409" grpId="13" animBg="1" advAuto="0"/>
      <p:bldP spid="451" grpId="14" animBg="1" advAuto="0"/>
      <p:bldP spid="459" grpId="15" animBg="1" advAuto="0"/>
      <p:bldP spid="460" grpId="16" animBg="1" advAuto="0"/>
      <p:bldP spid="461" grpId="18" animBg="1" advAuto="0"/>
      <p:bldP spid="462" grpId="19" animBg="1" advAuto="0"/>
      <p:bldP spid="479" grpId="2" animBg="1" advAuto="0"/>
      <p:bldP spid="479" grpId="5" animBg="1" advAuto="0"/>
      <p:bldP spid="480" grpId="3" animBg="1" advAuto="0"/>
      <p:bldP spid="480" grpId="11" animBg="1" advAuto="0"/>
      <p:bldP spid="481" grpId="6" animBg="1" advAuto="0"/>
      <p:bldP spid="481" grpId="17" animBg="1" advAuto="0"/>
      <p:bldP spid="482" grpId="12"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1003</Words>
  <Application>Microsoft Office PowerPoint</Application>
  <PresentationFormat>Custom</PresentationFormat>
  <Paragraphs>264</Paragraphs>
  <Slides>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Bradley Hand ITC TT-Bold</vt:lpstr>
      <vt:lpstr>Courier New</vt:lpstr>
      <vt:lpstr>Gill Sans</vt:lpstr>
      <vt:lpstr>Helvetica</vt:lpstr>
      <vt:lpstr>Hoefler Text</vt:lpstr>
      <vt:lpstr>Lucida Grande</vt:lpstr>
      <vt:lpstr>Marker Felt</vt:lpstr>
      <vt:lpstr>Menlo Regular</vt:lpstr>
      <vt:lpstr>Optima</vt:lpstr>
      <vt:lpstr>Times New Roman</vt:lpstr>
      <vt:lpstr>Verdana</vt:lpstr>
      <vt:lpstr>White</vt:lpstr>
      <vt:lpstr>Binary Search Tree Insertions</vt:lpstr>
      <vt:lpstr>The Class BinarySearchTree</vt:lpstr>
      <vt:lpstr>Adding to a Binary Search Tree</vt:lpstr>
      <vt:lpstr>Adding to a Binary Search Tree</vt:lpstr>
      <vt:lpstr>Binary Search Tree Deletions</vt:lpstr>
      <vt:lpstr>Removing an Entry from a BST</vt:lpstr>
      <vt:lpstr>Removing an Entry from a BST</vt:lpstr>
      <vt:lpstr>Removing an Entry from a BST</vt:lpstr>
      <vt:lpstr>Removing an Entry from a BST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 Insertions</dc:title>
  <cp:lastModifiedBy>Anandaraj Jeeva Rathinam (Integra)</cp:lastModifiedBy>
  <cp:revision>5</cp:revision>
  <dcterms:modified xsi:type="dcterms:W3CDTF">2024-05-22T05:46:13Z</dcterms:modified>
</cp:coreProperties>
</file>