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1pPr>
    <a:lvl2pPr marL="0" marR="0" indent="228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2pPr>
    <a:lvl3pPr marL="0" marR="0" indent="457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3pPr>
    <a:lvl4pPr marL="0" marR="0" indent="685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4pPr>
    <a:lvl5pPr marL="0" marR="0" indent="9144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5pPr>
    <a:lvl6pPr marL="0" marR="0" indent="11430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6pPr>
    <a:lvl7pPr marL="0" marR="0" indent="1371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7pPr>
    <a:lvl8pPr marL="0" marR="0" indent="1600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8pPr>
    <a:lvl9pPr marL="0" marR="0" indent="1828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381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74" autoAdjust="0"/>
  </p:normalViewPr>
  <p:slideViewPr>
    <p:cSldViewPr snapToGrid="0">
      <p:cViewPr varScale="1">
        <p:scale>
          <a:sx n="56" d="100"/>
          <a:sy n="56" d="100"/>
        </p:scale>
        <p:origin x="47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Madhusudhan" userId="0b39b63d-97d2-416c-a0dd-10dec61b2c53" providerId="ADAL" clId="{2726E3B7-9A49-46BB-978B-5829BDA895B4}"/>
    <pc:docChg chg="delSld modSld">
      <pc:chgData name="K Madhusudhan" userId="0b39b63d-97d2-416c-a0dd-10dec61b2c53" providerId="ADAL" clId="{2726E3B7-9A49-46BB-978B-5829BDA895B4}" dt="2024-05-17T12:10:20.497" v="4" actId="47"/>
      <pc:docMkLst>
        <pc:docMk/>
      </pc:docMkLst>
      <pc:sldChg chg="modSp mod">
        <pc:chgData name="K Madhusudhan" userId="0b39b63d-97d2-416c-a0dd-10dec61b2c53" providerId="ADAL" clId="{2726E3B7-9A49-46BB-978B-5829BDA895B4}" dt="2024-05-08T12:07:38.514" v="3" actId="1076"/>
        <pc:sldMkLst>
          <pc:docMk/>
          <pc:sldMk cId="0" sldId="262"/>
        </pc:sldMkLst>
        <pc:spChg chg="mod">
          <ac:chgData name="K Madhusudhan" userId="0b39b63d-97d2-416c-a0dd-10dec61b2c53" providerId="ADAL" clId="{2726E3B7-9A49-46BB-978B-5829BDA895B4}" dt="2024-05-08T12:07:30.930" v="2" actId="14100"/>
          <ac:spMkLst>
            <pc:docMk/>
            <pc:sldMk cId="0" sldId="262"/>
            <ac:spMk id="266" creationId="{00000000-0000-0000-0000-000000000000}"/>
          </ac:spMkLst>
        </pc:spChg>
        <pc:spChg chg="mod">
          <ac:chgData name="K Madhusudhan" userId="0b39b63d-97d2-416c-a0dd-10dec61b2c53" providerId="ADAL" clId="{2726E3B7-9A49-46BB-978B-5829BDA895B4}" dt="2024-05-08T12:07:38.514" v="3" actId="1076"/>
          <ac:spMkLst>
            <pc:docMk/>
            <pc:sldMk cId="0" sldId="262"/>
            <ac:spMk id="267" creationId="{00000000-0000-0000-0000-000000000000}"/>
          </ac:spMkLst>
        </pc:spChg>
      </pc:sldChg>
      <pc:sldChg chg="del">
        <pc:chgData name="K Madhusudhan" userId="0b39b63d-97d2-416c-a0dd-10dec61b2c53" providerId="ADAL" clId="{2726E3B7-9A49-46BB-978B-5829BDA895B4}" dt="2024-05-17T12:10:20.497" v="4" actId="47"/>
        <pc:sldMkLst>
          <pc:docMk/>
          <pc:sldMk cId="0" sldId="264"/>
        </pc:sldMkLst>
      </pc:sldChg>
      <pc:sldChg chg="del">
        <pc:chgData name="K Madhusudhan" userId="0b39b63d-97d2-416c-a0dd-10dec61b2c53" providerId="ADAL" clId="{2726E3B7-9A49-46BB-978B-5829BDA895B4}" dt="2024-05-17T12:10:20.497" v="4" actId="47"/>
        <pc:sldMkLst>
          <pc:docMk/>
          <pc:sldMk cId="0"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46100" latinLnBrk="0">
      <a:defRPr sz="2000">
        <a:latin typeface="Lucida Grande"/>
        <a:ea typeface="Lucida Grande"/>
        <a:cs typeface="Lucida Grande"/>
        <a:sym typeface="Lucida Grande"/>
      </a:defRPr>
    </a:lvl1pPr>
    <a:lvl2pPr indent="457200" defTabSz="546100" latinLnBrk="0">
      <a:defRPr sz="2000">
        <a:latin typeface="Lucida Grande"/>
        <a:ea typeface="Lucida Grande"/>
        <a:cs typeface="Lucida Grande"/>
        <a:sym typeface="Lucida Grande"/>
      </a:defRPr>
    </a:lvl2pPr>
    <a:lvl3pPr indent="914400" defTabSz="546100" latinLnBrk="0">
      <a:defRPr sz="2000">
        <a:latin typeface="Lucida Grande"/>
        <a:ea typeface="Lucida Grande"/>
        <a:cs typeface="Lucida Grande"/>
        <a:sym typeface="Lucida Grande"/>
      </a:defRPr>
    </a:lvl3pPr>
    <a:lvl4pPr indent="1371600" defTabSz="546100" latinLnBrk="0">
      <a:defRPr sz="2000">
        <a:latin typeface="Lucida Grande"/>
        <a:ea typeface="Lucida Grande"/>
        <a:cs typeface="Lucida Grande"/>
        <a:sym typeface="Lucida Grande"/>
      </a:defRPr>
    </a:lvl4pPr>
    <a:lvl5pPr indent="1828800" defTabSz="546100" latinLnBrk="0">
      <a:defRPr sz="2000">
        <a:latin typeface="Lucida Grande"/>
        <a:ea typeface="Lucida Grande"/>
        <a:cs typeface="Lucida Grande"/>
        <a:sym typeface="Lucida Grande"/>
      </a:defRPr>
    </a:lvl5pPr>
    <a:lvl6pPr indent="2286000" defTabSz="546100" latinLnBrk="0">
      <a:defRPr sz="2000">
        <a:latin typeface="Lucida Grande"/>
        <a:ea typeface="Lucida Grande"/>
        <a:cs typeface="Lucida Grande"/>
        <a:sym typeface="Lucida Grande"/>
      </a:defRPr>
    </a:lvl6pPr>
    <a:lvl7pPr indent="2743200" defTabSz="546100" latinLnBrk="0">
      <a:defRPr sz="2000">
        <a:latin typeface="Lucida Grande"/>
        <a:ea typeface="Lucida Grande"/>
        <a:cs typeface="Lucida Grande"/>
        <a:sym typeface="Lucida Grande"/>
      </a:defRPr>
    </a:lvl7pPr>
    <a:lvl8pPr indent="3200400" defTabSz="546100" latinLnBrk="0">
      <a:defRPr sz="2000">
        <a:latin typeface="Lucida Grande"/>
        <a:ea typeface="Lucida Grande"/>
        <a:cs typeface="Lucida Grande"/>
        <a:sym typeface="Lucida Grande"/>
      </a:defRPr>
    </a:lvl8pPr>
    <a:lvl9pPr indent="3657600" defTabSz="546100" latinLnBrk="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xfrm>
            <a:off x="381000" y="685800"/>
            <a:ext cx="6096000" cy="3429000"/>
          </a:xfrm>
          <a:prstGeom prst="rect">
            <a:avLst/>
          </a:prstGeom>
        </p:spPr>
        <p:txBody>
          <a:bodyPr/>
          <a:lstStyle/>
          <a:p>
            <a:endParaRPr/>
          </a:p>
        </p:txBody>
      </p:sp>
      <p:sp>
        <p:nvSpPr>
          <p:cNvPr id="53" name="Shape 53"/>
          <p:cNvSpPr>
            <a:spLocks noGrp="1"/>
          </p:cNvSpPr>
          <p:nvPr>
            <p:ph type="body" sz="quarter" idx="1"/>
          </p:nvPr>
        </p:nvSpPr>
        <p:spPr>
          <a:prstGeom prst="rect">
            <a:avLst/>
          </a:prstGeom>
        </p:spPr>
        <p:txBody>
          <a:bodyPr/>
          <a:lstStyle>
            <a:lvl1pPr>
              <a:defRPr sz="1800">
                <a:latin typeface="Times New Roman"/>
                <a:ea typeface="Times New Roman"/>
                <a:cs typeface="Times New Roman"/>
                <a:sym typeface="Times New Roman"/>
              </a:defRPr>
            </a:lvl1pPr>
          </a:lstStyle>
          <a:p>
            <a:r>
              <a:t>This lecture presents graph concepts such as traversals and topological ordering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noRot="1" noChangeAspect="1"/>
          </p:cNvSpPr>
          <p:nvPr>
            <p:ph type="sldImg"/>
          </p:nvPr>
        </p:nvSpPr>
        <p:spPr>
          <a:xfrm>
            <a:off x="381000" y="685800"/>
            <a:ext cx="6096000" cy="3429000"/>
          </a:xfrm>
          <a:prstGeom prst="rect">
            <a:avLst/>
          </a:prstGeom>
        </p:spPr>
        <p:txBody>
          <a:bodyPr/>
          <a:lstStyle/>
          <a:p>
            <a:endParaRPr/>
          </a:p>
        </p:txBody>
      </p:sp>
      <p:sp>
        <p:nvSpPr>
          <p:cNvPr id="86" name="Shape 86"/>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In earlier lectures, we examined several orders in which we could visit the nodes of a tree. The preor-der, inorder, and postorder traversals are examples of a depth-first traversal. This kind of traversal follows a path that descends the levels of a tree as deeply as possible until it reaches a leaf. More generally, a depth-first traversal of a graph follows a path that goes as deeply into the graph as possible before following other paths. After visiting a vertex, this traversal visits the vertex’s neighbor, the neighbor’s neighbor, and so on.</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The level-order traversal of a tree is an example of a breadth-first traversal. It follows a path that explores an entire level before moving to the next levels. In a graph, a breadth-first traversal visits all neighbors of a node before visiting the neighbors’ neighbors.</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A traversal of a tree visits all of the tree’s nodes beginning with the root. However, a graph traversal begins at any vertex—called the origin vertex—and visits only the vertices that it can reach. Only when a graph is connected can such a traversal visit all the vertices.</a:t>
            </a:r>
          </a:p>
          <a:p>
            <a:pPr>
              <a:defRPr sz="1800">
                <a:latin typeface="Times New Roman"/>
                <a:ea typeface="Times New Roman"/>
                <a:cs typeface="Times New Roman"/>
                <a:sym typeface="Times New Roman"/>
              </a:defRPr>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a:spLocks noGrp="1" noRot="1" noChangeAspect="1"/>
          </p:cNvSpPr>
          <p:nvPr>
            <p:ph type="sldImg"/>
          </p:nvPr>
        </p:nvSpPr>
        <p:spPr>
          <a:xfrm>
            <a:off x="381000" y="685800"/>
            <a:ext cx="6096000" cy="3429000"/>
          </a:xfrm>
          <a:prstGeom prst="rect">
            <a:avLst/>
          </a:prstGeom>
        </p:spPr>
        <p:txBody>
          <a:bodyPr/>
          <a:lstStyle/>
          <a:p>
            <a:endParaRPr/>
          </a:p>
        </p:txBody>
      </p:sp>
      <p:sp>
        <p:nvSpPr>
          <p:cNvPr id="113" name="Shape 113"/>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In earlier lectures, we examined several orders in which we could visit the nodes of a tree. The preor-der, inorder, and postorder traversals are examples of a depth-first traversal. This kind of traversal follows a path that descends the levels of a tree as deeply as possible until it reaches a leaf. More generally, a depth-first traversal of a graph follows a path that goes as deeply into the graph as possible before following other paths. After visiting a vertex, this traversal visits the vertex’s neighbor, the neighbor’s neighbor, and so on.</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The level-order traversal of a tree is an example of a breadth-first traversal. It follows a path that explores an entire level before moving to the next levels. In a graph, a breadth-first traversal visits all neighbors of a node before visiting the neighbors’ neighbors.</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A traversal of a tree visits all of the tree’s nodes beginning with the root. However, a graph traversal begins at any vertex—called the origin vertex—and visits only the vertices that it can reach. Only when a graph is connected can such a traversal visit all the vertices.</a:t>
            </a:r>
          </a:p>
          <a:p>
            <a:pPr>
              <a:defRPr sz="1800">
                <a:latin typeface="Times New Roman"/>
                <a:ea typeface="Times New Roman"/>
                <a:cs typeface="Times New Roman"/>
                <a:sym typeface="Times New Roman"/>
              </a:defRPr>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noRot="1" noChangeAspect="1"/>
          </p:cNvSpPr>
          <p:nvPr>
            <p:ph type="sldImg"/>
          </p:nvPr>
        </p:nvSpPr>
        <p:spPr>
          <a:xfrm>
            <a:off x="381000" y="685800"/>
            <a:ext cx="6096000" cy="3429000"/>
          </a:xfrm>
          <a:prstGeom prst="rect">
            <a:avLst/>
          </a:prstGeom>
        </p:spPr>
        <p:txBody>
          <a:bodyPr/>
          <a:lstStyle/>
          <a:p>
            <a:endParaRPr/>
          </a:p>
        </p:txBody>
      </p:sp>
      <p:sp>
        <p:nvSpPr>
          <p:cNvPr id="178" name="Shape 178"/>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Now let’s examine a depth first search. Given an origin vertex, a depth-first traversal visits the origin, then a neighbor of the origin, and a neighbor of the neighbor. It continues in this fashion until it finds no unvisited neighbor. Backing up by one vertex, it considers another neighbor. This traversal has a recursive feel, since traversing from the origin leads to a traversal from the origin’s neighbor. </a:t>
            </a:r>
          </a:p>
          <a:p>
            <a:pPr>
              <a:defRPr sz="1800">
                <a:latin typeface="Times New Roman"/>
                <a:ea typeface="Times New Roman"/>
                <a:cs typeface="Times New Roman"/>
                <a:sym typeface="Times New Roman"/>
              </a:defRPr>
            </a:pPr>
            <a:r>
              <a:t>@@ It should not surprise you, then, that we use a stack in the iterative description of this traversal.</a:t>
            </a:r>
          </a:p>
          <a:p>
            <a:pPr>
              <a:defRPr sz="1800">
                <a:latin typeface="Times New Roman"/>
                <a:ea typeface="Times New Roman"/>
                <a:cs typeface="Times New Roman"/>
                <a:sym typeface="Times New Roman"/>
              </a:defRPr>
            </a:pPr>
            <a:r>
              <a:t>@@ We begin by pushing the origin vertex into the stack. When the vertex at the top of the stack has an unvisited neighbor, we visit and push that neighbor onto the stack. If no such neighbor exists, we pop the stack. The traversal order is the order in which vertices are added to the stack. We can maintain this traversal order in a queue.  Let’s see how this works</a:t>
            </a:r>
          </a:p>
          <a:p>
            <a:pPr>
              <a:defRPr sz="1800">
                <a:latin typeface="Times New Roman"/>
                <a:ea typeface="Times New Roman"/>
                <a:cs typeface="Times New Roman"/>
                <a:sym typeface="Times New Roman"/>
              </a:defRPr>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noRot="1" noChangeAspect="1"/>
          </p:cNvSpPr>
          <p:nvPr>
            <p:ph type="sldImg"/>
          </p:nvPr>
        </p:nvSpPr>
        <p:spPr>
          <a:xfrm>
            <a:off x="381000" y="685800"/>
            <a:ext cx="6096000" cy="3429000"/>
          </a:xfrm>
          <a:prstGeom prst="rect">
            <a:avLst/>
          </a:prstGeom>
        </p:spPr>
        <p:txBody>
          <a:bodyPr/>
          <a:lstStyle/>
          <a:p>
            <a:endParaRPr/>
          </a:p>
        </p:txBody>
      </p:sp>
      <p:sp>
        <p:nvSpPr>
          <p:cNvPr id="211" name="Shape 211"/>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In earlier lectures, we examined several orders in which we could visit the nodes of a tree. The preor-der, inorder, and postorder traversals are examples of a depth-first traversal. This kind of traversal follows a path that descends the levels of a tree as deeply as possible until it reaches a leaf. More generally, a depth-first traversal of a graph follows a path that goes as deeply into the graph as possible before following other paths. After visiting a vertex, this traversal visits the vertex’s neighbor, the neighbor’s neighbor, and so on.</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The level-order traversal of a tree is an example of a breadth-first traversal. It follows a path that explores an entire level before moving to the next levels. In a graph, a breadth-first traversal visits all neighbors of a node before visiting the neighbors’ neighbors.</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A traversal of a tree visits all of the tree’s nodes beginning with the root. However, a graph traversal begins at any vertex—called the origin vertex—and visits only the vertices that it can reach. Only when a graph is connected can such a traversal visit all the vertices.</a:t>
            </a:r>
          </a:p>
          <a:p>
            <a:pPr>
              <a:defRPr sz="1800">
                <a:latin typeface="Times New Roman"/>
                <a:ea typeface="Times New Roman"/>
                <a:cs typeface="Times New Roman"/>
                <a:sym typeface="Times New Roman"/>
              </a:defRPr>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noRot="1" noChangeAspect="1"/>
          </p:cNvSpPr>
          <p:nvPr>
            <p:ph type="sldImg"/>
          </p:nvPr>
        </p:nvSpPr>
        <p:spPr>
          <a:xfrm>
            <a:off x="381000" y="685800"/>
            <a:ext cx="6096000" cy="3429000"/>
          </a:xfrm>
          <a:prstGeom prst="rect">
            <a:avLst/>
          </a:prstGeom>
        </p:spPr>
        <p:txBody>
          <a:bodyPr/>
          <a:lstStyle/>
          <a:p>
            <a:endParaRPr/>
          </a:p>
        </p:txBody>
      </p:sp>
      <p:sp>
        <p:nvSpPr>
          <p:cNvPr id="238" name="Shape 238"/>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In earlier lectures, we examined several orders in which we could visit the nodes of a tree. The preor-der, inorder, and postorder traversals are examples of a depth-first traversal. This kind of traversal follows a path that descends the levels of a tree as deeply as possible until it reaches a leaf. More generally, a depth-first traversal of a graph follows a path that goes as deeply into the graph as possible before following other paths. After visiting a vertex, this traversal visits the vertex’s neighbor, the neighbor’s neighbor, and so on.</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The level-order traversal of a tree is an example of a breadth-first traversal. It follows a path that explores an entire level before moving to the next levels. In a graph, a breadth-first traversal visits all neighbors of a node before visiting the neighbors’ neighbors.</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A traversal of a tree visits all of the tree’s nodes beginning with the root. However, a graph traversal begins at any vertex—called the origin vertex—and visits only the vertices that it can reach. Only when a graph is connected can such a traversal visit all the vertices.</a:t>
            </a:r>
          </a:p>
          <a:p>
            <a:pPr>
              <a:defRPr sz="1800">
                <a:latin typeface="Times New Roman"/>
                <a:ea typeface="Times New Roman"/>
                <a:cs typeface="Times New Roman"/>
                <a:sym typeface="Times New Roman"/>
              </a:defRPr>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hape 302"/>
          <p:cNvSpPr>
            <a:spLocks noGrp="1" noRot="1" noChangeAspect="1"/>
          </p:cNvSpPr>
          <p:nvPr>
            <p:ph type="sldImg"/>
          </p:nvPr>
        </p:nvSpPr>
        <p:spPr>
          <a:xfrm>
            <a:off x="381000" y="685800"/>
            <a:ext cx="6096000" cy="3429000"/>
          </a:xfrm>
          <a:prstGeom prst="rect">
            <a:avLst/>
          </a:prstGeom>
        </p:spPr>
        <p:txBody>
          <a:bodyPr/>
          <a:lstStyle/>
          <a:p>
            <a:endParaRPr/>
          </a:p>
        </p:txBody>
      </p:sp>
      <p:sp>
        <p:nvSpPr>
          <p:cNvPr id="303" name="Shape 303"/>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Let’s look at a breadth first traversal first. A breadth-first traversal visits a vertex and then each of the vertex’s neighbors before advancing. The order in which these neighbors are visited is not specified and can depend on the graph’s implementation.</a:t>
            </a:r>
          </a:p>
          <a:p>
            <a:pPr>
              <a:defRPr sz="1800">
                <a:latin typeface="Times New Roman"/>
                <a:ea typeface="Times New Roman"/>
                <a:cs typeface="Times New Roman"/>
                <a:sym typeface="Times New Roman"/>
              </a:defRPr>
            </a:pPr>
            <a:r>
              <a:t>When we perform traversals, we need to always mark our vertices as visited to prevent visiting a vertices twice.</a:t>
            </a:r>
          </a:p>
          <a:p>
            <a:pPr>
              <a:defRPr sz="1800">
                <a:latin typeface="Times New Roman"/>
                <a:ea typeface="Times New Roman"/>
                <a:cs typeface="Times New Roman"/>
                <a:sym typeface="Times New Roman"/>
              </a:defRPr>
            </a:pPr>
            <a:r>
              <a:t>@@ We need to two queues to help us with our traversal.  We will enqueue each node in the </a:t>
            </a:r>
            <a:r>
              <a:rPr b="1"/>
              <a:t>traversalOrder Queue </a:t>
            </a:r>
            <a:r>
              <a:t>as we visit it and then return this queue to our client to indicate the breadth first order we visited the nodes.</a:t>
            </a:r>
          </a:p>
          <a:p>
            <a:pPr>
              <a:defRPr sz="1800">
                <a:latin typeface="Times New Roman"/>
                <a:ea typeface="Times New Roman"/>
                <a:cs typeface="Times New Roman"/>
                <a:sym typeface="Times New Roman"/>
              </a:defRPr>
            </a:pPr>
            <a:r>
              <a:t>@@ The </a:t>
            </a:r>
            <a:r>
              <a:rPr b="1"/>
              <a:t>vertexQueue</a:t>
            </a:r>
            <a:r>
              <a:t> is used to hold the vertices as we visit them. We will use this build a traversal order for each level</a:t>
            </a:r>
          </a:p>
          <a:p>
            <a:pPr>
              <a:defRPr sz="1800">
                <a:latin typeface="Times New Roman"/>
                <a:ea typeface="Times New Roman"/>
                <a:cs typeface="Times New Roman"/>
                <a:sym typeface="Times New Roman"/>
              </a:defRPr>
            </a:pPr>
            <a:r>
              <a:t>@@ We will begin our breadth first traversal at A. The red marker will trace our traversal as we visit nodes.  Each node the is visited will get a yellow circle to mark the node as visited. Our origin vertex is enqueued into both queues</a:t>
            </a:r>
          </a:p>
          <a:p>
            <a:pPr>
              <a:defRPr sz="1800">
                <a:latin typeface="Times New Roman"/>
                <a:ea typeface="Times New Roman"/>
                <a:cs typeface="Times New Roman"/>
                <a:sym typeface="Times New Roman"/>
              </a:defRPr>
            </a:pPr>
            <a:r>
              <a:t>@@ then visit each of the neighbors of A</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hape 352"/>
          <p:cNvSpPr>
            <a:spLocks noGrp="1" noRot="1" noChangeAspect="1"/>
          </p:cNvSpPr>
          <p:nvPr>
            <p:ph type="sldImg"/>
          </p:nvPr>
        </p:nvSpPr>
        <p:spPr>
          <a:xfrm>
            <a:off x="381000" y="685800"/>
            <a:ext cx="6096000" cy="3429000"/>
          </a:xfrm>
          <a:prstGeom prst="rect">
            <a:avLst/>
          </a:prstGeom>
        </p:spPr>
        <p:txBody>
          <a:bodyPr/>
          <a:lstStyle/>
          <a:p>
            <a:endParaRPr/>
          </a:p>
        </p:txBody>
      </p:sp>
      <p:sp>
        <p:nvSpPr>
          <p:cNvPr id="353" name="Shape 353"/>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In a topological order of the vertices in a directed graph without cycles, vertex a pre- cedes vertex b whenever a directed edge exists from a to b.</a:t>
            </a:r>
          </a:p>
          <a:p>
            <a:pPr>
              <a:defRPr sz="1800">
                <a:latin typeface="Times New Roman"/>
                <a:ea typeface="Times New Roman"/>
                <a:cs typeface="Times New Roman"/>
                <a:sym typeface="Times New Roman"/>
              </a:defRPr>
            </a:pPr>
            <a:r>
              <a:t>A topological order is not possible for a graph that has a cycle. For example, this graph has multiple cycles and so does not have a topological order. </a:t>
            </a:r>
          </a:p>
          <a:p>
            <a:pPr>
              <a:defRPr sz="1800">
                <a:latin typeface="Times New Roman"/>
                <a:ea typeface="Times New Roman"/>
                <a:cs typeface="Times New Roman"/>
                <a:sym typeface="Times New Roman"/>
              </a:defRPr>
            </a:pPr>
            <a:r>
              <a:t>@@Here is just one of the cycles</a:t>
            </a:r>
          </a:p>
          <a:p>
            <a:pPr>
              <a:defRPr sz="1800">
                <a:latin typeface="Times New Roman"/>
                <a:ea typeface="Times New Roman"/>
                <a:cs typeface="Times New Roman"/>
                <a:sym typeface="Times New Roman"/>
              </a:defRPr>
            </a:pPr>
            <a:r>
              <a:t>@@ by removing two of the edges, </a:t>
            </a:r>
          </a:p>
          <a:p>
            <a:pPr>
              <a:defRPr sz="1800">
                <a:latin typeface="Times New Roman"/>
                <a:ea typeface="Times New Roman"/>
                <a:cs typeface="Times New Roman"/>
                <a:sym typeface="Times New Roman"/>
              </a:defRPr>
            </a:pPr>
            <a:r>
              <a:t>@@ we have removed the cycles from this direct graph and can now determine topological orderings. </a:t>
            </a:r>
          </a:p>
          <a:p>
            <a:pPr>
              <a:defRPr sz="1800">
                <a:latin typeface="Times New Roman"/>
                <a:ea typeface="Times New Roman"/>
                <a:cs typeface="Times New Roman"/>
                <a:sym typeface="Times New Roman"/>
              </a:defRPr>
            </a:pPr>
            <a:r>
              <a:t>@@ here is one</a:t>
            </a:r>
          </a:p>
          <a:p>
            <a:pPr>
              <a:defRPr sz="1800">
                <a:latin typeface="Times New Roman"/>
                <a:ea typeface="Times New Roman"/>
                <a:cs typeface="Times New Roman"/>
                <a:sym typeface="Times New Roman"/>
              </a:defRPr>
            </a:pPr>
            <a:r>
              <a:t>@@ and here is a second.</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ti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21" name="Title Text"/>
          <p:cNvSpPr txBox="1">
            <a:spLocks noGrp="1"/>
          </p:cNvSpPr>
          <p:nvPr>
            <p:ph type="title"/>
          </p:nvPr>
        </p:nvSpPr>
        <p:spPr>
          <a:xfrm>
            <a:off x="11868150" y="2305050"/>
            <a:ext cx="11868150" cy="4629150"/>
          </a:xfrm>
          <a:prstGeom prst="rect">
            <a:avLst/>
          </a:prstGeom>
          <a:effectLst>
            <a:outerShdw blurRad="38100" dist="12700" dir="1980000" rotWithShape="0">
              <a:srgbClr val="000000"/>
            </a:outerShdw>
          </a:effectLst>
        </p:spPr>
        <p:txBody>
          <a:bodyPr anchor="b"/>
          <a:lstStyle>
            <a:lvl1pPr algn="ctr"/>
          </a:lstStyle>
          <a:p>
            <a:r>
              <a:t>Title Text</a:t>
            </a:r>
          </a:p>
        </p:txBody>
      </p:sp>
      <p:sp>
        <p:nvSpPr>
          <p:cNvPr id="22" name="Body Level One…"/>
          <p:cNvSpPr txBox="1">
            <a:spLocks noGrp="1"/>
          </p:cNvSpPr>
          <p:nvPr>
            <p:ph type="body" sz="quarter" idx="1"/>
          </p:nvPr>
        </p:nvSpPr>
        <p:spPr>
          <a:xfrm>
            <a:off x="11868150" y="7067550"/>
            <a:ext cx="11868150" cy="3771900"/>
          </a:xfrm>
          <a:prstGeom prst="rect">
            <a:avLst/>
          </a:prstGeom>
        </p:spPr>
        <p:txBody>
          <a:bodyPr/>
          <a:lstStyle>
            <a:lvl1pPr marL="0" indent="0" algn="ctr">
              <a:spcBef>
                <a:spcPts val="0"/>
              </a:spcBef>
              <a:buSzTx/>
              <a:buNone/>
              <a:defRPr sz="4800" b="0" cap="small"/>
            </a:lvl1pPr>
            <a:lvl2pPr marL="0" indent="0" algn="ctr">
              <a:spcBef>
                <a:spcPts val="0"/>
              </a:spcBef>
              <a:buSzTx/>
              <a:buNone/>
              <a:defRPr cap="small"/>
            </a:lvl2pPr>
            <a:lvl3pPr marL="0" indent="0" algn="ctr">
              <a:spcBef>
                <a:spcPts val="0"/>
              </a:spcBef>
              <a:buSzTx/>
              <a:buNone/>
              <a:defRPr cap="small"/>
            </a:lvl3pPr>
            <a:lvl4pPr marL="0" indent="0" algn="ctr">
              <a:spcBef>
                <a:spcPts val="0"/>
              </a:spcBef>
              <a:buSzTx/>
              <a:buNone/>
              <a:defRPr sz="4800" cap="small"/>
            </a:lvl4pPr>
            <a:lvl5pPr marL="0" indent="0" algn="ctr">
              <a:spcBef>
                <a:spcPts val="0"/>
              </a:spcBef>
              <a:buSzTx/>
              <a:buNone/>
              <a:defRPr sz="4800" cap="small"/>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Content Placeholder 7">
            <a:extLst>
              <a:ext uri="{FF2B5EF4-FFF2-40B4-BE49-F238E27FC236}">
                <a16:creationId xmlns:a16="http://schemas.microsoft.com/office/drawing/2014/main" id="{F1473AC6-EA05-4B80-8698-34651C42A0B9}"/>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6" name="Picture 5">
            <a:extLst>
              <a:ext uri="{FF2B5EF4-FFF2-40B4-BE49-F238E27FC236}">
                <a16:creationId xmlns:a16="http://schemas.microsoft.com/office/drawing/2014/main" id="{64D312EA-6554-414A-9305-88007835A31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opic Start">
    <p:spTree>
      <p:nvGrpSpPr>
        <p:cNvPr id="1" name=""/>
        <p:cNvGrpSpPr/>
        <p:nvPr/>
      </p:nvGrpSpPr>
      <p:grpSpPr>
        <a:xfrm>
          <a:off x="0" y="0"/>
          <a:ext cx="0" cy="0"/>
          <a:chOff x="0" y="0"/>
          <a:chExt cx="0" cy="0"/>
        </a:xfrm>
      </p:grpSpPr>
      <p:sp>
        <p:nvSpPr>
          <p:cNvPr id="30" name="Title Text"/>
          <p:cNvSpPr txBox="1">
            <a:spLocks noGrp="1"/>
          </p:cNvSpPr>
          <p:nvPr>
            <p:ph type="title"/>
          </p:nvPr>
        </p:nvSpPr>
        <p:spPr>
          <a:prstGeom prst="rect">
            <a:avLst/>
          </a:prstGeom>
        </p:spPr>
        <p:txBody>
          <a:bodyPr/>
          <a:lstStyle/>
          <a:p>
            <a:r>
              <a:t>Title Text</a:t>
            </a:r>
          </a:p>
        </p:txBody>
      </p:sp>
      <p:sp>
        <p:nvSpPr>
          <p:cNvPr id="31"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opic Content">
    <p:spTree>
      <p:nvGrpSpPr>
        <p:cNvPr id="1" name=""/>
        <p:cNvGrpSpPr/>
        <p:nvPr/>
      </p:nvGrpSpPr>
      <p:grpSpPr>
        <a:xfrm>
          <a:off x="0" y="0"/>
          <a:ext cx="0" cy="0"/>
          <a:chOff x="0" y="0"/>
          <a:chExt cx="0" cy="0"/>
        </a:xfrm>
      </p:grpSpPr>
      <p:pic>
        <p:nvPicPr>
          <p:cNvPr id="39" name="W&amp;M Keynote Background.tiff" descr="W&amp;M Keynote Background.tiff"/>
          <p:cNvPicPr>
            <a:picLocks noChangeAspect="1"/>
          </p:cNvPicPr>
          <p:nvPr/>
        </p:nvPicPr>
        <p:blipFill>
          <a:blip r:embed="rId2"/>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40" name="Title Text"/>
          <p:cNvSpPr txBox="1">
            <a:spLocks noGrp="1"/>
          </p:cNvSpPr>
          <p:nvPr>
            <p:ph type="title"/>
          </p:nvPr>
        </p:nvSpPr>
        <p:spPr>
          <a:prstGeom prst="rect">
            <a:avLst/>
          </a:prstGeom>
          <a:effectLst>
            <a:outerShdw blurRad="38100" dist="12700" dir="1980000" rotWithShape="0">
              <a:srgbClr val="000000"/>
            </a:outerShdw>
          </a:effectLst>
        </p:spPr>
        <p:txBody>
          <a:bodyPr/>
          <a:lstStyle/>
          <a:p>
            <a:r>
              <a:t>Title Text</a:t>
            </a:r>
          </a:p>
        </p:txBody>
      </p:sp>
      <p:sp>
        <p:nvSpPr>
          <p:cNvPr id="41" name="Body Level One…"/>
          <p:cNvSpPr txBox="1">
            <a:spLocks noGrp="1"/>
          </p:cNvSpPr>
          <p:nvPr>
            <p:ph type="body" idx="1"/>
          </p:nvPr>
        </p:nvSpPr>
        <p:spPr>
          <a:prstGeom prst="rect">
            <a:avLst/>
          </a:prstGeom>
          <a:effectLst>
            <a:outerShdw blurRad="38100" dist="12700" dir="1980000" rotWithShape="0">
              <a:srgbClr val="000000"/>
            </a:outerShdw>
          </a:effectLst>
        </p:spPr>
        <p:txBody>
          <a:bodyPr/>
          <a:lstStyle>
            <a:lvl1pPr>
              <a:buBlip>
                <a:blip r:embed="rId3"/>
              </a:buBlip>
            </a:lvl1pPr>
            <a:lvl2pPr>
              <a:buBlip>
                <a:blip r:embed="rId3"/>
              </a:buBlip>
            </a:lvl2pPr>
            <a:lvl3pPr marL="1318846" indent="-556846">
              <a:buBlip>
                <a:blip r:embed="rId3"/>
              </a:buBlip>
              <a:defRPr sz="3800"/>
            </a:lvl3pPr>
            <a:lvl4pPr>
              <a:buBlip>
                <a:blip r:embed="rId3"/>
              </a:buBlip>
            </a:lvl4pPr>
            <a:lvl5pPr>
              <a:buBlip>
                <a:blip r:embed="rId3"/>
              </a:buBlip>
            </a:lvl5pPr>
          </a:lstStyle>
          <a:p>
            <a:r>
              <a:t>Body Level One</a:t>
            </a:r>
          </a:p>
          <a:p>
            <a:pPr lvl="1"/>
            <a:r>
              <a:t>Body Level Two</a:t>
            </a:r>
          </a:p>
          <a:p>
            <a:pPr lvl="2"/>
            <a:r>
              <a:t>Body Level Three</a:t>
            </a:r>
          </a:p>
          <a:p>
            <a:pPr lvl="3"/>
            <a:r>
              <a:t>Body Level Four</a:t>
            </a:r>
          </a:p>
          <a:p>
            <a:pPr lvl="4"/>
            <a:r>
              <a:t>Body Level Five</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Content Placeholder 7">
            <a:extLst>
              <a:ext uri="{FF2B5EF4-FFF2-40B4-BE49-F238E27FC236}">
                <a16:creationId xmlns:a16="http://schemas.microsoft.com/office/drawing/2014/main" id="{4F759B3F-FDA2-43F6-ADDB-662967ABB294}"/>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7" name="Picture 6">
            <a:extLst>
              <a:ext uri="{FF2B5EF4-FFF2-40B4-BE49-F238E27FC236}">
                <a16:creationId xmlns:a16="http://schemas.microsoft.com/office/drawing/2014/main" id="{56835D55-B6EE-46AE-AEAD-82C230FF813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tif"/><Relationship Id="rId10" Type="http://schemas.openxmlformats.org/officeDocument/2006/relationships/image" Target="../media/image6.png"/><Relationship Id="rId4" Type="http://schemas.openxmlformats.org/officeDocument/2006/relationships/theme" Target="../theme/theme1.xml"/><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rcRect/>
          <a:stretch>
            <a:fillRect/>
          </a:stretch>
        </a:blipFill>
        <a:effectLst/>
      </p:bgPr>
    </p:bg>
    <p:spTree>
      <p:nvGrpSpPr>
        <p:cNvPr id="1" name=""/>
        <p:cNvGrpSpPr/>
        <p:nvPr/>
      </p:nvGrpSpPr>
      <p:grpSpPr>
        <a:xfrm>
          <a:off x="0" y="0"/>
          <a:ext cx="0" cy="0"/>
          <a:chOff x="0" y="0"/>
          <a:chExt cx="0" cy="0"/>
        </a:xfrm>
      </p:grpSpPr>
      <p:grpSp>
        <p:nvGrpSpPr>
          <p:cNvPr id="10" name="Group"/>
          <p:cNvGrpSpPr/>
          <p:nvPr/>
        </p:nvGrpSpPr>
        <p:grpSpPr>
          <a:xfrm>
            <a:off x="0" y="-51041"/>
            <a:ext cx="24427626" cy="2197660"/>
            <a:chOff x="0" y="0"/>
            <a:chExt cx="24427625" cy="2197658"/>
          </a:xfrm>
        </p:grpSpPr>
        <p:grpSp>
          <p:nvGrpSpPr>
            <p:cNvPr id="8" name="Group"/>
            <p:cNvGrpSpPr/>
            <p:nvPr/>
          </p:nvGrpSpPr>
          <p:grpSpPr>
            <a:xfrm>
              <a:off x="0" y="0"/>
              <a:ext cx="24427626" cy="2197659"/>
              <a:chOff x="0" y="0"/>
              <a:chExt cx="24427625" cy="2197658"/>
            </a:xfrm>
          </p:grpSpPr>
          <p:pic>
            <p:nvPicPr>
              <p:cNvPr id="2" name="DSaAwJ Titles Frame no Book.png" descr="DSaAwJ Titles Frame no Book.png"/>
              <p:cNvPicPr>
                <a:picLocks/>
              </p:cNvPicPr>
              <p:nvPr/>
            </p:nvPicPr>
            <p:blipFill>
              <a:blip r:embed="rId6"/>
              <a:srcRect l="781" r="781" b="84722"/>
              <a:stretch>
                <a:fillRect/>
              </a:stretch>
            </p:blipFill>
            <p:spPr>
              <a:xfrm>
                <a:off x="0" y="51040"/>
                <a:ext cx="24384000" cy="2128763"/>
              </a:xfrm>
              <a:prstGeom prst="rect">
                <a:avLst/>
              </a:prstGeom>
              <a:ln w="12700" cap="flat">
                <a:noFill/>
                <a:miter lim="400000"/>
              </a:ln>
              <a:effectLst>
                <a:outerShdw blurRad="190500" dist="114300" dir="5400000" rotWithShape="0">
                  <a:srgbClr val="000000"/>
                </a:outerShdw>
              </a:effectLst>
            </p:spPr>
          </p:pic>
          <p:sp>
            <p:nvSpPr>
              <p:cNvPr id="3" name="Rectangle"/>
              <p:cNvSpPr/>
              <p:nvPr/>
            </p:nvSpPr>
            <p:spPr>
              <a:xfrm>
                <a:off x="22117050" y="51040"/>
                <a:ext cx="2305050" cy="2133601"/>
              </a:xfrm>
              <a:prstGeom prst="rect">
                <a:avLst/>
              </a:prstGeom>
              <a:gradFill flip="none" rotWithShape="1">
                <a:gsLst>
                  <a:gs pos="25906">
                    <a:srgbClr val="495AA4"/>
                  </a:gs>
                  <a:gs pos="37280">
                    <a:srgbClr val="8F9FB4"/>
                  </a:gs>
                  <a:gs pos="62694">
                    <a:srgbClr val="D5E3C3"/>
                  </a:gs>
                </a:gsLst>
                <a:lin ang="5400000" scaled="0"/>
              </a:gradFill>
              <a:ln w="12700" cap="flat">
                <a:noFill/>
                <a:miter lim="400000"/>
              </a:ln>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4" name="Data Structures…"/>
              <p:cNvSpPr/>
              <p:nvPr/>
            </p:nvSpPr>
            <p:spPr>
              <a:xfrm>
                <a:off x="22208300" y="692390"/>
                <a:ext cx="2114551" cy="10223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spAutoFit/>
              </a:bodyPr>
              <a:lstStyle/>
              <a:p>
                <a:pPr>
                  <a:defRPr sz="2000" b="1">
                    <a:latin typeface="+mn-lt"/>
                    <a:ea typeface="+mn-ea"/>
                    <a:cs typeface="+mn-cs"/>
                    <a:sym typeface="Optima"/>
                  </a:defRPr>
                </a:pPr>
                <a:r>
                  <a:t>Data Structures</a:t>
                </a:r>
              </a:p>
              <a:p>
                <a:pPr>
                  <a:defRPr sz="2000" b="1">
                    <a:latin typeface="+mn-lt"/>
                    <a:ea typeface="+mn-ea"/>
                    <a:cs typeface="+mn-cs"/>
                    <a:sym typeface="Optima"/>
                  </a:defRPr>
                </a:pPr>
                <a:r>
                  <a:t>and Abstractions</a:t>
                </a:r>
              </a:p>
              <a:p>
                <a:pPr>
                  <a:defRPr sz="2000" b="1">
                    <a:latin typeface="+mn-lt"/>
                    <a:ea typeface="+mn-ea"/>
                    <a:cs typeface="+mn-cs"/>
                    <a:sym typeface="Optima"/>
                  </a:defRPr>
                </a:pPr>
                <a:r>
                  <a:t>with Java</a:t>
                </a:r>
              </a:p>
            </p:txBody>
          </p:sp>
          <p:pic>
            <p:nvPicPr>
              <p:cNvPr id="5" name="pearson.png" descr="pearson.png"/>
              <p:cNvPicPr>
                <a:picLocks noChangeAspect="1"/>
              </p:cNvPicPr>
              <p:nvPr/>
            </p:nvPicPr>
            <p:blipFill>
              <a:blip r:embed="rId7"/>
              <a:stretch>
                <a:fillRect/>
              </a:stretch>
            </p:blipFill>
            <p:spPr>
              <a:xfrm>
                <a:off x="22236112" y="0"/>
                <a:ext cx="2071688" cy="628650"/>
              </a:xfrm>
              <a:prstGeom prst="rect">
                <a:avLst/>
              </a:prstGeom>
              <a:ln w="12700" cap="flat">
                <a:noFill/>
                <a:miter lim="400000"/>
              </a:ln>
              <a:effectLst/>
            </p:spPr>
          </p:pic>
          <p:sp>
            <p:nvSpPr>
              <p:cNvPr id="6" name="Frank M. Carrano"/>
              <p:cNvSpPr/>
              <p:nvPr/>
            </p:nvSpPr>
            <p:spPr>
              <a:xfrm>
                <a:off x="22027325" y="1771572"/>
                <a:ext cx="2400301" cy="4260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spAutoFit/>
              </a:bodyPr>
              <a:lstStyle>
                <a:lvl1pPr>
                  <a:defRPr sz="1800" b="1" cap="small">
                    <a:latin typeface="+mn-lt"/>
                    <a:ea typeface="+mn-ea"/>
                    <a:cs typeface="+mn-cs"/>
                    <a:sym typeface="Optima"/>
                  </a:defRPr>
                </a:lvl1pPr>
              </a:lstStyle>
              <a:p>
                <a:r>
                  <a:t>Frank M. Carrano </a:t>
                </a:r>
              </a:p>
            </p:txBody>
          </p:sp>
          <p:sp>
            <p:nvSpPr>
              <p:cNvPr id="7" name="Line"/>
              <p:cNvSpPr/>
              <p:nvPr/>
            </p:nvSpPr>
            <p:spPr>
              <a:xfrm flipV="1">
                <a:off x="22686605" y="1784575"/>
                <a:ext cx="1140090" cy="11"/>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9" name="Line"/>
            <p:cNvSpPr/>
            <p:nvPr/>
          </p:nvSpPr>
          <p:spPr>
            <a:xfrm flipV="1">
              <a:off x="22136100" y="51040"/>
              <a:ext cx="0" cy="2133601"/>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pic>
        <p:nvPicPr>
          <p:cNvPr id="11" name="W&amp;M Keynote Background.tiff" descr="W&amp;M Keynote Background.tiff"/>
          <p:cNvPicPr>
            <a:picLocks noChangeAspect="1"/>
          </p:cNvPicPr>
          <p:nvPr/>
        </p:nvPicPr>
        <p:blipFill>
          <a:blip r:embed="rId5"/>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12" name="Title Text"/>
          <p:cNvSpPr txBox="1">
            <a:spLocks noGrp="1"/>
          </p:cNvSpPr>
          <p:nvPr>
            <p:ph type="title"/>
          </p:nvPr>
        </p:nvSpPr>
        <p:spPr>
          <a:xfrm>
            <a:off x="361950" y="0"/>
            <a:ext cx="21964650" cy="2095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r>
              <a:t>Title Text</a:t>
            </a:r>
          </a:p>
        </p:txBody>
      </p:sp>
      <p:sp>
        <p:nvSpPr>
          <p:cNvPr id="13" name="Body Level One…"/>
          <p:cNvSpPr txBox="1">
            <a:spLocks noGrp="1"/>
          </p:cNvSpPr>
          <p:nvPr>
            <p:ph type="body" idx="1"/>
          </p:nvPr>
        </p:nvSpPr>
        <p:spPr>
          <a:xfrm>
            <a:off x="190500" y="2343150"/>
            <a:ext cx="24003000" cy="11315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buBlip>
                <a:blip r:embed="rId8"/>
              </a:buBlip>
            </a:lvl1pPr>
            <a:lvl2pPr marL="952500" indent="-571500">
              <a:buBlip>
                <a:blip r:embed="rId8"/>
              </a:buBlip>
              <a:defRPr sz="4800" b="0"/>
            </a:lvl2pPr>
            <a:lvl3pPr marL="1333500" indent="-571500">
              <a:buBlip>
                <a:blip r:embed="rId8"/>
              </a:buBlip>
              <a:defRPr sz="4800" b="0"/>
            </a:lvl3pPr>
            <a:lvl4pPr marL="1699846" indent="-556846">
              <a:buBlip>
                <a:blip r:embed="rId8"/>
              </a:buBlip>
              <a:defRPr sz="3800" b="0"/>
            </a:lvl4pPr>
            <a:lvl5pPr marL="2080846" indent="-556846">
              <a:buBlip>
                <a:blip r:embed="rId8"/>
              </a:buBlip>
              <a:defRPr sz="3800" b="0"/>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xfrm>
            <a:off x="11944349" y="13036550"/>
            <a:ext cx="469901" cy="508001"/>
          </a:xfrm>
          <a:prstGeom prst="rect">
            <a:avLst/>
          </a:prstGeom>
          <a:ln w="12700">
            <a:miter lim="400000"/>
          </a:ln>
        </p:spPr>
        <p:txBody>
          <a:bodyPr wrap="none" lIns="76200" tIns="76200" rIns="76200" bIns="76200" anchor="b">
            <a:spAutoFit/>
          </a:bodyPr>
          <a:lstStyle>
            <a:lvl1pPr>
              <a:defRPr sz="2400"/>
            </a:lvl1pPr>
          </a:lstStyle>
          <a:p>
            <a:fld id="{86CB4B4D-7CA3-9044-876B-883B54F8677D}" type="slidenum">
              <a:t>‹#›</a:t>
            </a:fld>
            <a:endParaRPr/>
          </a:p>
        </p:txBody>
      </p:sp>
      <p:sp>
        <p:nvSpPr>
          <p:cNvPr id="15" name="Content Placeholder 7">
            <a:extLst>
              <a:ext uri="{FF2B5EF4-FFF2-40B4-BE49-F238E27FC236}">
                <a16:creationId xmlns:a16="http://schemas.microsoft.com/office/drawing/2014/main" id="{4B2396CC-055C-4D9A-B2D8-1D85D719F8A8}"/>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16" name="Picture 15">
            <a:extLst>
              <a:ext uri="{FF2B5EF4-FFF2-40B4-BE49-F238E27FC236}">
                <a16:creationId xmlns:a16="http://schemas.microsoft.com/office/drawing/2014/main" id="{5447B20D-3951-4B95-B482-C848079E3B13}"/>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1pPr>
      <a:lvl2pPr marL="0" marR="0" indent="4572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2pPr>
      <a:lvl3pPr marL="0" marR="0" indent="9144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3pPr>
      <a:lvl4pPr marL="0" marR="0" indent="13716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4pPr>
      <a:lvl5pPr marL="0" marR="0" indent="18288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5pPr>
      <a:lvl6pPr marL="0" marR="0" indent="22860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6pPr>
      <a:lvl7pPr marL="0" marR="0" indent="27432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7pPr>
      <a:lvl8pPr marL="0" marR="0" indent="32004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8pPr>
      <a:lvl9pPr marL="0" marR="0" indent="36576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9pPr>
    </p:titleStyle>
    <p:bodyStyle>
      <a:lvl1pPr marL="571500" marR="0" indent="-571500"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9pPr>
    </p:bodyStyle>
    <p:otherStyle>
      <a:lvl1pPr marL="0" marR="0" indent="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1pPr>
      <a:lvl2pPr marL="0" marR="0" indent="457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2pPr>
      <a:lvl3pPr marL="0" marR="0" indent="914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3pPr>
      <a:lvl4pPr marL="0" marR="0" indent="1371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4pPr>
      <a:lvl5pPr marL="0" marR="0" indent="18288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5pPr>
      <a:lvl6pPr marL="0" marR="0" indent="22860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6pPr>
      <a:lvl7pPr marL="0" marR="0" indent="2743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7pPr>
      <a:lvl8pPr marL="0" marR="0" indent="3200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8pPr>
      <a:lvl9pPr marL="0" marR="0" indent="3657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Graph Traversals and Ordering"/>
          <p:cNvSpPr txBox="1">
            <a:spLocks noGrp="1"/>
          </p:cNvSpPr>
          <p:nvPr>
            <p:ph type="ctrTitle"/>
          </p:nvPr>
        </p:nvSpPr>
        <p:spPr>
          <a:xfrm>
            <a:off x="1828800" y="4543425"/>
            <a:ext cx="20726400" cy="4629150"/>
          </a:xfrm>
          <a:prstGeom prst="rect">
            <a:avLst/>
          </a:prstGeom>
          <a:effectLst/>
        </p:spPr>
        <p:txBody>
          <a:bodyPr anchor="ctr"/>
          <a:lstStyle/>
          <a:p>
            <a:r>
              <a:t>Graph Traversals and Ordering</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51"/>
                                        </p:tgtEl>
                                        <p:attrNameLst>
                                          <p:attrName>style.visibility</p:attrName>
                                        </p:attrNameLst>
                                      </p:cBhvr>
                                      <p:to>
                                        <p:strVal val="visible"/>
                                      </p:to>
                                    </p:set>
                                    <p:animEffect transition="in" filter="wipe(left)">
                                      <p:cBhvr>
                                        <p:cTn id="7"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Depth-First Traversal"/>
          <p:cNvSpPr txBox="1">
            <a:spLocks noGrp="1"/>
          </p:cNvSpPr>
          <p:nvPr>
            <p:ph type="title"/>
          </p:nvPr>
        </p:nvSpPr>
        <p:spPr>
          <a:prstGeom prst="rect">
            <a:avLst/>
          </a:prstGeom>
        </p:spPr>
        <p:txBody>
          <a:bodyPr/>
          <a:lstStyle/>
          <a:p>
            <a:r>
              <a:t>Depth-First Traversal</a:t>
            </a:r>
          </a:p>
        </p:txBody>
      </p:sp>
      <p:sp>
        <p:nvSpPr>
          <p:cNvPr id="56" name="Line"/>
          <p:cNvSpPr/>
          <p:nvPr/>
        </p:nvSpPr>
        <p:spPr>
          <a:xfrm flipH="1">
            <a:off x="16397402" y="6416097"/>
            <a:ext cx="1635894" cy="2603381"/>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7" name="Circle"/>
          <p:cNvSpPr/>
          <p:nvPr/>
        </p:nvSpPr>
        <p:spPr>
          <a:xfrm>
            <a:off x="15894050" y="7717790"/>
            <a:ext cx="1531029" cy="1532637"/>
          </a:xfrm>
          <a:prstGeom prst="ellipse">
            <a:avLst/>
          </a:prstGeom>
          <a:blipFill>
            <a:blip r:embed="rId3"/>
          </a:blipFill>
          <a:ln w="381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58" name="Line"/>
          <p:cNvSpPr/>
          <p:nvPr/>
        </p:nvSpPr>
        <p:spPr>
          <a:xfrm flipH="1">
            <a:off x="17973171" y="8263017"/>
            <a:ext cx="1451612" cy="2274317"/>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9" name="Line"/>
          <p:cNvSpPr/>
          <p:nvPr/>
        </p:nvSpPr>
        <p:spPr>
          <a:xfrm>
            <a:off x="18919473" y="4739568"/>
            <a:ext cx="2097295" cy="2099506"/>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0" name="Line"/>
          <p:cNvSpPr/>
          <p:nvPr/>
        </p:nvSpPr>
        <p:spPr>
          <a:xfrm>
            <a:off x="19062369" y="8235451"/>
            <a:ext cx="1719785" cy="2057513"/>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1" name="Line"/>
          <p:cNvSpPr/>
          <p:nvPr/>
        </p:nvSpPr>
        <p:spPr>
          <a:xfrm>
            <a:off x="17779102" y="6677179"/>
            <a:ext cx="1585838" cy="1825210"/>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2" name="Line"/>
          <p:cNvSpPr/>
          <p:nvPr/>
        </p:nvSpPr>
        <p:spPr>
          <a:xfrm flipH="1">
            <a:off x="17933744" y="4781558"/>
            <a:ext cx="1363243" cy="1826570"/>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3" name="Circle"/>
          <p:cNvSpPr/>
          <p:nvPr/>
        </p:nvSpPr>
        <p:spPr>
          <a:xfrm>
            <a:off x="17010930" y="5936283"/>
            <a:ext cx="1531030" cy="1532637"/>
          </a:xfrm>
          <a:prstGeom prst="ellipse">
            <a:avLst/>
          </a:prstGeom>
          <a:blipFill>
            <a:blip r:embed="rId3"/>
          </a:blipFill>
          <a:ln w="381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64" name="Circle"/>
          <p:cNvSpPr/>
          <p:nvPr/>
        </p:nvSpPr>
        <p:spPr>
          <a:xfrm>
            <a:off x="20078020" y="9572848"/>
            <a:ext cx="1531030" cy="1532637"/>
          </a:xfrm>
          <a:prstGeom prst="ellipse">
            <a:avLst/>
          </a:prstGeom>
          <a:blipFill>
            <a:blip r:embed="rId3"/>
          </a:blipFill>
          <a:ln w="381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65" name="Circle"/>
          <p:cNvSpPr/>
          <p:nvPr/>
        </p:nvSpPr>
        <p:spPr>
          <a:xfrm>
            <a:off x="17134253" y="9592558"/>
            <a:ext cx="1531029" cy="1532637"/>
          </a:xfrm>
          <a:prstGeom prst="ellipse">
            <a:avLst/>
          </a:prstGeom>
          <a:blipFill>
            <a:blip r:embed="rId3"/>
          </a:blipFill>
          <a:ln w="381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66" name="Circle"/>
          <p:cNvSpPr/>
          <p:nvPr/>
        </p:nvSpPr>
        <p:spPr>
          <a:xfrm>
            <a:off x="18518469" y="7744996"/>
            <a:ext cx="1531030" cy="1532637"/>
          </a:xfrm>
          <a:prstGeom prst="ellipse">
            <a:avLst/>
          </a:prstGeom>
          <a:blipFill>
            <a:blip r:embed="rId3"/>
          </a:blipFill>
          <a:ln w="381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67" name="Circle"/>
          <p:cNvSpPr/>
          <p:nvPr/>
        </p:nvSpPr>
        <p:spPr>
          <a:xfrm>
            <a:off x="19968123" y="5726332"/>
            <a:ext cx="1531030" cy="1532637"/>
          </a:xfrm>
          <a:prstGeom prst="ellipse">
            <a:avLst/>
          </a:prstGeom>
          <a:blipFill>
            <a:blip r:embed="rId3"/>
          </a:blipFill>
          <a:ln w="381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68" name="Circle"/>
          <p:cNvSpPr/>
          <p:nvPr/>
        </p:nvSpPr>
        <p:spPr>
          <a:xfrm>
            <a:off x="18269311" y="4193697"/>
            <a:ext cx="1531029" cy="1532637"/>
          </a:xfrm>
          <a:prstGeom prst="ellipse">
            <a:avLst/>
          </a:prstGeom>
          <a:blipFill>
            <a:blip r:embed="rId3"/>
          </a:blipFill>
          <a:ln w="381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69" name="60"/>
          <p:cNvSpPr/>
          <p:nvPr/>
        </p:nvSpPr>
        <p:spPr>
          <a:xfrm>
            <a:off x="18342962" y="4191005"/>
            <a:ext cx="1346467" cy="14661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876300">
              <a:defRPr>
                <a:solidFill>
                  <a:srgbClr val="FFFFFF"/>
                </a:solidFill>
              </a:defRPr>
            </a:lvl1pPr>
          </a:lstStyle>
          <a:p>
            <a:r>
              <a:t>60</a:t>
            </a:r>
          </a:p>
        </p:txBody>
      </p:sp>
      <p:sp>
        <p:nvSpPr>
          <p:cNvPr id="70" name="20"/>
          <p:cNvSpPr/>
          <p:nvPr/>
        </p:nvSpPr>
        <p:spPr>
          <a:xfrm>
            <a:off x="17118009" y="5992642"/>
            <a:ext cx="1346467" cy="14661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876300">
              <a:defRPr>
                <a:solidFill>
                  <a:srgbClr val="FFFFFF"/>
                </a:solidFill>
              </a:defRPr>
            </a:lvl1pPr>
          </a:lstStyle>
          <a:p>
            <a:r>
              <a:t>20</a:t>
            </a:r>
          </a:p>
        </p:txBody>
      </p:sp>
      <p:sp>
        <p:nvSpPr>
          <p:cNvPr id="71" name="10"/>
          <p:cNvSpPr/>
          <p:nvPr/>
        </p:nvSpPr>
        <p:spPr>
          <a:xfrm>
            <a:off x="15968293" y="7710866"/>
            <a:ext cx="1346467" cy="14661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876300">
              <a:defRPr>
                <a:solidFill>
                  <a:srgbClr val="FFFFFF"/>
                </a:solidFill>
              </a:defRPr>
            </a:lvl1pPr>
          </a:lstStyle>
          <a:p>
            <a:r>
              <a:t>10</a:t>
            </a:r>
          </a:p>
        </p:txBody>
      </p:sp>
      <p:sp>
        <p:nvSpPr>
          <p:cNvPr id="72" name="40"/>
          <p:cNvSpPr/>
          <p:nvPr/>
        </p:nvSpPr>
        <p:spPr>
          <a:xfrm>
            <a:off x="18601385" y="7748966"/>
            <a:ext cx="1346467" cy="14661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876300">
              <a:defRPr>
                <a:solidFill>
                  <a:srgbClr val="FFFFFF"/>
                </a:solidFill>
              </a:defRPr>
            </a:lvl1pPr>
          </a:lstStyle>
          <a:p>
            <a:r>
              <a:t>40</a:t>
            </a:r>
          </a:p>
        </p:txBody>
      </p:sp>
      <p:sp>
        <p:nvSpPr>
          <p:cNvPr id="73" name="70"/>
          <p:cNvSpPr/>
          <p:nvPr/>
        </p:nvSpPr>
        <p:spPr>
          <a:xfrm>
            <a:off x="20070229" y="5733356"/>
            <a:ext cx="1346467" cy="14661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876300">
              <a:defRPr>
                <a:solidFill>
                  <a:srgbClr val="FFFFFF"/>
                </a:solidFill>
              </a:defRPr>
            </a:lvl1pPr>
          </a:lstStyle>
          <a:p>
            <a:r>
              <a:t>70</a:t>
            </a:r>
          </a:p>
        </p:txBody>
      </p:sp>
      <p:sp>
        <p:nvSpPr>
          <p:cNvPr id="74" name="50"/>
          <p:cNvSpPr/>
          <p:nvPr/>
        </p:nvSpPr>
        <p:spPr>
          <a:xfrm>
            <a:off x="20157301" y="9585046"/>
            <a:ext cx="1346467" cy="14661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876300">
              <a:defRPr>
                <a:solidFill>
                  <a:srgbClr val="FFFFFF"/>
                </a:solidFill>
              </a:defRPr>
            </a:lvl1pPr>
          </a:lstStyle>
          <a:p>
            <a:r>
              <a:t>50</a:t>
            </a:r>
          </a:p>
        </p:txBody>
      </p:sp>
      <p:sp>
        <p:nvSpPr>
          <p:cNvPr id="75" name="30"/>
          <p:cNvSpPr/>
          <p:nvPr/>
        </p:nvSpPr>
        <p:spPr>
          <a:xfrm>
            <a:off x="17282146" y="9612275"/>
            <a:ext cx="1346467" cy="14661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876300">
              <a:defRPr>
                <a:solidFill>
                  <a:srgbClr val="FFFFFF"/>
                </a:solidFill>
              </a:defRPr>
            </a:lvl1pPr>
          </a:lstStyle>
          <a:p>
            <a:r>
              <a:t>30</a:t>
            </a:r>
          </a:p>
        </p:txBody>
      </p:sp>
      <p:sp>
        <p:nvSpPr>
          <p:cNvPr id="76" name="Circle"/>
          <p:cNvSpPr/>
          <p:nvPr/>
        </p:nvSpPr>
        <p:spPr>
          <a:xfrm>
            <a:off x="15913100" y="7702550"/>
            <a:ext cx="1531029" cy="1532637"/>
          </a:xfrm>
          <a:prstGeom prst="ellipse">
            <a:avLst/>
          </a:prstGeom>
          <a:blipFill>
            <a:blip r:embed="rId4">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77" name="Circle"/>
          <p:cNvSpPr/>
          <p:nvPr/>
        </p:nvSpPr>
        <p:spPr>
          <a:xfrm>
            <a:off x="17141485" y="9573508"/>
            <a:ext cx="1531029" cy="1532637"/>
          </a:xfrm>
          <a:prstGeom prst="ellipse">
            <a:avLst/>
          </a:prstGeom>
          <a:blipFill>
            <a:blip r:embed="rId4">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78" name="Circle"/>
          <p:cNvSpPr/>
          <p:nvPr/>
        </p:nvSpPr>
        <p:spPr>
          <a:xfrm>
            <a:off x="20058970" y="9573508"/>
            <a:ext cx="1531030" cy="1532637"/>
          </a:xfrm>
          <a:prstGeom prst="ellipse">
            <a:avLst/>
          </a:prstGeom>
          <a:blipFill>
            <a:blip r:embed="rId4">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79" name="Circle"/>
          <p:cNvSpPr/>
          <p:nvPr/>
        </p:nvSpPr>
        <p:spPr>
          <a:xfrm>
            <a:off x="18515243" y="7753350"/>
            <a:ext cx="1531029" cy="1532637"/>
          </a:xfrm>
          <a:prstGeom prst="ellipse">
            <a:avLst/>
          </a:prstGeom>
          <a:blipFill>
            <a:blip r:embed="rId4">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0" name="Circle"/>
          <p:cNvSpPr/>
          <p:nvPr/>
        </p:nvSpPr>
        <p:spPr>
          <a:xfrm>
            <a:off x="17001785" y="5958591"/>
            <a:ext cx="1531029" cy="1532637"/>
          </a:xfrm>
          <a:prstGeom prst="ellipse">
            <a:avLst/>
          </a:prstGeom>
          <a:blipFill>
            <a:blip r:embed="rId4">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1" name="Circle"/>
          <p:cNvSpPr/>
          <p:nvPr/>
        </p:nvSpPr>
        <p:spPr>
          <a:xfrm>
            <a:off x="19998985" y="5729991"/>
            <a:ext cx="1531029" cy="1532637"/>
          </a:xfrm>
          <a:prstGeom prst="ellipse">
            <a:avLst/>
          </a:prstGeom>
          <a:blipFill>
            <a:blip r:embed="rId4">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2" name="Circle"/>
          <p:cNvSpPr/>
          <p:nvPr/>
        </p:nvSpPr>
        <p:spPr>
          <a:xfrm>
            <a:off x="18281650" y="4201932"/>
            <a:ext cx="1531029" cy="1532637"/>
          </a:xfrm>
          <a:prstGeom prst="ellipse">
            <a:avLst/>
          </a:prstGeom>
          <a:blipFill>
            <a:blip r:embed="rId4">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3" name="Follows a path that goes as deeply into the graph as possible before following other paths"/>
          <p:cNvSpPr txBox="1"/>
          <p:nvPr/>
        </p:nvSpPr>
        <p:spPr>
          <a:xfrm>
            <a:off x="1137236" y="5294372"/>
            <a:ext cx="11994740" cy="3686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lvl1pPr>
              <a:lnSpc>
                <a:spcPct val="130000"/>
              </a:lnSpc>
              <a:spcBef>
                <a:spcPts val="2700"/>
              </a:spcBef>
              <a:defRPr sz="6400" b="1">
                <a:latin typeface="+mn-lt"/>
                <a:ea typeface="+mn-ea"/>
                <a:cs typeface="+mn-cs"/>
                <a:sym typeface="Optima"/>
              </a:defRPr>
            </a:lvl1pPr>
          </a:lstStyle>
          <a:p>
            <a:r>
              <a:t>Follows a path that goes as deeply into the graph as possible before following other paths</a:t>
            </a:r>
          </a:p>
        </p:txBody>
      </p:sp>
      <p:sp>
        <p:nvSpPr>
          <p:cNvPr id="84" name="Circle"/>
          <p:cNvSpPr/>
          <p:nvPr/>
        </p:nvSpPr>
        <p:spPr>
          <a:xfrm>
            <a:off x="17970500" y="3924305"/>
            <a:ext cx="2057400" cy="2057401"/>
          </a:xfrm>
          <a:prstGeom prst="ellipse">
            <a:avLst/>
          </a:prstGeom>
          <a:ln w="127000">
            <a:solidFill>
              <a:srgbClr val="FFFB00"/>
            </a:solidFill>
            <a:miter lim="400000"/>
          </a:ln>
          <a:effectLst>
            <a:outerShdw blurRad="114300" dir="2700000" rotWithShape="0">
              <a:srgbClr val="000000"/>
            </a:outerShdw>
          </a:effectLst>
        </p:spPr>
        <p:txBody>
          <a:bodyPr lIns="76200" tIns="76200" rIns="76200" bIns="76200" anchor="ctr"/>
          <a:lstStyle/>
          <a:p>
            <a:pPr defTabSz="876300">
              <a:defRPr>
                <a:solidFill>
                  <a:srgbClr val="FFFFFF"/>
                </a:solidFill>
                <a:latin typeface="Hoefler Text"/>
                <a:ea typeface="Hoefler Text"/>
                <a:cs typeface="Hoefler Text"/>
                <a:sym typeface="Hoefler Text"/>
              </a:defRPr>
            </a:pPr>
            <a:endParaRPr/>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55"/>
                                        </p:tgtEl>
                                        <p:attrNameLst>
                                          <p:attrName>style.visibility</p:attrName>
                                        </p:attrNameLst>
                                      </p:cBhvr>
                                      <p:to>
                                        <p:strVal val="visible"/>
                                      </p:to>
                                    </p:set>
                                    <p:anim calcmode="lin" valueType="num">
                                      <p:cBhvr>
                                        <p:cTn id="7" dur="1000" fill="hold"/>
                                        <p:tgtEl>
                                          <p:spTgt spid="55"/>
                                        </p:tgtEl>
                                        <p:attrNameLst>
                                          <p:attrName>ppt_w</p:attrName>
                                        </p:attrNameLst>
                                      </p:cBhvr>
                                      <p:tavLst>
                                        <p:tav tm="0">
                                          <p:val>
                                            <p:strVal val="4*#ppt_w"/>
                                          </p:val>
                                        </p:tav>
                                        <p:tav tm="100000">
                                          <p:val>
                                            <p:strVal val="#ppt_w"/>
                                          </p:val>
                                        </p:tav>
                                      </p:tavLst>
                                    </p:anim>
                                    <p:anim calcmode="lin" valueType="num">
                                      <p:cBhvr>
                                        <p:cTn id="8" dur="1000" fill="hold"/>
                                        <p:tgtEl>
                                          <p:spTgt spid="55"/>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83"/>
                                        </p:tgtEl>
                                        <p:attrNameLst>
                                          <p:attrName>style.visibility</p:attrName>
                                        </p:attrNameLst>
                                      </p:cBhvr>
                                      <p:to>
                                        <p:strVal val="visible"/>
                                      </p:to>
                                    </p:set>
                                    <p:animEffect transition="in" filter="fade">
                                      <p:cBhvr>
                                        <p:cTn id="12" dur="1000"/>
                                        <p:tgtEl>
                                          <p:spTgt spid="83"/>
                                        </p:tgtEl>
                                      </p:cBhvr>
                                    </p:animEffect>
                                  </p:childTnLst>
                                </p:cTn>
                              </p:par>
                            </p:childTnLst>
                          </p:cTn>
                        </p:par>
                        <p:par>
                          <p:cTn id="13" fill="hold">
                            <p:stCondLst>
                              <p:cond delay="2000"/>
                            </p:stCondLst>
                            <p:childTnLst>
                              <p:par>
                                <p:cTn id="14" presetID="9" presetClass="entr" fill="hold" grpId="0" nodeType="afterEffect">
                                  <p:stCondLst>
                                    <p:cond delay="0"/>
                                  </p:stCondLst>
                                  <p:iterate>
                                    <p:tmAbs val="0"/>
                                  </p:iterate>
                                  <p:childTnLst>
                                    <p:set>
                                      <p:cBhvr>
                                        <p:cTn id="15" fill="hold"/>
                                        <p:tgtEl>
                                          <p:spTgt spid="68"/>
                                        </p:tgtEl>
                                        <p:attrNameLst>
                                          <p:attrName>style.visibility</p:attrName>
                                        </p:attrNameLst>
                                      </p:cBhvr>
                                      <p:to>
                                        <p:strVal val="visible"/>
                                      </p:to>
                                    </p:set>
                                    <p:animEffect transition="in" filter="dissolve">
                                      <p:cBhvr>
                                        <p:cTn id="16" dur="500"/>
                                        <p:tgtEl>
                                          <p:spTgt spid="68"/>
                                        </p:tgtEl>
                                      </p:cBhvr>
                                    </p:animEffect>
                                  </p:childTnLst>
                                </p:cTn>
                              </p:par>
                            </p:childTnLst>
                          </p:cTn>
                        </p:par>
                        <p:par>
                          <p:cTn id="17" fill="hold">
                            <p:stCondLst>
                              <p:cond delay="2500"/>
                            </p:stCondLst>
                            <p:childTnLst>
                              <p:par>
                                <p:cTn id="18" presetID="9" presetClass="entr" fill="hold" grpId="0" nodeType="afterEffect">
                                  <p:stCondLst>
                                    <p:cond delay="100"/>
                                  </p:stCondLst>
                                  <p:iterate>
                                    <p:tmAbs val="0"/>
                                  </p:iterate>
                                  <p:childTnLst>
                                    <p:set>
                                      <p:cBhvr>
                                        <p:cTn id="19" fill="hold"/>
                                        <p:tgtEl>
                                          <p:spTgt spid="67"/>
                                        </p:tgtEl>
                                        <p:attrNameLst>
                                          <p:attrName>style.visibility</p:attrName>
                                        </p:attrNameLst>
                                      </p:cBhvr>
                                      <p:to>
                                        <p:strVal val="visible"/>
                                      </p:to>
                                    </p:set>
                                    <p:animEffect transition="in" filter="dissolve">
                                      <p:cBhvr>
                                        <p:cTn id="20" dur="500"/>
                                        <p:tgtEl>
                                          <p:spTgt spid="67"/>
                                        </p:tgtEl>
                                      </p:cBhvr>
                                    </p:animEffect>
                                  </p:childTnLst>
                                </p:cTn>
                              </p:par>
                            </p:childTnLst>
                          </p:cTn>
                        </p:par>
                        <p:par>
                          <p:cTn id="21" fill="hold">
                            <p:stCondLst>
                              <p:cond delay="3100"/>
                            </p:stCondLst>
                            <p:childTnLst>
                              <p:par>
                                <p:cTn id="22" presetID="9" presetClass="entr" fill="hold" grpId="0" nodeType="afterEffect">
                                  <p:stCondLst>
                                    <p:cond delay="100"/>
                                  </p:stCondLst>
                                  <p:iterate>
                                    <p:tmAbs val="0"/>
                                  </p:iterate>
                                  <p:childTnLst>
                                    <p:set>
                                      <p:cBhvr>
                                        <p:cTn id="23" fill="hold"/>
                                        <p:tgtEl>
                                          <p:spTgt spid="63"/>
                                        </p:tgtEl>
                                        <p:attrNameLst>
                                          <p:attrName>style.visibility</p:attrName>
                                        </p:attrNameLst>
                                      </p:cBhvr>
                                      <p:to>
                                        <p:strVal val="visible"/>
                                      </p:to>
                                    </p:set>
                                    <p:animEffect transition="in" filter="dissolve">
                                      <p:cBhvr>
                                        <p:cTn id="24" dur="500"/>
                                        <p:tgtEl>
                                          <p:spTgt spid="63"/>
                                        </p:tgtEl>
                                      </p:cBhvr>
                                    </p:animEffect>
                                  </p:childTnLst>
                                </p:cTn>
                              </p:par>
                            </p:childTnLst>
                          </p:cTn>
                        </p:par>
                        <p:par>
                          <p:cTn id="25" fill="hold">
                            <p:stCondLst>
                              <p:cond delay="3700"/>
                            </p:stCondLst>
                            <p:childTnLst>
                              <p:par>
                                <p:cTn id="26" presetID="9" presetClass="entr" fill="hold" grpId="0" nodeType="afterEffect">
                                  <p:stCondLst>
                                    <p:cond delay="100"/>
                                  </p:stCondLst>
                                  <p:iterate>
                                    <p:tmAbs val="0"/>
                                  </p:iterate>
                                  <p:childTnLst>
                                    <p:set>
                                      <p:cBhvr>
                                        <p:cTn id="27" fill="hold"/>
                                        <p:tgtEl>
                                          <p:spTgt spid="57"/>
                                        </p:tgtEl>
                                        <p:attrNameLst>
                                          <p:attrName>style.visibility</p:attrName>
                                        </p:attrNameLst>
                                      </p:cBhvr>
                                      <p:to>
                                        <p:strVal val="visible"/>
                                      </p:to>
                                    </p:set>
                                    <p:animEffect transition="in" filter="dissolve">
                                      <p:cBhvr>
                                        <p:cTn id="28" dur="500"/>
                                        <p:tgtEl>
                                          <p:spTgt spid="57"/>
                                        </p:tgtEl>
                                      </p:cBhvr>
                                    </p:animEffect>
                                  </p:childTnLst>
                                </p:cTn>
                              </p:par>
                            </p:childTnLst>
                          </p:cTn>
                        </p:par>
                        <p:par>
                          <p:cTn id="29" fill="hold">
                            <p:stCondLst>
                              <p:cond delay="4300"/>
                            </p:stCondLst>
                            <p:childTnLst>
                              <p:par>
                                <p:cTn id="30" presetID="9" presetClass="entr" fill="hold" grpId="0" nodeType="afterEffect">
                                  <p:stCondLst>
                                    <p:cond delay="100"/>
                                  </p:stCondLst>
                                  <p:iterate>
                                    <p:tmAbs val="0"/>
                                  </p:iterate>
                                  <p:childTnLst>
                                    <p:set>
                                      <p:cBhvr>
                                        <p:cTn id="31" fill="hold"/>
                                        <p:tgtEl>
                                          <p:spTgt spid="66"/>
                                        </p:tgtEl>
                                        <p:attrNameLst>
                                          <p:attrName>style.visibility</p:attrName>
                                        </p:attrNameLst>
                                      </p:cBhvr>
                                      <p:to>
                                        <p:strVal val="visible"/>
                                      </p:to>
                                    </p:set>
                                    <p:animEffect transition="in" filter="dissolve">
                                      <p:cBhvr>
                                        <p:cTn id="32" dur="500"/>
                                        <p:tgtEl>
                                          <p:spTgt spid="66"/>
                                        </p:tgtEl>
                                      </p:cBhvr>
                                    </p:animEffect>
                                  </p:childTnLst>
                                </p:cTn>
                              </p:par>
                            </p:childTnLst>
                          </p:cTn>
                        </p:par>
                        <p:par>
                          <p:cTn id="33" fill="hold">
                            <p:stCondLst>
                              <p:cond delay="4900"/>
                            </p:stCondLst>
                            <p:childTnLst>
                              <p:par>
                                <p:cTn id="34" presetID="9" presetClass="entr" fill="hold" grpId="0" nodeType="afterEffect">
                                  <p:stCondLst>
                                    <p:cond delay="100"/>
                                  </p:stCondLst>
                                  <p:iterate>
                                    <p:tmAbs val="0"/>
                                  </p:iterate>
                                  <p:childTnLst>
                                    <p:set>
                                      <p:cBhvr>
                                        <p:cTn id="35" fill="hold"/>
                                        <p:tgtEl>
                                          <p:spTgt spid="64"/>
                                        </p:tgtEl>
                                        <p:attrNameLst>
                                          <p:attrName>style.visibility</p:attrName>
                                        </p:attrNameLst>
                                      </p:cBhvr>
                                      <p:to>
                                        <p:strVal val="visible"/>
                                      </p:to>
                                    </p:set>
                                    <p:animEffect transition="in" filter="dissolve">
                                      <p:cBhvr>
                                        <p:cTn id="36" dur="500"/>
                                        <p:tgtEl>
                                          <p:spTgt spid="64"/>
                                        </p:tgtEl>
                                      </p:cBhvr>
                                    </p:animEffect>
                                  </p:childTnLst>
                                </p:cTn>
                              </p:par>
                            </p:childTnLst>
                          </p:cTn>
                        </p:par>
                        <p:par>
                          <p:cTn id="37" fill="hold">
                            <p:stCondLst>
                              <p:cond delay="5500"/>
                            </p:stCondLst>
                            <p:childTnLst>
                              <p:par>
                                <p:cTn id="38" presetID="9" presetClass="entr" fill="hold" grpId="0" nodeType="afterEffect">
                                  <p:stCondLst>
                                    <p:cond delay="100"/>
                                  </p:stCondLst>
                                  <p:iterate>
                                    <p:tmAbs val="0"/>
                                  </p:iterate>
                                  <p:childTnLst>
                                    <p:set>
                                      <p:cBhvr>
                                        <p:cTn id="39" fill="hold"/>
                                        <p:tgtEl>
                                          <p:spTgt spid="65"/>
                                        </p:tgtEl>
                                        <p:attrNameLst>
                                          <p:attrName>style.visibility</p:attrName>
                                        </p:attrNameLst>
                                      </p:cBhvr>
                                      <p:to>
                                        <p:strVal val="visible"/>
                                      </p:to>
                                    </p:set>
                                    <p:animEffect transition="in" filter="dissolve">
                                      <p:cBhvr>
                                        <p:cTn id="40" dur="500"/>
                                        <p:tgtEl>
                                          <p:spTgt spid="65"/>
                                        </p:tgtEl>
                                      </p:cBhvr>
                                    </p:animEffect>
                                  </p:childTnLst>
                                </p:cTn>
                              </p:par>
                            </p:childTnLst>
                          </p:cTn>
                        </p:par>
                        <p:par>
                          <p:cTn id="41" fill="hold">
                            <p:stCondLst>
                              <p:cond delay="6100"/>
                            </p:stCondLst>
                            <p:childTnLst>
                              <p:par>
                                <p:cTn id="42" presetID="9" presetClass="entr" fill="hold" grpId="0" nodeType="afterEffect">
                                  <p:stCondLst>
                                    <p:cond delay="100"/>
                                  </p:stCondLst>
                                  <p:iterate>
                                    <p:tmAbs val="0"/>
                                  </p:iterate>
                                  <p:childTnLst>
                                    <p:set>
                                      <p:cBhvr>
                                        <p:cTn id="43" fill="hold"/>
                                        <p:tgtEl>
                                          <p:spTgt spid="59"/>
                                        </p:tgtEl>
                                        <p:attrNameLst>
                                          <p:attrName>style.visibility</p:attrName>
                                        </p:attrNameLst>
                                      </p:cBhvr>
                                      <p:to>
                                        <p:strVal val="visible"/>
                                      </p:to>
                                    </p:set>
                                    <p:animEffect transition="in" filter="dissolve">
                                      <p:cBhvr>
                                        <p:cTn id="44" dur="500"/>
                                        <p:tgtEl>
                                          <p:spTgt spid="59"/>
                                        </p:tgtEl>
                                      </p:cBhvr>
                                    </p:animEffect>
                                  </p:childTnLst>
                                </p:cTn>
                              </p:par>
                            </p:childTnLst>
                          </p:cTn>
                        </p:par>
                        <p:par>
                          <p:cTn id="45" fill="hold">
                            <p:stCondLst>
                              <p:cond delay="6700"/>
                            </p:stCondLst>
                            <p:childTnLst>
                              <p:par>
                                <p:cTn id="46" presetID="9" presetClass="entr" fill="hold" grpId="0" nodeType="afterEffect">
                                  <p:stCondLst>
                                    <p:cond delay="100"/>
                                  </p:stCondLst>
                                  <p:iterate>
                                    <p:tmAbs val="0"/>
                                  </p:iterate>
                                  <p:childTnLst>
                                    <p:set>
                                      <p:cBhvr>
                                        <p:cTn id="47" fill="hold"/>
                                        <p:tgtEl>
                                          <p:spTgt spid="62"/>
                                        </p:tgtEl>
                                        <p:attrNameLst>
                                          <p:attrName>style.visibility</p:attrName>
                                        </p:attrNameLst>
                                      </p:cBhvr>
                                      <p:to>
                                        <p:strVal val="visible"/>
                                      </p:to>
                                    </p:set>
                                    <p:animEffect transition="in" filter="dissolve">
                                      <p:cBhvr>
                                        <p:cTn id="48" dur="500"/>
                                        <p:tgtEl>
                                          <p:spTgt spid="62"/>
                                        </p:tgtEl>
                                      </p:cBhvr>
                                    </p:animEffect>
                                  </p:childTnLst>
                                </p:cTn>
                              </p:par>
                            </p:childTnLst>
                          </p:cTn>
                        </p:par>
                        <p:par>
                          <p:cTn id="49" fill="hold">
                            <p:stCondLst>
                              <p:cond delay="7300"/>
                            </p:stCondLst>
                            <p:childTnLst>
                              <p:par>
                                <p:cTn id="50" presetID="9" presetClass="entr" fill="hold" grpId="0" nodeType="afterEffect">
                                  <p:stCondLst>
                                    <p:cond delay="100"/>
                                  </p:stCondLst>
                                  <p:iterate>
                                    <p:tmAbs val="0"/>
                                  </p:iterate>
                                  <p:childTnLst>
                                    <p:set>
                                      <p:cBhvr>
                                        <p:cTn id="51" fill="hold"/>
                                        <p:tgtEl>
                                          <p:spTgt spid="56"/>
                                        </p:tgtEl>
                                        <p:attrNameLst>
                                          <p:attrName>style.visibility</p:attrName>
                                        </p:attrNameLst>
                                      </p:cBhvr>
                                      <p:to>
                                        <p:strVal val="visible"/>
                                      </p:to>
                                    </p:set>
                                    <p:animEffect transition="in" filter="dissolve">
                                      <p:cBhvr>
                                        <p:cTn id="52" dur="500"/>
                                        <p:tgtEl>
                                          <p:spTgt spid="56"/>
                                        </p:tgtEl>
                                      </p:cBhvr>
                                    </p:animEffect>
                                  </p:childTnLst>
                                </p:cTn>
                              </p:par>
                            </p:childTnLst>
                          </p:cTn>
                        </p:par>
                        <p:par>
                          <p:cTn id="53" fill="hold">
                            <p:stCondLst>
                              <p:cond delay="7900"/>
                            </p:stCondLst>
                            <p:childTnLst>
                              <p:par>
                                <p:cTn id="54" presetID="9" presetClass="entr" fill="hold" grpId="0" nodeType="afterEffect">
                                  <p:stCondLst>
                                    <p:cond delay="100"/>
                                  </p:stCondLst>
                                  <p:iterate>
                                    <p:tmAbs val="0"/>
                                  </p:iterate>
                                  <p:childTnLst>
                                    <p:set>
                                      <p:cBhvr>
                                        <p:cTn id="55" fill="hold"/>
                                        <p:tgtEl>
                                          <p:spTgt spid="61"/>
                                        </p:tgtEl>
                                        <p:attrNameLst>
                                          <p:attrName>style.visibility</p:attrName>
                                        </p:attrNameLst>
                                      </p:cBhvr>
                                      <p:to>
                                        <p:strVal val="visible"/>
                                      </p:to>
                                    </p:set>
                                    <p:animEffect transition="in" filter="dissolve">
                                      <p:cBhvr>
                                        <p:cTn id="56" dur="500"/>
                                        <p:tgtEl>
                                          <p:spTgt spid="61"/>
                                        </p:tgtEl>
                                      </p:cBhvr>
                                    </p:animEffect>
                                  </p:childTnLst>
                                </p:cTn>
                              </p:par>
                            </p:childTnLst>
                          </p:cTn>
                        </p:par>
                        <p:par>
                          <p:cTn id="57" fill="hold">
                            <p:stCondLst>
                              <p:cond delay="8500"/>
                            </p:stCondLst>
                            <p:childTnLst>
                              <p:par>
                                <p:cTn id="58" presetID="9" presetClass="entr" fill="hold" grpId="0" nodeType="afterEffect">
                                  <p:stCondLst>
                                    <p:cond delay="100"/>
                                  </p:stCondLst>
                                  <p:iterate>
                                    <p:tmAbs val="0"/>
                                  </p:iterate>
                                  <p:childTnLst>
                                    <p:set>
                                      <p:cBhvr>
                                        <p:cTn id="59" fill="hold"/>
                                        <p:tgtEl>
                                          <p:spTgt spid="60"/>
                                        </p:tgtEl>
                                        <p:attrNameLst>
                                          <p:attrName>style.visibility</p:attrName>
                                        </p:attrNameLst>
                                      </p:cBhvr>
                                      <p:to>
                                        <p:strVal val="visible"/>
                                      </p:to>
                                    </p:set>
                                    <p:animEffect transition="in" filter="dissolve">
                                      <p:cBhvr>
                                        <p:cTn id="60" dur="500"/>
                                        <p:tgtEl>
                                          <p:spTgt spid="60"/>
                                        </p:tgtEl>
                                      </p:cBhvr>
                                    </p:animEffect>
                                  </p:childTnLst>
                                </p:cTn>
                              </p:par>
                            </p:childTnLst>
                          </p:cTn>
                        </p:par>
                        <p:par>
                          <p:cTn id="61" fill="hold">
                            <p:stCondLst>
                              <p:cond delay="9100"/>
                            </p:stCondLst>
                            <p:childTnLst>
                              <p:par>
                                <p:cTn id="62" presetID="9" presetClass="entr" fill="hold" grpId="0" nodeType="afterEffect">
                                  <p:stCondLst>
                                    <p:cond delay="100"/>
                                  </p:stCondLst>
                                  <p:iterate>
                                    <p:tmAbs val="0"/>
                                  </p:iterate>
                                  <p:childTnLst>
                                    <p:set>
                                      <p:cBhvr>
                                        <p:cTn id="63" fill="hold"/>
                                        <p:tgtEl>
                                          <p:spTgt spid="58"/>
                                        </p:tgtEl>
                                        <p:attrNameLst>
                                          <p:attrName>style.visibility</p:attrName>
                                        </p:attrNameLst>
                                      </p:cBhvr>
                                      <p:to>
                                        <p:strVal val="visible"/>
                                      </p:to>
                                    </p:set>
                                    <p:animEffect transition="in" filter="dissolve">
                                      <p:cBhvr>
                                        <p:cTn id="64" dur="500"/>
                                        <p:tgtEl>
                                          <p:spTgt spid="58"/>
                                        </p:tgtEl>
                                      </p:cBhvr>
                                    </p:animEffect>
                                  </p:childTnLst>
                                </p:cTn>
                              </p:par>
                            </p:childTnLst>
                          </p:cTn>
                        </p:par>
                        <p:par>
                          <p:cTn id="65" fill="hold">
                            <p:stCondLst>
                              <p:cond delay="9700"/>
                            </p:stCondLst>
                            <p:childTnLst>
                              <p:par>
                                <p:cTn id="66" presetID="22" presetClass="entr" presetSubtype="8" fill="hold" grpId="0" nodeType="afterEffect">
                                  <p:stCondLst>
                                    <p:cond delay="100"/>
                                  </p:stCondLst>
                                  <p:iterate>
                                    <p:tmAbs val="0"/>
                                  </p:iterate>
                                  <p:childTnLst>
                                    <p:set>
                                      <p:cBhvr>
                                        <p:cTn id="67" fill="hold"/>
                                        <p:tgtEl>
                                          <p:spTgt spid="69"/>
                                        </p:tgtEl>
                                        <p:attrNameLst>
                                          <p:attrName>style.visibility</p:attrName>
                                        </p:attrNameLst>
                                      </p:cBhvr>
                                      <p:to>
                                        <p:strVal val="visible"/>
                                      </p:to>
                                    </p:set>
                                    <p:animEffect transition="in" filter="wipe(left)">
                                      <p:cBhvr>
                                        <p:cTn id="68" dur="500"/>
                                        <p:tgtEl>
                                          <p:spTgt spid="69"/>
                                        </p:tgtEl>
                                      </p:cBhvr>
                                    </p:animEffect>
                                  </p:childTnLst>
                                </p:cTn>
                              </p:par>
                            </p:childTnLst>
                          </p:cTn>
                        </p:par>
                        <p:par>
                          <p:cTn id="69" fill="hold">
                            <p:stCondLst>
                              <p:cond delay="10300"/>
                            </p:stCondLst>
                            <p:childTnLst>
                              <p:par>
                                <p:cTn id="70" presetID="22" presetClass="entr" presetSubtype="8" fill="hold" grpId="0" nodeType="afterEffect">
                                  <p:stCondLst>
                                    <p:cond delay="100"/>
                                  </p:stCondLst>
                                  <p:iterate>
                                    <p:tmAbs val="0"/>
                                  </p:iterate>
                                  <p:childTnLst>
                                    <p:set>
                                      <p:cBhvr>
                                        <p:cTn id="71" fill="hold"/>
                                        <p:tgtEl>
                                          <p:spTgt spid="73"/>
                                        </p:tgtEl>
                                        <p:attrNameLst>
                                          <p:attrName>style.visibility</p:attrName>
                                        </p:attrNameLst>
                                      </p:cBhvr>
                                      <p:to>
                                        <p:strVal val="visible"/>
                                      </p:to>
                                    </p:set>
                                    <p:animEffect transition="in" filter="wipe(left)">
                                      <p:cBhvr>
                                        <p:cTn id="72" dur="500"/>
                                        <p:tgtEl>
                                          <p:spTgt spid="73"/>
                                        </p:tgtEl>
                                      </p:cBhvr>
                                    </p:animEffect>
                                  </p:childTnLst>
                                </p:cTn>
                              </p:par>
                            </p:childTnLst>
                          </p:cTn>
                        </p:par>
                        <p:par>
                          <p:cTn id="73" fill="hold">
                            <p:stCondLst>
                              <p:cond delay="10900"/>
                            </p:stCondLst>
                            <p:childTnLst>
                              <p:par>
                                <p:cTn id="74" presetID="22" presetClass="entr" presetSubtype="8" fill="hold" grpId="0" nodeType="afterEffect">
                                  <p:stCondLst>
                                    <p:cond delay="100"/>
                                  </p:stCondLst>
                                  <p:iterate>
                                    <p:tmAbs val="0"/>
                                  </p:iterate>
                                  <p:childTnLst>
                                    <p:set>
                                      <p:cBhvr>
                                        <p:cTn id="75" fill="hold"/>
                                        <p:tgtEl>
                                          <p:spTgt spid="70"/>
                                        </p:tgtEl>
                                        <p:attrNameLst>
                                          <p:attrName>style.visibility</p:attrName>
                                        </p:attrNameLst>
                                      </p:cBhvr>
                                      <p:to>
                                        <p:strVal val="visible"/>
                                      </p:to>
                                    </p:set>
                                    <p:animEffect transition="in" filter="wipe(left)">
                                      <p:cBhvr>
                                        <p:cTn id="76" dur="500"/>
                                        <p:tgtEl>
                                          <p:spTgt spid="70"/>
                                        </p:tgtEl>
                                      </p:cBhvr>
                                    </p:animEffect>
                                  </p:childTnLst>
                                </p:cTn>
                              </p:par>
                            </p:childTnLst>
                          </p:cTn>
                        </p:par>
                        <p:par>
                          <p:cTn id="77" fill="hold">
                            <p:stCondLst>
                              <p:cond delay="11500"/>
                            </p:stCondLst>
                            <p:childTnLst>
                              <p:par>
                                <p:cTn id="78" presetID="22" presetClass="entr" presetSubtype="8" fill="hold" grpId="0" nodeType="afterEffect">
                                  <p:stCondLst>
                                    <p:cond delay="100"/>
                                  </p:stCondLst>
                                  <p:iterate>
                                    <p:tmAbs val="0"/>
                                  </p:iterate>
                                  <p:childTnLst>
                                    <p:set>
                                      <p:cBhvr>
                                        <p:cTn id="79" fill="hold"/>
                                        <p:tgtEl>
                                          <p:spTgt spid="71"/>
                                        </p:tgtEl>
                                        <p:attrNameLst>
                                          <p:attrName>style.visibility</p:attrName>
                                        </p:attrNameLst>
                                      </p:cBhvr>
                                      <p:to>
                                        <p:strVal val="visible"/>
                                      </p:to>
                                    </p:set>
                                    <p:animEffect transition="in" filter="wipe(left)">
                                      <p:cBhvr>
                                        <p:cTn id="80" dur="500"/>
                                        <p:tgtEl>
                                          <p:spTgt spid="71"/>
                                        </p:tgtEl>
                                      </p:cBhvr>
                                    </p:animEffect>
                                  </p:childTnLst>
                                </p:cTn>
                              </p:par>
                            </p:childTnLst>
                          </p:cTn>
                        </p:par>
                        <p:par>
                          <p:cTn id="81" fill="hold">
                            <p:stCondLst>
                              <p:cond delay="12100"/>
                            </p:stCondLst>
                            <p:childTnLst>
                              <p:par>
                                <p:cTn id="82" presetID="22" presetClass="entr" presetSubtype="8" fill="hold" grpId="0" nodeType="afterEffect">
                                  <p:stCondLst>
                                    <p:cond delay="100"/>
                                  </p:stCondLst>
                                  <p:iterate>
                                    <p:tmAbs val="0"/>
                                  </p:iterate>
                                  <p:childTnLst>
                                    <p:set>
                                      <p:cBhvr>
                                        <p:cTn id="83" fill="hold"/>
                                        <p:tgtEl>
                                          <p:spTgt spid="72"/>
                                        </p:tgtEl>
                                        <p:attrNameLst>
                                          <p:attrName>style.visibility</p:attrName>
                                        </p:attrNameLst>
                                      </p:cBhvr>
                                      <p:to>
                                        <p:strVal val="visible"/>
                                      </p:to>
                                    </p:set>
                                    <p:animEffect transition="in" filter="wipe(left)">
                                      <p:cBhvr>
                                        <p:cTn id="84" dur="500"/>
                                        <p:tgtEl>
                                          <p:spTgt spid="72"/>
                                        </p:tgtEl>
                                      </p:cBhvr>
                                    </p:animEffect>
                                  </p:childTnLst>
                                </p:cTn>
                              </p:par>
                            </p:childTnLst>
                          </p:cTn>
                        </p:par>
                        <p:par>
                          <p:cTn id="85" fill="hold">
                            <p:stCondLst>
                              <p:cond delay="12700"/>
                            </p:stCondLst>
                            <p:childTnLst>
                              <p:par>
                                <p:cTn id="86" presetID="22" presetClass="entr" presetSubtype="8" fill="hold" grpId="0" nodeType="afterEffect">
                                  <p:stCondLst>
                                    <p:cond delay="100"/>
                                  </p:stCondLst>
                                  <p:iterate>
                                    <p:tmAbs val="0"/>
                                  </p:iterate>
                                  <p:childTnLst>
                                    <p:set>
                                      <p:cBhvr>
                                        <p:cTn id="87" fill="hold"/>
                                        <p:tgtEl>
                                          <p:spTgt spid="74"/>
                                        </p:tgtEl>
                                        <p:attrNameLst>
                                          <p:attrName>style.visibility</p:attrName>
                                        </p:attrNameLst>
                                      </p:cBhvr>
                                      <p:to>
                                        <p:strVal val="visible"/>
                                      </p:to>
                                    </p:set>
                                    <p:animEffect transition="in" filter="wipe(left)">
                                      <p:cBhvr>
                                        <p:cTn id="88" dur="500"/>
                                        <p:tgtEl>
                                          <p:spTgt spid="74"/>
                                        </p:tgtEl>
                                      </p:cBhvr>
                                    </p:animEffect>
                                  </p:childTnLst>
                                </p:cTn>
                              </p:par>
                            </p:childTnLst>
                          </p:cTn>
                        </p:par>
                        <p:par>
                          <p:cTn id="89" fill="hold">
                            <p:stCondLst>
                              <p:cond delay="13300"/>
                            </p:stCondLst>
                            <p:childTnLst>
                              <p:par>
                                <p:cTn id="90" presetID="22" presetClass="entr" presetSubtype="8" fill="hold" grpId="0" nodeType="afterEffect">
                                  <p:stCondLst>
                                    <p:cond delay="100"/>
                                  </p:stCondLst>
                                  <p:iterate>
                                    <p:tmAbs val="0"/>
                                  </p:iterate>
                                  <p:childTnLst>
                                    <p:set>
                                      <p:cBhvr>
                                        <p:cTn id="91" fill="hold"/>
                                        <p:tgtEl>
                                          <p:spTgt spid="75"/>
                                        </p:tgtEl>
                                        <p:attrNameLst>
                                          <p:attrName>style.visibility</p:attrName>
                                        </p:attrNameLst>
                                      </p:cBhvr>
                                      <p:to>
                                        <p:strVal val="visible"/>
                                      </p:to>
                                    </p:set>
                                    <p:animEffect transition="in" filter="wipe(left)">
                                      <p:cBhvr>
                                        <p:cTn id="92" dur="500"/>
                                        <p:tgtEl>
                                          <p:spTgt spid="75"/>
                                        </p:tgtEl>
                                      </p:cBhvr>
                                    </p:animEffect>
                                  </p:childTnLst>
                                </p:cTn>
                              </p:par>
                            </p:childTnLst>
                          </p:cTn>
                        </p:par>
                        <p:par>
                          <p:cTn id="93" fill="hold">
                            <p:stCondLst>
                              <p:cond delay="13900"/>
                            </p:stCondLst>
                            <p:childTnLst>
                              <p:par>
                                <p:cTn id="94" presetID="23" presetClass="entr" presetSubtype="32" fill="hold" grpId="0" nodeType="afterEffect">
                                  <p:stCondLst>
                                    <p:cond delay="0"/>
                                  </p:stCondLst>
                                  <p:iterate type="lt">
                                    <p:tmAbs val="0"/>
                                  </p:iterate>
                                  <p:childTnLst>
                                    <p:set>
                                      <p:cBhvr>
                                        <p:cTn id="95" fill="hold"/>
                                        <p:tgtEl>
                                          <p:spTgt spid="84"/>
                                        </p:tgtEl>
                                        <p:attrNameLst>
                                          <p:attrName>style.visibility</p:attrName>
                                        </p:attrNameLst>
                                      </p:cBhvr>
                                      <p:to>
                                        <p:strVal val="visible"/>
                                      </p:to>
                                    </p:set>
                                    <p:anim calcmode="lin" valueType="num">
                                      <p:cBhvr>
                                        <p:cTn id="96" dur="300" fill="hold"/>
                                        <p:tgtEl>
                                          <p:spTgt spid="84"/>
                                        </p:tgtEl>
                                        <p:attrNameLst>
                                          <p:attrName>ppt_w</p:attrName>
                                        </p:attrNameLst>
                                      </p:cBhvr>
                                      <p:tavLst>
                                        <p:tav tm="0">
                                          <p:val>
                                            <p:strVal val="4*#ppt_w"/>
                                          </p:val>
                                        </p:tav>
                                        <p:tav tm="100000">
                                          <p:val>
                                            <p:strVal val="#ppt_w"/>
                                          </p:val>
                                        </p:tav>
                                      </p:tavLst>
                                    </p:anim>
                                    <p:anim calcmode="lin" valueType="num">
                                      <p:cBhvr>
                                        <p:cTn id="97" dur="300" fill="hold"/>
                                        <p:tgtEl>
                                          <p:spTgt spid="84"/>
                                        </p:tgtEl>
                                        <p:attrNameLst>
                                          <p:attrName>ppt_h</p:attrName>
                                        </p:attrNameLst>
                                      </p:cBhvr>
                                      <p:tavLst>
                                        <p:tav tm="0">
                                          <p:val>
                                            <p:strVal val="4*#ppt_h"/>
                                          </p:val>
                                        </p:tav>
                                        <p:tav tm="100000">
                                          <p:val>
                                            <p:strVal val="#ppt_h"/>
                                          </p:val>
                                        </p:tav>
                                      </p:tavLst>
                                    </p:anim>
                                  </p:childTnLst>
                                </p:cTn>
                              </p:par>
                            </p:childTnLst>
                          </p:cTn>
                        </p:par>
                        <p:par>
                          <p:cTn id="98" fill="hold">
                            <p:stCondLst>
                              <p:cond delay="14200"/>
                            </p:stCondLst>
                            <p:childTnLst>
                              <p:par>
                                <p:cTn id="99" presetID="23" presetClass="entr" presetSubtype="16" fill="hold" grpId="0" nodeType="afterEffect">
                                  <p:stCondLst>
                                    <p:cond delay="0"/>
                                  </p:stCondLst>
                                  <p:iterate>
                                    <p:tmAbs val="0"/>
                                  </p:iterate>
                                  <p:childTnLst>
                                    <p:set>
                                      <p:cBhvr>
                                        <p:cTn id="100" fill="hold"/>
                                        <p:tgtEl>
                                          <p:spTgt spid="82"/>
                                        </p:tgtEl>
                                        <p:attrNameLst>
                                          <p:attrName>style.visibility</p:attrName>
                                        </p:attrNameLst>
                                      </p:cBhvr>
                                      <p:to>
                                        <p:strVal val="visible"/>
                                      </p:to>
                                    </p:set>
                                    <p:anim calcmode="lin" valueType="num">
                                      <p:cBhvr>
                                        <p:cTn id="101" dur="200" fill="hold"/>
                                        <p:tgtEl>
                                          <p:spTgt spid="82"/>
                                        </p:tgtEl>
                                        <p:attrNameLst>
                                          <p:attrName>ppt_w</p:attrName>
                                        </p:attrNameLst>
                                      </p:cBhvr>
                                      <p:tavLst>
                                        <p:tav tm="0">
                                          <p:val>
                                            <p:fltVal val="0"/>
                                          </p:val>
                                        </p:tav>
                                        <p:tav tm="100000">
                                          <p:val>
                                            <p:strVal val="#ppt_w"/>
                                          </p:val>
                                        </p:tav>
                                      </p:tavLst>
                                    </p:anim>
                                    <p:anim calcmode="lin" valueType="num">
                                      <p:cBhvr>
                                        <p:cTn id="102" dur="200" fill="hold"/>
                                        <p:tgtEl>
                                          <p:spTgt spid="82"/>
                                        </p:tgtEl>
                                        <p:attrNameLst>
                                          <p:attrName>ppt_h</p:attrName>
                                        </p:attrNameLst>
                                      </p:cBhvr>
                                      <p:tavLst>
                                        <p:tav tm="0">
                                          <p:val>
                                            <p:fltVal val="0"/>
                                          </p:val>
                                        </p:tav>
                                        <p:tav tm="100000">
                                          <p:val>
                                            <p:strVal val="#ppt_h"/>
                                          </p:val>
                                        </p:tav>
                                      </p:tavLst>
                                    </p:anim>
                                  </p:childTnLst>
                                </p:cTn>
                              </p:par>
                            </p:childTnLst>
                          </p:cTn>
                        </p:par>
                        <p:par>
                          <p:cTn id="103" fill="hold">
                            <p:stCondLst>
                              <p:cond delay="0"/>
                            </p:stCondLst>
                            <p:childTnLst>
                              <p:par>
                                <p:cTn id="104" presetID="-1" presetClass="path" presetSubtype="0" accel="50000" decel="50000" fill="hold" nodeType="afterEffect">
                                  <p:stCondLst>
                                    <p:cond delay="0"/>
                                  </p:stCondLst>
                                  <p:childTnLst>
                                    <p:animMotion origin="layout" path="M 0.000000 0.000000 L -0.052474 0.130071" pathEditMode="relative">
                                      <p:cBhvr>
                                        <p:cTn id="105" dur="500" fill="hold"/>
                                        <p:tgtEl>
                                          <p:spTgt spid="84"/>
                                        </p:tgtEl>
                                        <p:attrNameLst>
                                          <p:attrName>ppt_x</p:attrName>
                                          <p:attrName>ppt_y</p:attrName>
                                        </p:attrNameLst>
                                      </p:cBhvr>
                                    </p:animMotion>
                                  </p:childTnLst>
                                </p:cTn>
                              </p:par>
                            </p:childTnLst>
                          </p:cTn>
                        </p:par>
                        <p:par>
                          <p:cTn id="106" fill="hold">
                            <p:stCondLst>
                              <p:cond delay="500"/>
                            </p:stCondLst>
                            <p:childTnLst>
                              <p:par>
                                <p:cTn id="107" presetID="23" presetClass="entr" presetSubtype="16" fill="hold" grpId="0" nodeType="afterEffect">
                                  <p:stCondLst>
                                    <p:cond delay="0"/>
                                  </p:stCondLst>
                                  <p:iterate>
                                    <p:tmAbs val="0"/>
                                  </p:iterate>
                                  <p:childTnLst>
                                    <p:set>
                                      <p:cBhvr>
                                        <p:cTn id="108" fill="hold"/>
                                        <p:tgtEl>
                                          <p:spTgt spid="80"/>
                                        </p:tgtEl>
                                        <p:attrNameLst>
                                          <p:attrName>style.visibility</p:attrName>
                                        </p:attrNameLst>
                                      </p:cBhvr>
                                      <p:to>
                                        <p:strVal val="visible"/>
                                      </p:to>
                                    </p:set>
                                    <p:anim calcmode="lin" valueType="num">
                                      <p:cBhvr>
                                        <p:cTn id="109" dur="200" fill="hold"/>
                                        <p:tgtEl>
                                          <p:spTgt spid="80"/>
                                        </p:tgtEl>
                                        <p:attrNameLst>
                                          <p:attrName>ppt_w</p:attrName>
                                        </p:attrNameLst>
                                      </p:cBhvr>
                                      <p:tavLst>
                                        <p:tav tm="0">
                                          <p:val>
                                            <p:fltVal val="0"/>
                                          </p:val>
                                        </p:tav>
                                        <p:tav tm="100000">
                                          <p:val>
                                            <p:strVal val="#ppt_w"/>
                                          </p:val>
                                        </p:tav>
                                      </p:tavLst>
                                    </p:anim>
                                    <p:anim calcmode="lin" valueType="num">
                                      <p:cBhvr>
                                        <p:cTn id="110" dur="200" fill="hold"/>
                                        <p:tgtEl>
                                          <p:spTgt spid="80"/>
                                        </p:tgtEl>
                                        <p:attrNameLst>
                                          <p:attrName>ppt_h</p:attrName>
                                        </p:attrNameLst>
                                      </p:cBhvr>
                                      <p:tavLst>
                                        <p:tav tm="0">
                                          <p:val>
                                            <p:fltVal val="0"/>
                                          </p:val>
                                        </p:tav>
                                        <p:tav tm="100000">
                                          <p:val>
                                            <p:strVal val="#ppt_h"/>
                                          </p:val>
                                        </p:tav>
                                      </p:tavLst>
                                    </p:anim>
                                  </p:childTnLst>
                                </p:cTn>
                              </p:par>
                            </p:childTnLst>
                          </p:cTn>
                        </p:par>
                        <p:par>
                          <p:cTn id="111" fill="hold">
                            <p:stCondLst>
                              <p:cond delay="0"/>
                            </p:stCondLst>
                            <p:childTnLst>
                              <p:par>
                                <p:cTn id="112" presetID="-1" presetClass="path" presetSubtype="0" accel="50000" decel="50000" fill="hold" nodeType="afterEffect">
                                  <p:stCondLst>
                                    <p:cond delay="0"/>
                                  </p:stCondLst>
                                  <p:childTnLst>
                                    <p:animMotion origin="layout" path="M -0.052474 0.130071 L -0.095707 0.255765" pathEditMode="relative">
                                      <p:cBhvr>
                                        <p:cTn id="113" dur="500" fill="hold"/>
                                        <p:tgtEl>
                                          <p:spTgt spid="84"/>
                                        </p:tgtEl>
                                        <p:attrNameLst>
                                          <p:attrName>ppt_x</p:attrName>
                                          <p:attrName>ppt_y</p:attrName>
                                        </p:attrNameLst>
                                      </p:cBhvr>
                                    </p:animMotion>
                                  </p:childTnLst>
                                </p:cTn>
                              </p:par>
                            </p:childTnLst>
                          </p:cTn>
                        </p:par>
                        <p:par>
                          <p:cTn id="114" fill="hold">
                            <p:stCondLst>
                              <p:cond delay="500"/>
                            </p:stCondLst>
                            <p:childTnLst>
                              <p:par>
                                <p:cTn id="115" presetID="23" presetClass="entr" presetSubtype="16" fill="hold" grpId="0" nodeType="afterEffect">
                                  <p:stCondLst>
                                    <p:cond delay="0"/>
                                  </p:stCondLst>
                                  <p:iterate>
                                    <p:tmAbs val="0"/>
                                  </p:iterate>
                                  <p:childTnLst>
                                    <p:set>
                                      <p:cBhvr>
                                        <p:cTn id="116" fill="hold"/>
                                        <p:tgtEl>
                                          <p:spTgt spid="76"/>
                                        </p:tgtEl>
                                        <p:attrNameLst>
                                          <p:attrName>style.visibility</p:attrName>
                                        </p:attrNameLst>
                                      </p:cBhvr>
                                      <p:to>
                                        <p:strVal val="visible"/>
                                      </p:to>
                                    </p:set>
                                    <p:anim calcmode="lin" valueType="num">
                                      <p:cBhvr>
                                        <p:cTn id="117" dur="200" fill="hold"/>
                                        <p:tgtEl>
                                          <p:spTgt spid="76"/>
                                        </p:tgtEl>
                                        <p:attrNameLst>
                                          <p:attrName>ppt_w</p:attrName>
                                        </p:attrNameLst>
                                      </p:cBhvr>
                                      <p:tavLst>
                                        <p:tav tm="0">
                                          <p:val>
                                            <p:fltVal val="0"/>
                                          </p:val>
                                        </p:tav>
                                        <p:tav tm="100000">
                                          <p:val>
                                            <p:strVal val="#ppt_w"/>
                                          </p:val>
                                        </p:tav>
                                      </p:tavLst>
                                    </p:anim>
                                    <p:anim calcmode="lin" valueType="num">
                                      <p:cBhvr>
                                        <p:cTn id="118" dur="200" fill="hold"/>
                                        <p:tgtEl>
                                          <p:spTgt spid="76"/>
                                        </p:tgtEl>
                                        <p:attrNameLst>
                                          <p:attrName>ppt_h</p:attrName>
                                        </p:attrNameLst>
                                      </p:cBhvr>
                                      <p:tavLst>
                                        <p:tav tm="0">
                                          <p:val>
                                            <p:fltVal val="0"/>
                                          </p:val>
                                        </p:tav>
                                        <p:tav tm="100000">
                                          <p:val>
                                            <p:strVal val="#ppt_h"/>
                                          </p:val>
                                        </p:tav>
                                      </p:tavLst>
                                    </p:anim>
                                  </p:childTnLst>
                                </p:cTn>
                              </p:par>
                            </p:childTnLst>
                          </p:cTn>
                        </p:par>
                        <p:par>
                          <p:cTn id="119" fill="hold">
                            <p:stCondLst>
                              <p:cond delay="0"/>
                            </p:stCondLst>
                            <p:childTnLst>
                              <p:par>
                                <p:cTn id="120" presetID="-1" presetClass="path" presetSubtype="0" accel="50000" decel="50000" fill="hold" nodeType="afterEffect">
                                  <p:stCondLst>
                                    <p:cond delay="0"/>
                                  </p:stCondLst>
                                  <p:childTnLst>
                                    <p:animMotion origin="layout" path="M -0.095707 0.255765 L -0.048071 0.125521" pathEditMode="relative">
                                      <p:cBhvr>
                                        <p:cTn id="121" dur="500" fill="hold"/>
                                        <p:tgtEl>
                                          <p:spTgt spid="84"/>
                                        </p:tgtEl>
                                        <p:attrNameLst>
                                          <p:attrName>ppt_x</p:attrName>
                                          <p:attrName>ppt_y</p:attrName>
                                        </p:attrNameLst>
                                      </p:cBhvr>
                                    </p:animMotion>
                                  </p:childTnLst>
                                </p:cTn>
                              </p:par>
                            </p:childTnLst>
                          </p:cTn>
                        </p:par>
                        <p:par>
                          <p:cTn id="122" fill="hold">
                            <p:stCondLst>
                              <p:cond delay="0"/>
                            </p:stCondLst>
                            <p:childTnLst>
                              <p:par>
                                <p:cTn id="123" presetID="-1" presetClass="path" presetSubtype="0" accel="50000" decel="50000" fill="hold" nodeType="afterEffect">
                                  <p:stCondLst>
                                    <p:cond delay="0"/>
                                  </p:stCondLst>
                                  <p:childTnLst>
                                    <p:animMotion origin="layout" path="M -0.048071 0.125521 L 0.006055 0.255773" pathEditMode="relative">
                                      <p:cBhvr>
                                        <p:cTn id="124" dur="500" fill="hold"/>
                                        <p:tgtEl>
                                          <p:spTgt spid="84"/>
                                        </p:tgtEl>
                                        <p:attrNameLst>
                                          <p:attrName>ppt_x</p:attrName>
                                          <p:attrName>ppt_y</p:attrName>
                                        </p:attrNameLst>
                                      </p:cBhvr>
                                    </p:animMotion>
                                  </p:childTnLst>
                                </p:cTn>
                              </p:par>
                            </p:childTnLst>
                          </p:cTn>
                        </p:par>
                        <p:par>
                          <p:cTn id="125" fill="hold">
                            <p:stCondLst>
                              <p:cond delay="500"/>
                            </p:stCondLst>
                            <p:childTnLst>
                              <p:par>
                                <p:cTn id="126" presetID="23" presetClass="entr" presetSubtype="16" fill="hold" grpId="0" nodeType="afterEffect">
                                  <p:stCondLst>
                                    <p:cond delay="0"/>
                                  </p:stCondLst>
                                  <p:iterate>
                                    <p:tmAbs val="0"/>
                                  </p:iterate>
                                  <p:childTnLst>
                                    <p:set>
                                      <p:cBhvr>
                                        <p:cTn id="127" fill="hold"/>
                                        <p:tgtEl>
                                          <p:spTgt spid="79"/>
                                        </p:tgtEl>
                                        <p:attrNameLst>
                                          <p:attrName>style.visibility</p:attrName>
                                        </p:attrNameLst>
                                      </p:cBhvr>
                                      <p:to>
                                        <p:strVal val="visible"/>
                                      </p:to>
                                    </p:set>
                                    <p:anim calcmode="lin" valueType="num">
                                      <p:cBhvr>
                                        <p:cTn id="128" dur="200" fill="hold"/>
                                        <p:tgtEl>
                                          <p:spTgt spid="79"/>
                                        </p:tgtEl>
                                        <p:attrNameLst>
                                          <p:attrName>ppt_w</p:attrName>
                                        </p:attrNameLst>
                                      </p:cBhvr>
                                      <p:tavLst>
                                        <p:tav tm="0">
                                          <p:val>
                                            <p:fltVal val="0"/>
                                          </p:val>
                                        </p:tav>
                                        <p:tav tm="100000">
                                          <p:val>
                                            <p:strVal val="#ppt_w"/>
                                          </p:val>
                                        </p:tav>
                                      </p:tavLst>
                                    </p:anim>
                                    <p:anim calcmode="lin" valueType="num">
                                      <p:cBhvr>
                                        <p:cTn id="129" dur="200" fill="hold"/>
                                        <p:tgtEl>
                                          <p:spTgt spid="79"/>
                                        </p:tgtEl>
                                        <p:attrNameLst>
                                          <p:attrName>ppt_h</p:attrName>
                                        </p:attrNameLst>
                                      </p:cBhvr>
                                      <p:tavLst>
                                        <p:tav tm="0">
                                          <p:val>
                                            <p:fltVal val="0"/>
                                          </p:val>
                                        </p:tav>
                                        <p:tav tm="100000">
                                          <p:val>
                                            <p:strVal val="#ppt_h"/>
                                          </p:val>
                                        </p:tav>
                                      </p:tavLst>
                                    </p:anim>
                                  </p:childTnLst>
                                </p:cTn>
                              </p:par>
                            </p:childTnLst>
                          </p:cTn>
                        </p:par>
                        <p:par>
                          <p:cTn id="130" fill="hold">
                            <p:stCondLst>
                              <p:cond delay="0"/>
                            </p:stCondLst>
                            <p:childTnLst>
                              <p:par>
                                <p:cTn id="131" presetID="-1" presetClass="path" presetSubtype="0" accel="50000" decel="50000" fill="hold" nodeType="afterEffect">
                                  <p:stCondLst>
                                    <p:cond delay="0"/>
                                  </p:stCondLst>
                                  <p:childTnLst>
                                    <p:animMotion origin="layout" path="M 0.006055 0.255773 L -0.046643 0.392990" pathEditMode="relative">
                                      <p:cBhvr>
                                        <p:cTn id="132" dur="500" fill="hold"/>
                                        <p:tgtEl>
                                          <p:spTgt spid="84"/>
                                        </p:tgtEl>
                                        <p:attrNameLst>
                                          <p:attrName>ppt_x</p:attrName>
                                          <p:attrName>ppt_y</p:attrName>
                                        </p:attrNameLst>
                                      </p:cBhvr>
                                    </p:animMotion>
                                  </p:childTnLst>
                                </p:cTn>
                              </p:par>
                            </p:childTnLst>
                          </p:cTn>
                        </p:par>
                        <p:par>
                          <p:cTn id="133" fill="hold">
                            <p:stCondLst>
                              <p:cond delay="500"/>
                            </p:stCondLst>
                            <p:childTnLst>
                              <p:par>
                                <p:cTn id="134" presetID="23" presetClass="entr" presetSubtype="16" fill="hold" grpId="0" nodeType="afterEffect">
                                  <p:stCondLst>
                                    <p:cond delay="0"/>
                                  </p:stCondLst>
                                  <p:iterate>
                                    <p:tmAbs val="0"/>
                                  </p:iterate>
                                  <p:childTnLst>
                                    <p:set>
                                      <p:cBhvr>
                                        <p:cTn id="135" fill="hold"/>
                                        <p:tgtEl>
                                          <p:spTgt spid="77"/>
                                        </p:tgtEl>
                                        <p:attrNameLst>
                                          <p:attrName>style.visibility</p:attrName>
                                        </p:attrNameLst>
                                      </p:cBhvr>
                                      <p:to>
                                        <p:strVal val="visible"/>
                                      </p:to>
                                    </p:set>
                                    <p:anim calcmode="lin" valueType="num">
                                      <p:cBhvr>
                                        <p:cTn id="136" dur="200" fill="hold"/>
                                        <p:tgtEl>
                                          <p:spTgt spid="77"/>
                                        </p:tgtEl>
                                        <p:attrNameLst>
                                          <p:attrName>ppt_w</p:attrName>
                                        </p:attrNameLst>
                                      </p:cBhvr>
                                      <p:tavLst>
                                        <p:tav tm="0">
                                          <p:val>
                                            <p:fltVal val="0"/>
                                          </p:val>
                                        </p:tav>
                                        <p:tav tm="100000">
                                          <p:val>
                                            <p:strVal val="#ppt_w"/>
                                          </p:val>
                                        </p:tav>
                                      </p:tavLst>
                                    </p:anim>
                                    <p:anim calcmode="lin" valueType="num">
                                      <p:cBhvr>
                                        <p:cTn id="137" dur="200" fill="hold"/>
                                        <p:tgtEl>
                                          <p:spTgt spid="77"/>
                                        </p:tgtEl>
                                        <p:attrNameLst>
                                          <p:attrName>ppt_h</p:attrName>
                                        </p:attrNameLst>
                                      </p:cBhvr>
                                      <p:tavLst>
                                        <p:tav tm="0">
                                          <p:val>
                                            <p:fltVal val="0"/>
                                          </p:val>
                                        </p:tav>
                                        <p:tav tm="100000">
                                          <p:val>
                                            <p:strVal val="#ppt_h"/>
                                          </p:val>
                                        </p:tav>
                                      </p:tavLst>
                                    </p:anim>
                                  </p:childTnLst>
                                </p:cTn>
                              </p:par>
                            </p:childTnLst>
                          </p:cTn>
                        </p:par>
                        <p:par>
                          <p:cTn id="138" fill="hold">
                            <p:stCondLst>
                              <p:cond delay="0"/>
                            </p:stCondLst>
                            <p:childTnLst>
                              <p:par>
                                <p:cTn id="139" presetID="-1" presetClass="path" presetSubtype="0" accel="50000" decel="50000" fill="hold" nodeType="afterEffect">
                                  <p:stCondLst>
                                    <p:cond delay="0"/>
                                  </p:stCondLst>
                                  <p:childTnLst>
                                    <p:animMotion origin="layout" path="M -0.046643 0.392990 L 0.010368 0.257827" pathEditMode="relative">
                                      <p:cBhvr>
                                        <p:cTn id="140" dur="500" fill="hold"/>
                                        <p:tgtEl>
                                          <p:spTgt spid="84"/>
                                        </p:tgtEl>
                                        <p:attrNameLst>
                                          <p:attrName>ppt_x</p:attrName>
                                          <p:attrName>ppt_y</p:attrName>
                                        </p:attrNameLst>
                                      </p:cBhvr>
                                    </p:animMotion>
                                  </p:childTnLst>
                                </p:cTn>
                              </p:par>
                            </p:childTnLst>
                          </p:cTn>
                        </p:par>
                        <p:par>
                          <p:cTn id="141" fill="hold">
                            <p:stCondLst>
                              <p:cond delay="0"/>
                            </p:stCondLst>
                            <p:childTnLst>
                              <p:par>
                                <p:cTn id="142" presetID="-1" presetClass="path" presetSubtype="0" accel="50000" decel="50000" fill="hold" nodeType="afterEffect">
                                  <p:stCondLst>
                                    <p:cond delay="0"/>
                                  </p:stCondLst>
                                  <p:childTnLst>
                                    <p:animMotion origin="layout" path="M 0.010368 0.257827 L 0.074377 0.391298" pathEditMode="relative">
                                      <p:cBhvr>
                                        <p:cTn id="143" dur="500" fill="hold"/>
                                        <p:tgtEl>
                                          <p:spTgt spid="84"/>
                                        </p:tgtEl>
                                        <p:attrNameLst>
                                          <p:attrName>ppt_x</p:attrName>
                                          <p:attrName>ppt_y</p:attrName>
                                        </p:attrNameLst>
                                      </p:cBhvr>
                                    </p:animMotion>
                                  </p:childTnLst>
                                </p:cTn>
                              </p:par>
                            </p:childTnLst>
                          </p:cTn>
                        </p:par>
                        <p:par>
                          <p:cTn id="144" fill="hold">
                            <p:stCondLst>
                              <p:cond delay="500"/>
                            </p:stCondLst>
                            <p:childTnLst>
                              <p:par>
                                <p:cTn id="145" presetID="23" presetClass="entr" presetSubtype="16" fill="hold" grpId="0" nodeType="afterEffect">
                                  <p:stCondLst>
                                    <p:cond delay="0"/>
                                  </p:stCondLst>
                                  <p:iterate>
                                    <p:tmAbs val="0"/>
                                  </p:iterate>
                                  <p:childTnLst>
                                    <p:set>
                                      <p:cBhvr>
                                        <p:cTn id="146" fill="hold"/>
                                        <p:tgtEl>
                                          <p:spTgt spid="78"/>
                                        </p:tgtEl>
                                        <p:attrNameLst>
                                          <p:attrName>style.visibility</p:attrName>
                                        </p:attrNameLst>
                                      </p:cBhvr>
                                      <p:to>
                                        <p:strVal val="visible"/>
                                      </p:to>
                                    </p:set>
                                    <p:anim calcmode="lin" valueType="num">
                                      <p:cBhvr>
                                        <p:cTn id="147" dur="200" fill="hold"/>
                                        <p:tgtEl>
                                          <p:spTgt spid="78"/>
                                        </p:tgtEl>
                                        <p:attrNameLst>
                                          <p:attrName>ppt_w</p:attrName>
                                        </p:attrNameLst>
                                      </p:cBhvr>
                                      <p:tavLst>
                                        <p:tav tm="0">
                                          <p:val>
                                            <p:fltVal val="0"/>
                                          </p:val>
                                        </p:tav>
                                        <p:tav tm="100000">
                                          <p:val>
                                            <p:strVal val="#ppt_w"/>
                                          </p:val>
                                        </p:tav>
                                      </p:tavLst>
                                    </p:anim>
                                    <p:anim calcmode="lin" valueType="num">
                                      <p:cBhvr>
                                        <p:cTn id="148" dur="200" fill="hold"/>
                                        <p:tgtEl>
                                          <p:spTgt spid="78"/>
                                        </p:tgtEl>
                                        <p:attrNameLst>
                                          <p:attrName>ppt_h</p:attrName>
                                        </p:attrNameLst>
                                      </p:cBhvr>
                                      <p:tavLst>
                                        <p:tav tm="0">
                                          <p:val>
                                            <p:fltVal val="0"/>
                                          </p:val>
                                        </p:tav>
                                        <p:tav tm="100000">
                                          <p:val>
                                            <p:strVal val="#ppt_h"/>
                                          </p:val>
                                        </p:tav>
                                      </p:tavLst>
                                    </p:anim>
                                  </p:childTnLst>
                                </p:cTn>
                              </p:par>
                            </p:childTnLst>
                          </p:cTn>
                        </p:par>
                        <p:par>
                          <p:cTn id="149" fill="hold">
                            <p:stCondLst>
                              <p:cond delay="0"/>
                            </p:stCondLst>
                            <p:childTnLst>
                              <p:par>
                                <p:cTn id="150" presetID="-1" presetClass="path" presetSubtype="0" accel="50000" decel="50000" fill="hold" nodeType="afterEffect">
                                  <p:stCondLst>
                                    <p:cond delay="0"/>
                                  </p:stCondLst>
                                  <p:childTnLst>
                                    <p:animMotion origin="layout" path="M 0.074377 0.391298 L 0.010669 0.258673" pathEditMode="relative">
                                      <p:cBhvr>
                                        <p:cTn id="151" dur="500" fill="hold"/>
                                        <p:tgtEl>
                                          <p:spTgt spid="84"/>
                                        </p:tgtEl>
                                        <p:attrNameLst>
                                          <p:attrName>ppt_x</p:attrName>
                                          <p:attrName>ppt_y</p:attrName>
                                        </p:attrNameLst>
                                      </p:cBhvr>
                                    </p:animMotion>
                                  </p:childTnLst>
                                </p:cTn>
                              </p:par>
                            </p:childTnLst>
                          </p:cTn>
                        </p:par>
                        <p:par>
                          <p:cTn id="152" fill="hold">
                            <p:stCondLst>
                              <p:cond delay="0"/>
                            </p:stCondLst>
                            <p:childTnLst>
                              <p:par>
                                <p:cTn id="153" presetID="-1" presetClass="path" presetSubtype="0" accel="50000" decel="50000" fill="hold" nodeType="afterEffect">
                                  <p:stCondLst>
                                    <p:cond delay="0"/>
                                  </p:stCondLst>
                                  <p:childTnLst>
                                    <p:animMotion origin="layout" path="M 0.010669 0.258673 L -0.050684 0.127742" pathEditMode="relative">
                                      <p:cBhvr>
                                        <p:cTn id="154" dur="500" fill="hold"/>
                                        <p:tgtEl>
                                          <p:spTgt spid="84"/>
                                        </p:tgtEl>
                                        <p:attrNameLst>
                                          <p:attrName>ppt_x</p:attrName>
                                          <p:attrName>ppt_y</p:attrName>
                                        </p:attrNameLst>
                                      </p:cBhvr>
                                    </p:animMotion>
                                  </p:childTnLst>
                                </p:cTn>
                              </p:par>
                            </p:childTnLst>
                          </p:cTn>
                        </p:par>
                        <p:par>
                          <p:cTn id="155" fill="hold">
                            <p:stCondLst>
                              <p:cond delay="0"/>
                            </p:stCondLst>
                            <p:childTnLst>
                              <p:par>
                                <p:cTn id="156" presetID="-1" presetClass="path" presetSubtype="0" accel="50000" decel="50000" fill="hold" nodeType="afterEffect">
                                  <p:stCondLst>
                                    <p:cond delay="0"/>
                                  </p:stCondLst>
                                  <p:childTnLst>
                                    <p:animMotion origin="layout" path="M -0.050684 0.127742 L 0.000391 0.000000" pathEditMode="relative">
                                      <p:cBhvr>
                                        <p:cTn id="157" dur="500" fill="hold"/>
                                        <p:tgtEl>
                                          <p:spTgt spid="84"/>
                                        </p:tgtEl>
                                        <p:attrNameLst>
                                          <p:attrName>ppt_x</p:attrName>
                                          <p:attrName>ppt_y</p:attrName>
                                        </p:attrNameLst>
                                      </p:cBhvr>
                                    </p:animMotion>
                                  </p:childTnLst>
                                </p:cTn>
                              </p:par>
                            </p:childTnLst>
                          </p:cTn>
                        </p:par>
                        <p:par>
                          <p:cTn id="158" fill="hold">
                            <p:stCondLst>
                              <p:cond delay="0"/>
                            </p:stCondLst>
                            <p:childTnLst>
                              <p:par>
                                <p:cTn id="159" presetID="-1" presetClass="path" presetSubtype="0" accel="50000" decel="50000" fill="hold" nodeType="afterEffect">
                                  <p:stCondLst>
                                    <p:cond delay="0"/>
                                  </p:stCondLst>
                                  <p:childTnLst>
                                    <p:animMotion origin="layout" path="M 0.000391 0.000000 L 0.069763 0.116218" pathEditMode="relative">
                                      <p:cBhvr>
                                        <p:cTn id="160" dur="500" fill="hold"/>
                                        <p:tgtEl>
                                          <p:spTgt spid="84"/>
                                        </p:tgtEl>
                                        <p:attrNameLst>
                                          <p:attrName>ppt_x</p:attrName>
                                          <p:attrName>ppt_y</p:attrName>
                                        </p:attrNameLst>
                                      </p:cBhvr>
                                    </p:animMotion>
                                  </p:childTnLst>
                                </p:cTn>
                              </p:par>
                            </p:childTnLst>
                          </p:cTn>
                        </p:par>
                        <p:par>
                          <p:cTn id="161" fill="hold">
                            <p:stCondLst>
                              <p:cond delay="500"/>
                            </p:stCondLst>
                            <p:childTnLst>
                              <p:par>
                                <p:cTn id="162" presetID="23" presetClass="entr" presetSubtype="16" fill="hold" grpId="0" nodeType="afterEffect">
                                  <p:stCondLst>
                                    <p:cond delay="0"/>
                                  </p:stCondLst>
                                  <p:iterate>
                                    <p:tmAbs val="0"/>
                                  </p:iterate>
                                  <p:childTnLst>
                                    <p:set>
                                      <p:cBhvr>
                                        <p:cTn id="163" fill="hold"/>
                                        <p:tgtEl>
                                          <p:spTgt spid="81"/>
                                        </p:tgtEl>
                                        <p:attrNameLst>
                                          <p:attrName>style.visibility</p:attrName>
                                        </p:attrNameLst>
                                      </p:cBhvr>
                                      <p:to>
                                        <p:strVal val="visible"/>
                                      </p:to>
                                    </p:set>
                                    <p:anim calcmode="lin" valueType="num">
                                      <p:cBhvr>
                                        <p:cTn id="164" dur="200" fill="hold"/>
                                        <p:tgtEl>
                                          <p:spTgt spid="81"/>
                                        </p:tgtEl>
                                        <p:attrNameLst>
                                          <p:attrName>ppt_w</p:attrName>
                                        </p:attrNameLst>
                                      </p:cBhvr>
                                      <p:tavLst>
                                        <p:tav tm="0">
                                          <p:val>
                                            <p:fltVal val="0"/>
                                          </p:val>
                                        </p:tav>
                                        <p:tav tm="100000">
                                          <p:val>
                                            <p:strVal val="#ppt_w"/>
                                          </p:val>
                                        </p:tav>
                                      </p:tavLst>
                                    </p:anim>
                                    <p:anim calcmode="lin" valueType="num">
                                      <p:cBhvr>
                                        <p:cTn id="165" dur="200" fill="hold"/>
                                        <p:tgtEl>
                                          <p:spTgt spid="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advAuto="0"/>
      <p:bldP spid="56" grpId="0" animBg="1" advAuto="0"/>
      <p:bldP spid="57" grpId="0" animBg="1" advAuto="0"/>
      <p:bldP spid="58" grpId="0" animBg="1" advAuto="0"/>
      <p:bldP spid="59" grpId="0" animBg="1" advAuto="0"/>
      <p:bldP spid="60" grpId="0" animBg="1" advAuto="0"/>
      <p:bldP spid="61" grpId="0" animBg="1" advAuto="0"/>
      <p:bldP spid="62" grpId="0" animBg="1" advAuto="0"/>
      <p:bldP spid="63" grpId="0" animBg="1" advAuto="0"/>
      <p:bldP spid="64" grpId="0" animBg="1" advAuto="0"/>
      <p:bldP spid="65" grpId="0" animBg="1" advAuto="0"/>
      <p:bldP spid="66" grpId="0" animBg="1" advAuto="0"/>
      <p:bldP spid="67" grpId="0" animBg="1" advAuto="0"/>
      <p:bldP spid="68" grpId="0" animBg="1" advAuto="0"/>
      <p:bldP spid="69" grpId="0" animBg="1" advAuto="0"/>
      <p:bldP spid="70" grpId="0" animBg="1" advAuto="0"/>
      <p:bldP spid="71" grpId="0" animBg="1" advAuto="0"/>
      <p:bldP spid="72" grpId="0" animBg="1" advAuto="0"/>
      <p:bldP spid="73" grpId="0" animBg="1" advAuto="0"/>
      <p:bldP spid="74" grpId="0" animBg="1" advAuto="0"/>
      <p:bldP spid="75" grpId="0" animBg="1" advAuto="0"/>
      <p:bldP spid="76" grpId="0" animBg="1" advAuto="0"/>
      <p:bldP spid="77" grpId="0" animBg="1" advAuto="0"/>
      <p:bldP spid="78" grpId="0" animBg="1" advAuto="0"/>
      <p:bldP spid="79" grpId="0" animBg="1" advAuto="0"/>
      <p:bldP spid="80" grpId="0" animBg="1" advAuto="0"/>
      <p:bldP spid="81" grpId="0" animBg="1" advAuto="0"/>
      <p:bldP spid="82" grpId="0" animBg="1" advAuto="0"/>
      <p:bldP spid="83" grpId="0" animBg="1" advAuto="0"/>
      <p:bldP spid="84"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Depth-First Traversal"/>
          <p:cNvSpPr txBox="1">
            <a:spLocks noGrp="1"/>
          </p:cNvSpPr>
          <p:nvPr>
            <p:ph type="title"/>
          </p:nvPr>
        </p:nvSpPr>
        <p:spPr>
          <a:prstGeom prst="rect">
            <a:avLst/>
          </a:prstGeom>
        </p:spPr>
        <p:txBody>
          <a:bodyPr/>
          <a:lstStyle/>
          <a:p>
            <a:r>
              <a:t>Depth-First Traversal</a:t>
            </a:r>
          </a:p>
        </p:txBody>
      </p:sp>
      <p:sp>
        <p:nvSpPr>
          <p:cNvPr id="89" name="A"/>
          <p:cNvSpPr/>
          <p:nvPr/>
        </p:nvSpPr>
        <p:spPr>
          <a:xfrm>
            <a:off x="14433550" y="4177528"/>
            <a:ext cx="1219200" cy="1217562"/>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A</a:t>
            </a:r>
          </a:p>
        </p:txBody>
      </p:sp>
      <p:sp>
        <p:nvSpPr>
          <p:cNvPr id="90" name="D"/>
          <p:cNvSpPr/>
          <p:nvPr/>
        </p:nvSpPr>
        <p:spPr>
          <a:xfrm>
            <a:off x="17443450" y="4177528"/>
            <a:ext cx="1219200" cy="1217562"/>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D</a:t>
            </a:r>
          </a:p>
        </p:txBody>
      </p:sp>
      <p:sp>
        <p:nvSpPr>
          <p:cNvPr id="91" name="G"/>
          <p:cNvSpPr/>
          <p:nvPr/>
        </p:nvSpPr>
        <p:spPr>
          <a:xfrm>
            <a:off x="20472400" y="4177528"/>
            <a:ext cx="1219200" cy="1217562"/>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G</a:t>
            </a:r>
          </a:p>
        </p:txBody>
      </p:sp>
      <p:sp>
        <p:nvSpPr>
          <p:cNvPr id="92" name="B"/>
          <p:cNvSpPr/>
          <p:nvPr/>
        </p:nvSpPr>
        <p:spPr>
          <a:xfrm>
            <a:off x="14433550" y="6920727"/>
            <a:ext cx="1219200" cy="1217563"/>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B</a:t>
            </a:r>
          </a:p>
        </p:txBody>
      </p:sp>
      <p:sp>
        <p:nvSpPr>
          <p:cNvPr id="93" name="E"/>
          <p:cNvSpPr/>
          <p:nvPr/>
        </p:nvSpPr>
        <p:spPr>
          <a:xfrm>
            <a:off x="17443450" y="6920727"/>
            <a:ext cx="1219200" cy="1217563"/>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E</a:t>
            </a:r>
          </a:p>
        </p:txBody>
      </p:sp>
      <p:sp>
        <p:nvSpPr>
          <p:cNvPr id="94" name="H"/>
          <p:cNvSpPr/>
          <p:nvPr/>
        </p:nvSpPr>
        <p:spPr>
          <a:xfrm>
            <a:off x="20472400" y="6920727"/>
            <a:ext cx="1219200" cy="1217563"/>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H</a:t>
            </a:r>
          </a:p>
        </p:txBody>
      </p:sp>
      <p:sp>
        <p:nvSpPr>
          <p:cNvPr id="95" name="C"/>
          <p:cNvSpPr/>
          <p:nvPr/>
        </p:nvSpPr>
        <p:spPr>
          <a:xfrm>
            <a:off x="14433550" y="9663927"/>
            <a:ext cx="1219200" cy="1217563"/>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C</a:t>
            </a:r>
          </a:p>
        </p:txBody>
      </p:sp>
      <p:sp>
        <p:nvSpPr>
          <p:cNvPr id="96" name="F"/>
          <p:cNvSpPr/>
          <p:nvPr/>
        </p:nvSpPr>
        <p:spPr>
          <a:xfrm>
            <a:off x="17443450" y="9663927"/>
            <a:ext cx="1219200" cy="1217563"/>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F</a:t>
            </a:r>
          </a:p>
        </p:txBody>
      </p:sp>
      <p:sp>
        <p:nvSpPr>
          <p:cNvPr id="97" name="I"/>
          <p:cNvSpPr/>
          <p:nvPr/>
        </p:nvSpPr>
        <p:spPr>
          <a:xfrm>
            <a:off x="20472400" y="9663927"/>
            <a:ext cx="1219200" cy="1217563"/>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I</a:t>
            </a:r>
          </a:p>
        </p:txBody>
      </p:sp>
      <p:sp>
        <p:nvSpPr>
          <p:cNvPr id="98" name="Line"/>
          <p:cNvSpPr/>
          <p:nvPr/>
        </p:nvSpPr>
        <p:spPr>
          <a:xfrm flipH="1">
            <a:off x="15633700" y="4794250"/>
            <a:ext cx="1790700" cy="1"/>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9" name="Line"/>
          <p:cNvSpPr/>
          <p:nvPr/>
        </p:nvSpPr>
        <p:spPr>
          <a:xfrm flipH="1">
            <a:off x="15633700" y="7537450"/>
            <a:ext cx="1790700" cy="1"/>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0" name="Line"/>
          <p:cNvSpPr/>
          <p:nvPr/>
        </p:nvSpPr>
        <p:spPr>
          <a:xfrm flipH="1">
            <a:off x="15633700" y="10280650"/>
            <a:ext cx="1790700" cy="1"/>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1" name="Line"/>
          <p:cNvSpPr/>
          <p:nvPr/>
        </p:nvSpPr>
        <p:spPr>
          <a:xfrm flipH="1">
            <a:off x="18662650" y="7537450"/>
            <a:ext cx="1809751" cy="1"/>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2" name="Line"/>
          <p:cNvSpPr/>
          <p:nvPr/>
        </p:nvSpPr>
        <p:spPr>
          <a:xfrm flipH="1">
            <a:off x="18681700" y="4794250"/>
            <a:ext cx="1755399" cy="1"/>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3" name="Line"/>
          <p:cNvSpPr/>
          <p:nvPr/>
        </p:nvSpPr>
        <p:spPr>
          <a:xfrm flipH="1">
            <a:off x="18662650" y="10280650"/>
            <a:ext cx="1809751" cy="1"/>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4" name="Line"/>
          <p:cNvSpPr/>
          <p:nvPr/>
        </p:nvSpPr>
        <p:spPr>
          <a:xfrm>
            <a:off x="15005050" y="8108950"/>
            <a:ext cx="0" cy="1543050"/>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5" name="Line"/>
          <p:cNvSpPr/>
          <p:nvPr/>
        </p:nvSpPr>
        <p:spPr>
          <a:xfrm>
            <a:off x="18053050" y="8108950"/>
            <a:ext cx="0" cy="1543050"/>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6" name="Line"/>
          <p:cNvSpPr/>
          <p:nvPr/>
        </p:nvSpPr>
        <p:spPr>
          <a:xfrm>
            <a:off x="21120100" y="8108950"/>
            <a:ext cx="0" cy="1543050"/>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7" name="Line"/>
          <p:cNvSpPr/>
          <p:nvPr/>
        </p:nvSpPr>
        <p:spPr>
          <a:xfrm>
            <a:off x="15005050" y="5422900"/>
            <a:ext cx="0" cy="1543050"/>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8" name="Line"/>
          <p:cNvSpPr/>
          <p:nvPr/>
        </p:nvSpPr>
        <p:spPr>
          <a:xfrm>
            <a:off x="21101050" y="5365750"/>
            <a:ext cx="0" cy="1543050"/>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9" name="Line"/>
          <p:cNvSpPr/>
          <p:nvPr/>
        </p:nvSpPr>
        <p:spPr>
          <a:xfrm>
            <a:off x="15493503" y="5194696"/>
            <a:ext cx="2159497" cy="1942704"/>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10" name="Line"/>
          <p:cNvSpPr/>
          <p:nvPr/>
        </p:nvSpPr>
        <p:spPr>
          <a:xfrm flipV="1">
            <a:off x="18541006" y="7956548"/>
            <a:ext cx="2102843" cy="1914428"/>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11" name="Follows a path that goes as deeply into the graph as possible before following other paths"/>
          <p:cNvSpPr txBox="1"/>
          <p:nvPr/>
        </p:nvSpPr>
        <p:spPr>
          <a:xfrm>
            <a:off x="1137236" y="5294372"/>
            <a:ext cx="11994740" cy="3686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lvl1pPr>
              <a:lnSpc>
                <a:spcPct val="130000"/>
              </a:lnSpc>
              <a:spcBef>
                <a:spcPts val="2700"/>
              </a:spcBef>
              <a:defRPr sz="6400" b="1">
                <a:latin typeface="+mn-lt"/>
                <a:ea typeface="+mn-ea"/>
                <a:cs typeface="+mn-cs"/>
                <a:sym typeface="Optima"/>
              </a:defRPr>
            </a:lvl1pPr>
          </a:lstStyle>
          <a:p>
            <a:r>
              <a:t>Follows a path that goes as deeply into the graph as possible before following other paths</a:t>
            </a:r>
          </a:p>
        </p:txBody>
      </p:sp>
    </p:spTree>
  </p:cSld>
  <p:clrMapOvr>
    <a:masterClrMapping/>
  </p:clrMapOvr>
  <mc:AlternateContent xmlns:mc="http://schemas.openxmlformats.org/markup-compatibility/2006" xmlns:p14="http://schemas.microsoft.com/office/powerpoint/2010/main">
    <mc:Choice Requires="p14">
      <p:transition spd="med">
        <p:wipe dir="d"/>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100"/>
                                  </p:stCondLst>
                                  <p:iterate>
                                    <p:tmAbs val="0"/>
                                  </p:iterate>
                                  <p:childTnLst>
                                    <p:set>
                                      <p:cBhvr>
                                        <p:cTn id="6" fill="hold"/>
                                        <p:tgtEl>
                                          <p:spTgt spid="89"/>
                                        </p:tgtEl>
                                        <p:attrNameLst>
                                          <p:attrName>style.visibility</p:attrName>
                                        </p:attrNameLst>
                                      </p:cBhvr>
                                      <p:to>
                                        <p:strVal val="visible"/>
                                      </p:to>
                                    </p:set>
                                    <p:animEffect transition="in" filter="dissolve">
                                      <p:cBhvr>
                                        <p:cTn id="7" dur="500"/>
                                        <p:tgtEl>
                                          <p:spTgt spid="89"/>
                                        </p:tgtEl>
                                      </p:cBhvr>
                                    </p:animEffect>
                                  </p:childTnLst>
                                </p:cTn>
                              </p:par>
                            </p:childTnLst>
                          </p:cTn>
                        </p:par>
                        <p:par>
                          <p:cTn id="8" fill="hold">
                            <p:stCondLst>
                              <p:cond delay="600"/>
                            </p:stCondLst>
                            <p:childTnLst>
                              <p:par>
                                <p:cTn id="9" presetID="9" presetClass="entr" fill="hold" grpId="0" nodeType="afterEffect">
                                  <p:stCondLst>
                                    <p:cond delay="100"/>
                                  </p:stCondLst>
                                  <p:iterate>
                                    <p:tmAbs val="0"/>
                                  </p:iterate>
                                  <p:childTnLst>
                                    <p:set>
                                      <p:cBhvr>
                                        <p:cTn id="10" fill="hold"/>
                                        <p:tgtEl>
                                          <p:spTgt spid="98"/>
                                        </p:tgtEl>
                                        <p:attrNameLst>
                                          <p:attrName>style.visibility</p:attrName>
                                        </p:attrNameLst>
                                      </p:cBhvr>
                                      <p:to>
                                        <p:strVal val="visible"/>
                                      </p:to>
                                    </p:set>
                                    <p:animEffect transition="in" filter="dissolve">
                                      <p:cBhvr>
                                        <p:cTn id="11" dur="500"/>
                                        <p:tgtEl>
                                          <p:spTgt spid="98"/>
                                        </p:tgtEl>
                                      </p:cBhvr>
                                    </p:animEffect>
                                  </p:childTnLst>
                                </p:cTn>
                              </p:par>
                            </p:childTnLst>
                          </p:cTn>
                        </p:par>
                        <p:par>
                          <p:cTn id="12" fill="hold">
                            <p:stCondLst>
                              <p:cond delay="1200"/>
                            </p:stCondLst>
                            <p:childTnLst>
                              <p:par>
                                <p:cTn id="13" presetID="9" presetClass="entr" fill="hold" grpId="0" nodeType="afterEffect">
                                  <p:stCondLst>
                                    <p:cond delay="100"/>
                                  </p:stCondLst>
                                  <p:iterate>
                                    <p:tmAbs val="0"/>
                                  </p:iterate>
                                  <p:childTnLst>
                                    <p:set>
                                      <p:cBhvr>
                                        <p:cTn id="14" fill="hold"/>
                                        <p:tgtEl>
                                          <p:spTgt spid="90"/>
                                        </p:tgtEl>
                                        <p:attrNameLst>
                                          <p:attrName>style.visibility</p:attrName>
                                        </p:attrNameLst>
                                      </p:cBhvr>
                                      <p:to>
                                        <p:strVal val="visible"/>
                                      </p:to>
                                    </p:set>
                                    <p:animEffect transition="in" filter="dissolve">
                                      <p:cBhvr>
                                        <p:cTn id="15" dur="500"/>
                                        <p:tgtEl>
                                          <p:spTgt spid="90"/>
                                        </p:tgtEl>
                                      </p:cBhvr>
                                    </p:animEffect>
                                  </p:childTnLst>
                                </p:cTn>
                              </p:par>
                            </p:childTnLst>
                          </p:cTn>
                        </p:par>
                        <p:par>
                          <p:cTn id="16" fill="hold">
                            <p:stCondLst>
                              <p:cond delay="1800"/>
                            </p:stCondLst>
                            <p:childTnLst>
                              <p:par>
                                <p:cTn id="17" presetID="9" presetClass="entr" fill="hold" grpId="0" nodeType="afterEffect">
                                  <p:stCondLst>
                                    <p:cond delay="100"/>
                                  </p:stCondLst>
                                  <p:iterate>
                                    <p:tmAbs val="0"/>
                                  </p:iterate>
                                  <p:childTnLst>
                                    <p:set>
                                      <p:cBhvr>
                                        <p:cTn id="18" fill="hold"/>
                                        <p:tgtEl>
                                          <p:spTgt spid="91"/>
                                        </p:tgtEl>
                                        <p:attrNameLst>
                                          <p:attrName>style.visibility</p:attrName>
                                        </p:attrNameLst>
                                      </p:cBhvr>
                                      <p:to>
                                        <p:strVal val="visible"/>
                                      </p:to>
                                    </p:set>
                                    <p:animEffect transition="in" filter="dissolve">
                                      <p:cBhvr>
                                        <p:cTn id="19" dur="500"/>
                                        <p:tgtEl>
                                          <p:spTgt spid="91"/>
                                        </p:tgtEl>
                                      </p:cBhvr>
                                    </p:animEffect>
                                  </p:childTnLst>
                                </p:cTn>
                              </p:par>
                            </p:childTnLst>
                          </p:cTn>
                        </p:par>
                        <p:par>
                          <p:cTn id="20" fill="hold">
                            <p:stCondLst>
                              <p:cond delay="2400"/>
                            </p:stCondLst>
                            <p:childTnLst>
                              <p:par>
                                <p:cTn id="21" presetID="9" presetClass="entr" fill="hold" grpId="0" nodeType="afterEffect">
                                  <p:stCondLst>
                                    <p:cond delay="100"/>
                                  </p:stCondLst>
                                  <p:iterate>
                                    <p:tmAbs val="0"/>
                                  </p:iterate>
                                  <p:childTnLst>
                                    <p:set>
                                      <p:cBhvr>
                                        <p:cTn id="22" fill="hold"/>
                                        <p:tgtEl>
                                          <p:spTgt spid="92"/>
                                        </p:tgtEl>
                                        <p:attrNameLst>
                                          <p:attrName>style.visibility</p:attrName>
                                        </p:attrNameLst>
                                      </p:cBhvr>
                                      <p:to>
                                        <p:strVal val="visible"/>
                                      </p:to>
                                    </p:set>
                                    <p:animEffect transition="in" filter="dissolve">
                                      <p:cBhvr>
                                        <p:cTn id="23" dur="500"/>
                                        <p:tgtEl>
                                          <p:spTgt spid="92"/>
                                        </p:tgtEl>
                                      </p:cBhvr>
                                    </p:animEffect>
                                  </p:childTnLst>
                                </p:cTn>
                              </p:par>
                            </p:childTnLst>
                          </p:cTn>
                        </p:par>
                        <p:par>
                          <p:cTn id="24" fill="hold">
                            <p:stCondLst>
                              <p:cond delay="3000"/>
                            </p:stCondLst>
                            <p:childTnLst>
                              <p:par>
                                <p:cTn id="25" presetID="9" presetClass="entr" fill="hold" grpId="0" nodeType="afterEffect">
                                  <p:stCondLst>
                                    <p:cond delay="100"/>
                                  </p:stCondLst>
                                  <p:iterate>
                                    <p:tmAbs val="0"/>
                                  </p:iterate>
                                  <p:childTnLst>
                                    <p:set>
                                      <p:cBhvr>
                                        <p:cTn id="26" fill="hold"/>
                                        <p:tgtEl>
                                          <p:spTgt spid="99"/>
                                        </p:tgtEl>
                                        <p:attrNameLst>
                                          <p:attrName>style.visibility</p:attrName>
                                        </p:attrNameLst>
                                      </p:cBhvr>
                                      <p:to>
                                        <p:strVal val="visible"/>
                                      </p:to>
                                    </p:set>
                                    <p:animEffect transition="in" filter="dissolve">
                                      <p:cBhvr>
                                        <p:cTn id="27" dur="500"/>
                                        <p:tgtEl>
                                          <p:spTgt spid="99"/>
                                        </p:tgtEl>
                                      </p:cBhvr>
                                    </p:animEffect>
                                  </p:childTnLst>
                                </p:cTn>
                              </p:par>
                            </p:childTnLst>
                          </p:cTn>
                        </p:par>
                        <p:par>
                          <p:cTn id="28" fill="hold">
                            <p:stCondLst>
                              <p:cond delay="3600"/>
                            </p:stCondLst>
                            <p:childTnLst>
                              <p:par>
                                <p:cTn id="29" presetID="9" presetClass="entr" fill="hold" grpId="0" nodeType="afterEffect">
                                  <p:stCondLst>
                                    <p:cond delay="100"/>
                                  </p:stCondLst>
                                  <p:iterate>
                                    <p:tmAbs val="0"/>
                                  </p:iterate>
                                  <p:childTnLst>
                                    <p:set>
                                      <p:cBhvr>
                                        <p:cTn id="30" fill="hold"/>
                                        <p:tgtEl>
                                          <p:spTgt spid="93"/>
                                        </p:tgtEl>
                                        <p:attrNameLst>
                                          <p:attrName>style.visibility</p:attrName>
                                        </p:attrNameLst>
                                      </p:cBhvr>
                                      <p:to>
                                        <p:strVal val="visible"/>
                                      </p:to>
                                    </p:set>
                                    <p:animEffect transition="in" filter="dissolve">
                                      <p:cBhvr>
                                        <p:cTn id="31" dur="500"/>
                                        <p:tgtEl>
                                          <p:spTgt spid="93"/>
                                        </p:tgtEl>
                                      </p:cBhvr>
                                    </p:animEffect>
                                  </p:childTnLst>
                                </p:cTn>
                              </p:par>
                            </p:childTnLst>
                          </p:cTn>
                        </p:par>
                        <p:par>
                          <p:cTn id="32" fill="hold">
                            <p:stCondLst>
                              <p:cond delay="4200"/>
                            </p:stCondLst>
                            <p:childTnLst>
                              <p:par>
                                <p:cTn id="33" presetID="9" presetClass="entr" fill="hold" grpId="0" nodeType="afterEffect">
                                  <p:stCondLst>
                                    <p:cond delay="100"/>
                                  </p:stCondLst>
                                  <p:iterate>
                                    <p:tmAbs val="0"/>
                                  </p:iterate>
                                  <p:childTnLst>
                                    <p:set>
                                      <p:cBhvr>
                                        <p:cTn id="34" fill="hold"/>
                                        <p:tgtEl>
                                          <p:spTgt spid="94"/>
                                        </p:tgtEl>
                                        <p:attrNameLst>
                                          <p:attrName>style.visibility</p:attrName>
                                        </p:attrNameLst>
                                      </p:cBhvr>
                                      <p:to>
                                        <p:strVal val="visible"/>
                                      </p:to>
                                    </p:set>
                                    <p:animEffect transition="in" filter="dissolve">
                                      <p:cBhvr>
                                        <p:cTn id="35" dur="500"/>
                                        <p:tgtEl>
                                          <p:spTgt spid="94"/>
                                        </p:tgtEl>
                                      </p:cBhvr>
                                    </p:animEffect>
                                  </p:childTnLst>
                                </p:cTn>
                              </p:par>
                            </p:childTnLst>
                          </p:cTn>
                        </p:par>
                        <p:par>
                          <p:cTn id="36" fill="hold">
                            <p:stCondLst>
                              <p:cond delay="4800"/>
                            </p:stCondLst>
                            <p:childTnLst>
                              <p:par>
                                <p:cTn id="37" presetID="9" presetClass="entr" fill="hold" grpId="0" nodeType="afterEffect">
                                  <p:stCondLst>
                                    <p:cond delay="100"/>
                                  </p:stCondLst>
                                  <p:iterate>
                                    <p:tmAbs val="0"/>
                                  </p:iterate>
                                  <p:childTnLst>
                                    <p:set>
                                      <p:cBhvr>
                                        <p:cTn id="38" fill="hold"/>
                                        <p:tgtEl>
                                          <p:spTgt spid="102"/>
                                        </p:tgtEl>
                                        <p:attrNameLst>
                                          <p:attrName>style.visibility</p:attrName>
                                        </p:attrNameLst>
                                      </p:cBhvr>
                                      <p:to>
                                        <p:strVal val="visible"/>
                                      </p:to>
                                    </p:set>
                                    <p:animEffect transition="in" filter="dissolve">
                                      <p:cBhvr>
                                        <p:cTn id="39" dur="500"/>
                                        <p:tgtEl>
                                          <p:spTgt spid="102"/>
                                        </p:tgtEl>
                                      </p:cBhvr>
                                    </p:animEffect>
                                  </p:childTnLst>
                                </p:cTn>
                              </p:par>
                            </p:childTnLst>
                          </p:cTn>
                        </p:par>
                        <p:par>
                          <p:cTn id="40" fill="hold">
                            <p:stCondLst>
                              <p:cond delay="5400"/>
                            </p:stCondLst>
                            <p:childTnLst>
                              <p:par>
                                <p:cTn id="41" presetID="9" presetClass="entr" fill="hold" grpId="0" nodeType="afterEffect">
                                  <p:stCondLst>
                                    <p:cond delay="100"/>
                                  </p:stCondLst>
                                  <p:iterate>
                                    <p:tmAbs val="0"/>
                                  </p:iterate>
                                  <p:childTnLst>
                                    <p:set>
                                      <p:cBhvr>
                                        <p:cTn id="42" fill="hold"/>
                                        <p:tgtEl>
                                          <p:spTgt spid="105"/>
                                        </p:tgtEl>
                                        <p:attrNameLst>
                                          <p:attrName>style.visibility</p:attrName>
                                        </p:attrNameLst>
                                      </p:cBhvr>
                                      <p:to>
                                        <p:strVal val="visible"/>
                                      </p:to>
                                    </p:set>
                                    <p:animEffect transition="in" filter="dissolve">
                                      <p:cBhvr>
                                        <p:cTn id="43" dur="500"/>
                                        <p:tgtEl>
                                          <p:spTgt spid="105"/>
                                        </p:tgtEl>
                                      </p:cBhvr>
                                    </p:animEffect>
                                  </p:childTnLst>
                                </p:cTn>
                              </p:par>
                            </p:childTnLst>
                          </p:cTn>
                        </p:par>
                        <p:par>
                          <p:cTn id="44" fill="hold">
                            <p:stCondLst>
                              <p:cond delay="6000"/>
                            </p:stCondLst>
                            <p:childTnLst>
                              <p:par>
                                <p:cTn id="45" presetID="9" presetClass="entr" fill="hold" grpId="0" nodeType="afterEffect">
                                  <p:stCondLst>
                                    <p:cond delay="100"/>
                                  </p:stCondLst>
                                  <p:iterate>
                                    <p:tmAbs val="0"/>
                                  </p:iterate>
                                  <p:childTnLst>
                                    <p:set>
                                      <p:cBhvr>
                                        <p:cTn id="46" fill="hold"/>
                                        <p:tgtEl>
                                          <p:spTgt spid="95"/>
                                        </p:tgtEl>
                                        <p:attrNameLst>
                                          <p:attrName>style.visibility</p:attrName>
                                        </p:attrNameLst>
                                      </p:cBhvr>
                                      <p:to>
                                        <p:strVal val="visible"/>
                                      </p:to>
                                    </p:set>
                                    <p:animEffect transition="in" filter="dissolve">
                                      <p:cBhvr>
                                        <p:cTn id="47" dur="500"/>
                                        <p:tgtEl>
                                          <p:spTgt spid="95"/>
                                        </p:tgtEl>
                                      </p:cBhvr>
                                    </p:animEffect>
                                  </p:childTnLst>
                                </p:cTn>
                              </p:par>
                            </p:childTnLst>
                          </p:cTn>
                        </p:par>
                        <p:par>
                          <p:cTn id="48" fill="hold">
                            <p:stCondLst>
                              <p:cond delay="6600"/>
                            </p:stCondLst>
                            <p:childTnLst>
                              <p:par>
                                <p:cTn id="49" presetID="9" presetClass="entr" fill="hold" grpId="0" nodeType="afterEffect">
                                  <p:stCondLst>
                                    <p:cond delay="100"/>
                                  </p:stCondLst>
                                  <p:iterate>
                                    <p:tmAbs val="0"/>
                                  </p:iterate>
                                  <p:childTnLst>
                                    <p:set>
                                      <p:cBhvr>
                                        <p:cTn id="50" fill="hold"/>
                                        <p:tgtEl>
                                          <p:spTgt spid="101"/>
                                        </p:tgtEl>
                                        <p:attrNameLst>
                                          <p:attrName>style.visibility</p:attrName>
                                        </p:attrNameLst>
                                      </p:cBhvr>
                                      <p:to>
                                        <p:strVal val="visible"/>
                                      </p:to>
                                    </p:set>
                                    <p:animEffect transition="in" filter="dissolve">
                                      <p:cBhvr>
                                        <p:cTn id="51" dur="500"/>
                                        <p:tgtEl>
                                          <p:spTgt spid="101"/>
                                        </p:tgtEl>
                                      </p:cBhvr>
                                    </p:animEffect>
                                  </p:childTnLst>
                                </p:cTn>
                              </p:par>
                            </p:childTnLst>
                          </p:cTn>
                        </p:par>
                        <p:par>
                          <p:cTn id="52" fill="hold">
                            <p:stCondLst>
                              <p:cond delay="7200"/>
                            </p:stCondLst>
                            <p:childTnLst>
                              <p:par>
                                <p:cTn id="53" presetID="9" presetClass="entr" fill="hold" grpId="0" nodeType="afterEffect">
                                  <p:stCondLst>
                                    <p:cond delay="100"/>
                                  </p:stCondLst>
                                  <p:iterate>
                                    <p:tmAbs val="0"/>
                                  </p:iterate>
                                  <p:childTnLst>
                                    <p:set>
                                      <p:cBhvr>
                                        <p:cTn id="54" fill="hold"/>
                                        <p:tgtEl>
                                          <p:spTgt spid="104"/>
                                        </p:tgtEl>
                                        <p:attrNameLst>
                                          <p:attrName>style.visibility</p:attrName>
                                        </p:attrNameLst>
                                      </p:cBhvr>
                                      <p:to>
                                        <p:strVal val="visible"/>
                                      </p:to>
                                    </p:set>
                                    <p:animEffect transition="in" filter="dissolve">
                                      <p:cBhvr>
                                        <p:cTn id="55" dur="500"/>
                                        <p:tgtEl>
                                          <p:spTgt spid="104"/>
                                        </p:tgtEl>
                                      </p:cBhvr>
                                    </p:animEffect>
                                  </p:childTnLst>
                                </p:cTn>
                              </p:par>
                            </p:childTnLst>
                          </p:cTn>
                        </p:par>
                        <p:par>
                          <p:cTn id="56" fill="hold">
                            <p:stCondLst>
                              <p:cond delay="7800"/>
                            </p:stCondLst>
                            <p:childTnLst>
                              <p:par>
                                <p:cTn id="57" presetID="9" presetClass="entr" fill="hold" grpId="0" nodeType="afterEffect">
                                  <p:stCondLst>
                                    <p:cond delay="100"/>
                                  </p:stCondLst>
                                  <p:iterate>
                                    <p:tmAbs val="0"/>
                                  </p:iterate>
                                  <p:childTnLst>
                                    <p:set>
                                      <p:cBhvr>
                                        <p:cTn id="58" fill="hold"/>
                                        <p:tgtEl>
                                          <p:spTgt spid="96"/>
                                        </p:tgtEl>
                                        <p:attrNameLst>
                                          <p:attrName>style.visibility</p:attrName>
                                        </p:attrNameLst>
                                      </p:cBhvr>
                                      <p:to>
                                        <p:strVal val="visible"/>
                                      </p:to>
                                    </p:set>
                                    <p:animEffect transition="in" filter="dissolve">
                                      <p:cBhvr>
                                        <p:cTn id="59" dur="500"/>
                                        <p:tgtEl>
                                          <p:spTgt spid="96"/>
                                        </p:tgtEl>
                                      </p:cBhvr>
                                    </p:animEffect>
                                  </p:childTnLst>
                                </p:cTn>
                              </p:par>
                            </p:childTnLst>
                          </p:cTn>
                        </p:par>
                        <p:par>
                          <p:cTn id="60" fill="hold">
                            <p:stCondLst>
                              <p:cond delay="8400"/>
                            </p:stCondLst>
                            <p:childTnLst>
                              <p:par>
                                <p:cTn id="61" presetID="9" presetClass="entr" fill="hold" grpId="0" nodeType="afterEffect">
                                  <p:stCondLst>
                                    <p:cond delay="100"/>
                                  </p:stCondLst>
                                  <p:iterate>
                                    <p:tmAbs val="0"/>
                                  </p:iterate>
                                  <p:childTnLst>
                                    <p:set>
                                      <p:cBhvr>
                                        <p:cTn id="62" fill="hold"/>
                                        <p:tgtEl>
                                          <p:spTgt spid="100"/>
                                        </p:tgtEl>
                                        <p:attrNameLst>
                                          <p:attrName>style.visibility</p:attrName>
                                        </p:attrNameLst>
                                      </p:cBhvr>
                                      <p:to>
                                        <p:strVal val="visible"/>
                                      </p:to>
                                    </p:set>
                                    <p:animEffect transition="in" filter="dissolve">
                                      <p:cBhvr>
                                        <p:cTn id="63" dur="500"/>
                                        <p:tgtEl>
                                          <p:spTgt spid="100"/>
                                        </p:tgtEl>
                                      </p:cBhvr>
                                    </p:animEffect>
                                  </p:childTnLst>
                                </p:cTn>
                              </p:par>
                            </p:childTnLst>
                          </p:cTn>
                        </p:par>
                        <p:par>
                          <p:cTn id="64" fill="hold">
                            <p:stCondLst>
                              <p:cond delay="9000"/>
                            </p:stCondLst>
                            <p:childTnLst>
                              <p:par>
                                <p:cTn id="65" presetID="9" presetClass="entr" fill="hold" grpId="0" nodeType="afterEffect">
                                  <p:stCondLst>
                                    <p:cond delay="100"/>
                                  </p:stCondLst>
                                  <p:iterate>
                                    <p:tmAbs val="0"/>
                                  </p:iterate>
                                  <p:childTnLst>
                                    <p:set>
                                      <p:cBhvr>
                                        <p:cTn id="66" fill="hold"/>
                                        <p:tgtEl>
                                          <p:spTgt spid="97"/>
                                        </p:tgtEl>
                                        <p:attrNameLst>
                                          <p:attrName>style.visibility</p:attrName>
                                        </p:attrNameLst>
                                      </p:cBhvr>
                                      <p:to>
                                        <p:strVal val="visible"/>
                                      </p:to>
                                    </p:set>
                                    <p:animEffect transition="in" filter="dissolve">
                                      <p:cBhvr>
                                        <p:cTn id="67" dur="500"/>
                                        <p:tgtEl>
                                          <p:spTgt spid="97"/>
                                        </p:tgtEl>
                                      </p:cBhvr>
                                    </p:animEffect>
                                  </p:childTnLst>
                                </p:cTn>
                              </p:par>
                            </p:childTnLst>
                          </p:cTn>
                        </p:par>
                        <p:par>
                          <p:cTn id="68" fill="hold">
                            <p:stCondLst>
                              <p:cond delay="9600"/>
                            </p:stCondLst>
                            <p:childTnLst>
                              <p:par>
                                <p:cTn id="69" presetID="9" presetClass="entr" fill="hold" grpId="0" nodeType="afterEffect">
                                  <p:stCondLst>
                                    <p:cond delay="100"/>
                                  </p:stCondLst>
                                  <p:iterate>
                                    <p:tmAbs val="0"/>
                                  </p:iterate>
                                  <p:childTnLst>
                                    <p:set>
                                      <p:cBhvr>
                                        <p:cTn id="70" fill="hold"/>
                                        <p:tgtEl>
                                          <p:spTgt spid="103"/>
                                        </p:tgtEl>
                                        <p:attrNameLst>
                                          <p:attrName>style.visibility</p:attrName>
                                        </p:attrNameLst>
                                      </p:cBhvr>
                                      <p:to>
                                        <p:strVal val="visible"/>
                                      </p:to>
                                    </p:set>
                                    <p:animEffect transition="in" filter="dissolve">
                                      <p:cBhvr>
                                        <p:cTn id="71" dur="500"/>
                                        <p:tgtEl>
                                          <p:spTgt spid="103"/>
                                        </p:tgtEl>
                                      </p:cBhvr>
                                    </p:animEffect>
                                  </p:childTnLst>
                                </p:cTn>
                              </p:par>
                            </p:childTnLst>
                          </p:cTn>
                        </p:par>
                        <p:par>
                          <p:cTn id="72" fill="hold">
                            <p:stCondLst>
                              <p:cond delay="10200"/>
                            </p:stCondLst>
                            <p:childTnLst>
                              <p:par>
                                <p:cTn id="73" presetID="9" presetClass="entr" fill="hold" grpId="0" nodeType="afterEffect">
                                  <p:stCondLst>
                                    <p:cond delay="100"/>
                                  </p:stCondLst>
                                  <p:iterate>
                                    <p:tmAbs val="0"/>
                                  </p:iterate>
                                  <p:childTnLst>
                                    <p:set>
                                      <p:cBhvr>
                                        <p:cTn id="74" fill="hold"/>
                                        <p:tgtEl>
                                          <p:spTgt spid="106"/>
                                        </p:tgtEl>
                                        <p:attrNameLst>
                                          <p:attrName>style.visibility</p:attrName>
                                        </p:attrNameLst>
                                      </p:cBhvr>
                                      <p:to>
                                        <p:strVal val="visible"/>
                                      </p:to>
                                    </p:set>
                                    <p:animEffect transition="in" filter="dissolve">
                                      <p:cBhvr>
                                        <p:cTn id="75" dur="500"/>
                                        <p:tgtEl>
                                          <p:spTgt spid="106"/>
                                        </p:tgtEl>
                                      </p:cBhvr>
                                    </p:animEffect>
                                  </p:childTnLst>
                                </p:cTn>
                              </p:par>
                            </p:childTnLst>
                          </p:cTn>
                        </p:par>
                        <p:par>
                          <p:cTn id="76" fill="hold">
                            <p:stCondLst>
                              <p:cond delay="10800"/>
                            </p:stCondLst>
                            <p:childTnLst>
                              <p:par>
                                <p:cTn id="77" presetID="9" presetClass="entr" fill="hold" grpId="0" nodeType="afterEffect">
                                  <p:stCondLst>
                                    <p:cond delay="100"/>
                                  </p:stCondLst>
                                  <p:iterate>
                                    <p:tmAbs val="0"/>
                                  </p:iterate>
                                  <p:childTnLst>
                                    <p:set>
                                      <p:cBhvr>
                                        <p:cTn id="78" fill="hold"/>
                                        <p:tgtEl>
                                          <p:spTgt spid="107"/>
                                        </p:tgtEl>
                                        <p:attrNameLst>
                                          <p:attrName>style.visibility</p:attrName>
                                        </p:attrNameLst>
                                      </p:cBhvr>
                                      <p:to>
                                        <p:strVal val="visible"/>
                                      </p:to>
                                    </p:set>
                                    <p:animEffect transition="in" filter="dissolve">
                                      <p:cBhvr>
                                        <p:cTn id="79" dur="500"/>
                                        <p:tgtEl>
                                          <p:spTgt spid="107"/>
                                        </p:tgtEl>
                                      </p:cBhvr>
                                    </p:animEffect>
                                  </p:childTnLst>
                                </p:cTn>
                              </p:par>
                            </p:childTnLst>
                          </p:cTn>
                        </p:par>
                        <p:par>
                          <p:cTn id="80" fill="hold">
                            <p:stCondLst>
                              <p:cond delay="11400"/>
                            </p:stCondLst>
                            <p:childTnLst>
                              <p:par>
                                <p:cTn id="81" presetID="9" presetClass="entr" fill="hold" grpId="0" nodeType="afterEffect">
                                  <p:stCondLst>
                                    <p:cond delay="100"/>
                                  </p:stCondLst>
                                  <p:iterate>
                                    <p:tmAbs val="0"/>
                                  </p:iterate>
                                  <p:childTnLst>
                                    <p:set>
                                      <p:cBhvr>
                                        <p:cTn id="82" fill="hold"/>
                                        <p:tgtEl>
                                          <p:spTgt spid="108"/>
                                        </p:tgtEl>
                                        <p:attrNameLst>
                                          <p:attrName>style.visibility</p:attrName>
                                        </p:attrNameLst>
                                      </p:cBhvr>
                                      <p:to>
                                        <p:strVal val="visible"/>
                                      </p:to>
                                    </p:set>
                                    <p:animEffect transition="in" filter="dissolve">
                                      <p:cBhvr>
                                        <p:cTn id="83" dur="500"/>
                                        <p:tgtEl>
                                          <p:spTgt spid="108"/>
                                        </p:tgtEl>
                                      </p:cBhvr>
                                    </p:animEffect>
                                  </p:childTnLst>
                                </p:cTn>
                              </p:par>
                            </p:childTnLst>
                          </p:cTn>
                        </p:par>
                        <p:par>
                          <p:cTn id="84" fill="hold">
                            <p:stCondLst>
                              <p:cond delay="12000"/>
                            </p:stCondLst>
                            <p:childTnLst>
                              <p:par>
                                <p:cTn id="85" presetID="9" presetClass="entr" fill="hold" grpId="0" nodeType="afterEffect">
                                  <p:stCondLst>
                                    <p:cond delay="100"/>
                                  </p:stCondLst>
                                  <p:iterate>
                                    <p:tmAbs val="0"/>
                                  </p:iterate>
                                  <p:childTnLst>
                                    <p:set>
                                      <p:cBhvr>
                                        <p:cTn id="86" fill="hold"/>
                                        <p:tgtEl>
                                          <p:spTgt spid="109"/>
                                        </p:tgtEl>
                                        <p:attrNameLst>
                                          <p:attrName>style.visibility</p:attrName>
                                        </p:attrNameLst>
                                      </p:cBhvr>
                                      <p:to>
                                        <p:strVal val="visible"/>
                                      </p:to>
                                    </p:set>
                                    <p:animEffect transition="in" filter="dissolve">
                                      <p:cBhvr>
                                        <p:cTn id="87" dur="500"/>
                                        <p:tgtEl>
                                          <p:spTgt spid="109"/>
                                        </p:tgtEl>
                                      </p:cBhvr>
                                    </p:animEffect>
                                  </p:childTnLst>
                                </p:cTn>
                              </p:par>
                            </p:childTnLst>
                          </p:cTn>
                        </p:par>
                        <p:par>
                          <p:cTn id="88" fill="hold">
                            <p:stCondLst>
                              <p:cond delay="12600"/>
                            </p:stCondLst>
                            <p:childTnLst>
                              <p:par>
                                <p:cTn id="89" presetID="9" presetClass="entr" fill="hold" grpId="0" nodeType="afterEffect">
                                  <p:stCondLst>
                                    <p:cond delay="100"/>
                                  </p:stCondLst>
                                  <p:iterate>
                                    <p:tmAbs val="0"/>
                                  </p:iterate>
                                  <p:childTnLst>
                                    <p:set>
                                      <p:cBhvr>
                                        <p:cTn id="90" fill="hold"/>
                                        <p:tgtEl>
                                          <p:spTgt spid="110"/>
                                        </p:tgtEl>
                                        <p:attrNameLst>
                                          <p:attrName>style.visibility</p:attrName>
                                        </p:attrNameLst>
                                      </p:cBhvr>
                                      <p:to>
                                        <p:strVal val="visible"/>
                                      </p:to>
                                    </p:set>
                                    <p:animEffect transition="in" filter="dissolve">
                                      <p:cBhvr>
                                        <p:cTn id="91"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advAuto="0"/>
      <p:bldP spid="90" grpId="0" animBg="1" advAuto="0"/>
      <p:bldP spid="91" grpId="0" animBg="1" advAuto="0"/>
      <p:bldP spid="92" grpId="0" animBg="1" advAuto="0"/>
      <p:bldP spid="93" grpId="0" animBg="1" advAuto="0"/>
      <p:bldP spid="94" grpId="0" animBg="1" advAuto="0"/>
      <p:bldP spid="95" grpId="0" animBg="1" advAuto="0"/>
      <p:bldP spid="96" grpId="0" animBg="1" advAuto="0"/>
      <p:bldP spid="97" grpId="0" animBg="1" advAuto="0"/>
      <p:bldP spid="98" grpId="0" animBg="1" advAuto="0"/>
      <p:bldP spid="99" grpId="0" animBg="1" advAuto="0"/>
      <p:bldP spid="100" grpId="0" animBg="1" advAuto="0"/>
      <p:bldP spid="101" grpId="0" animBg="1" advAuto="0"/>
      <p:bldP spid="102" grpId="0" animBg="1" advAuto="0"/>
      <p:bldP spid="103" grpId="0" animBg="1" advAuto="0"/>
      <p:bldP spid="104" grpId="0" animBg="1" advAuto="0"/>
      <p:bldP spid="105" grpId="0" animBg="1" advAuto="0"/>
      <p:bldP spid="106" grpId="0" animBg="1" advAuto="0"/>
      <p:bldP spid="107" grpId="0" animBg="1" advAuto="0"/>
      <p:bldP spid="108" grpId="0" animBg="1" advAuto="0"/>
      <p:bldP spid="109" grpId="0" animBg="1" advAuto="0"/>
      <p:bldP spid="110"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p:cNvGrpSpPr/>
          <p:nvPr/>
        </p:nvGrpSpPr>
        <p:grpSpPr>
          <a:xfrm>
            <a:off x="13340525" y="6477000"/>
            <a:ext cx="3676651" cy="5248275"/>
            <a:chOff x="0" y="0"/>
            <a:chExt cx="3676650" cy="5248275"/>
          </a:xfrm>
        </p:grpSpPr>
        <p:sp>
          <p:nvSpPr>
            <p:cNvPr id="115" name="Rectangle"/>
            <p:cNvSpPr/>
            <p:nvPr/>
          </p:nvSpPr>
          <p:spPr>
            <a:xfrm>
              <a:off x="1308924" y="0"/>
              <a:ext cx="1314451" cy="4876800"/>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16" name="vertexStack"/>
            <p:cNvSpPr/>
            <p:nvPr/>
          </p:nvSpPr>
          <p:spPr>
            <a:xfrm>
              <a:off x="0" y="5248275"/>
              <a:ext cx="3676650"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spAutoFit/>
            </a:bodyPr>
            <a:lstStyle>
              <a:lvl1pPr algn="r">
                <a:defRPr sz="2800" b="1">
                  <a:latin typeface="Courier New"/>
                  <a:ea typeface="Courier New"/>
                  <a:cs typeface="Courier New"/>
                  <a:sym typeface="Courier New"/>
                </a:defRPr>
              </a:lvl1pPr>
            </a:lstStyle>
            <a:p>
              <a:r>
                <a:t>vertexStack</a:t>
              </a:r>
            </a:p>
          </p:txBody>
        </p:sp>
      </p:grpSp>
      <p:sp>
        <p:nvSpPr>
          <p:cNvPr id="118" name="Depth-First Traversal"/>
          <p:cNvSpPr txBox="1">
            <a:spLocks noGrp="1"/>
          </p:cNvSpPr>
          <p:nvPr>
            <p:ph type="title"/>
          </p:nvPr>
        </p:nvSpPr>
        <p:spPr>
          <a:prstGeom prst="rect">
            <a:avLst/>
          </a:prstGeom>
        </p:spPr>
        <p:txBody>
          <a:bodyPr/>
          <a:lstStyle/>
          <a:p>
            <a:r>
              <a:t>Depth-First Traversal</a:t>
            </a:r>
          </a:p>
        </p:txBody>
      </p:sp>
      <p:sp>
        <p:nvSpPr>
          <p:cNvPr id="119" name="A"/>
          <p:cNvSpPr/>
          <p:nvPr/>
        </p:nvSpPr>
        <p:spPr>
          <a:xfrm>
            <a:off x="16592550" y="2526528"/>
            <a:ext cx="1219200" cy="1217562"/>
          </a:xfrm>
          <a:prstGeom prst="ellipse">
            <a:avLst/>
          </a:prstGeom>
          <a:blipFill>
            <a:blip r:embed="rId4"/>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A</a:t>
            </a:r>
          </a:p>
        </p:txBody>
      </p:sp>
      <p:sp>
        <p:nvSpPr>
          <p:cNvPr id="120" name="D"/>
          <p:cNvSpPr/>
          <p:nvPr/>
        </p:nvSpPr>
        <p:spPr>
          <a:xfrm>
            <a:off x="19602450" y="2526528"/>
            <a:ext cx="1219200" cy="1217562"/>
          </a:xfrm>
          <a:prstGeom prst="ellipse">
            <a:avLst/>
          </a:prstGeom>
          <a:blipFill>
            <a:blip r:embed="rId4"/>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D</a:t>
            </a:r>
          </a:p>
        </p:txBody>
      </p:sp>
      <p:sp>
        <p:nvSpPr>
          <p:cNvPr id="121" name="G"/>
          <p:cNvSpPr/>
          <p:nvPr/>
        </p:nvSpPr>
        <p:spPr>
          <a:xfrm>
            <a:off x="22631400" y="2526528"/>
            <a:ext cx="1219200" cy="1217562"/>
          </a:xfrm>
          <a:prstGeom prst="ellipse">
            <a:avLst/>
          </a:prstGeom>
          <a:blipFill>
            <a:blip r:embed="rId4"/>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G</a:t>
            </a:r>
          </a:p>
        </p:txBody>
      </p:sp>
      <p:sp>
        <p:nvSpPr>
          <p:cNvPr id="122" name="B"/>
          <p:cNvSpPr/>
          <p:nvPr/>
        </p:nvSpPr>
        <p:spPr>
          <a:xfrm>
            <a:off x="16592550" y="5269728"/>
            <a:ext cx="1219200" cy="1217562"/>
          </a:xfrm>
          <a:prstGeom prst="ellipse">
            <a:avLst/>
          </a:prstGeom>
          <a:blipFill>
            <a:blip r:embed="rId4"/>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B</a:t>
            </a:r>
          </a:p>
        </p:txBody>
      </p:sp>
      <p:sp>
        <p:nvSpPr>
          <p:cNvPr id="123" name="E"/>
          <p:cNvSpPr/>
          <p:nvPr/>
        </p:nvSpPr>
        <p:spPr>
          <a:xfrm>
            <a:off x="19602450" y="5269728"/>
            <a:ext cx="1219200" cy="1217562"/>
          </a:xfrm>
          <a:prstGeom prst="ellipse">
            <a:avLst/>
          </a:prstGeom>
          <a:blipFill>
            <a:blip r:embed="rId4"/>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E</a:t>
            </a:r>
          </a:p>
        </p:txBody>
      </p:sp>
      <p:sp>
        <p:nvSpPr>
          <p:cNvPr id="124" name="H"/>
          <p:cNvSpPr/>
          <p:nvPr/>
        </p:nvSpPr>
        <p:spPr>
          <a:xfrm>
            <a:off x="22631400" y="5269728"/>
            <a:ext cx="1219200" cy="1217562"/>
          </a:xfrm>
          <a:prstGeom prst="ellipse">
            <a:avLst/>
          </a:prstGeom>
          <a:blipFill>
            <a:blip r:embed="rId4"/>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H</a:t>
            </a:r>
          </a:p>
        </p:txBody>
      </p:sp>
      <p:sp>
        <p:nvSpPr>
          <p:cNvPr id="125" name="C"/>
          <p:cNvSpPr/>
          <p:nvPr/>
        </p:nvSpPr>
        <p:spPr>
          <a:xfrm>
            <a:off x="16592550" y="8012927"/>
            <a:ext cx="1219200" cy="1217563"/>
          </a:xfrm>
          <a:prstGeom prst="ellipse">
            <a:avLst/>
          </a:prstGeom>
          <a:blipFill>
            <a:blip r:embed="rId4"/>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C</a:t>
            </a:r>
          </a:p>
        </p:txBody>
      </p:sp>
      <p:sp>
        <p:nvSpPr>
          <p:cNvPr id="126" name="F"/>
          <p:cNvSpPr/>
          <p:nvPr/>
        </p:nvSpPr>
        <p:spPr>
          <a:xfrm>
            <a:off x="19602450" y="8012927"/>
            <a:ext cx="1219200" cy="1217563"/>
          </a:xfrm>
          <a:prstGeom prst="ellipse">
            <a:avLst/>
          </a:prstGeom>
          <a:blipFill>
            <a:blip r:embed="rId4"/>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F</a:t>
            </a:r>
          </a:p>
        </p:txBody>
      </p:sp>
      <p:sp>
        <p:nvSpPr>
          <p:cNvPr id="127" name="I"/>
          <p:cNvSpPr/>
          <p:nvPr/>
        </p:nvSpPr>
        <p:spPr>
          <a:xfrm>
            <a:off x="22631400" y="8012927"/>
            <a:ext cx="1219200" cy="1217563"/>
          </a:xfrm>
          <a:prstGeom prst="ellipse">
            <a:avLst/>
          </a:prstGeom>
          <a:blipFill>
            <a:blip r:embed="rId4"/>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I</a:t>
            </a:r>
          </a:p>
        </p:txBody>
      </p:sp>
      <p:sp>
        <p:nvSpPr>
          <p:cNvPr id="128" name="Line"/>
          <p:cNvSpPr/>
          <p:nvPr/>
        </p:nvSpPr>
        <p:spPr>
          <a:xfrm flipH="1">
            <a:off x="17792700" y="3143250"/>
            <a:ext cx="1790700" cy="1"/>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29" name="Line"/>
          <p:cNvSpPr/>
          <p:nvPr/>
        </p:nvSpPr>
        <p:spPr>
          <a:xfrm flipH="1">
            <a:off x="17792700" y="5886450"/>
            <a:ext cx="1790700" cy="1"/>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30" name="Line"/>
          <p:cNvSpPr/>
          <p:nvPr/>
        </p:nvSpPr>
        <p:spPr>
          <a:xfrm flipH="1">
            <a:off x="17792700" y="8629650"/>
            <a:ext cx="1790700" cy="1"/>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31" name="Line"/>
          <p:cNvSpPr/>
          <p:nvPr/>
        </p:nvSpPr>
        <p:spPr>
          <a:xfrm flipH="1">
            <a:off x="20821650" y="5886450"/>
            <a:ext cx="1809751" cy="1"/>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32" name="Line"/>
          <p:cNvSpPr/>
          <p:nvPr/>
        </p:nvSpPr>
        <p:spPr>
          <a:xfrm flipH="1">
            <a:off x="20840700" y="3143250"/>
            <a:ext cx="1755399" cy="1"/>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33" name="Line"/>
          <p:cNvSpPr/>
          <p:nvPr/>
        </p:nvSpPr>
        <p:spPr>
          <a:xfrm flipH="1">
            <a:off x="20821650" y="8629650"/>
            <a:ext cx="1809751" cy="1"/>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34" name="Line"/>
          <p:cNvSpPr/>
          <p:nvPr/>
        </p:nvSpPr>
        <p:spPr>
          <a:xfrm>
            <a:off x="17164050" y="6457950"/>
            <a:ext cx="0" cy="1543050"/>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35" name="Line"/>
          <p:cNvSpPr/>
          <p:nvPr/>
        </p:nvSpPr>
        <p:spPr>
          <a:xfrm>
            <a:off x="20212050" y="6457950"/>
            <a:ext cx="0" cy="1543050"/>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36" name="Line"/>
          <p:cNvSpPr/>
          <p:nvPr/>
        </p:nvSpPr>
        <p:spPr>
          <a:xfrm>
            <a:off x="23279100" y="6457950"/>
            <a:ext cx="0" cy="1543050"/>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37" name="Line"/>
          <p:cNvSpPr/>
          <p:nvPr/>
        </p:nvSpPr>
        <p:spPr>
          <a:xfrm>
            <a:off x="17164050" y="3771900"/>
            <a:ext cx="0" cy="1543050"/>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38" name="Line"/>
          <p:cNvSpPr/>
          <p:nvPr/>
        </p:nvSpPr>
        <p:spPr>
          <a:xfrm>
            <a:off x="23260050" y="3714750"/>
            <a:ext cx="0" cy="1543050"/>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39" name="Line"/>
          <p:cNvSpPr/>
          <p:nvPr/>
        </p:nvSpPr>
        <p:spPr>
          <a:xfrm>
            <a:off x="17652503" y="3543696"/>
            <a:ext cx="2159497" cy="1942704"/>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40" name="Line"/>
          <p:cNvSpPr/>
          <p:nvPr/>
        </p:nvSpPr>
        <p:spPr>
          <a:xfrm flipV="1">
            <a:off x="20700006" y="6305548"/>
            <a:ext cx="2102843" cy="1914428"/>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41" name="Rectangle"/>
          <p:cNvSpPr/>
          <p:nvPr/>
        </p:nvSpPr>
        <p:spPr>
          <a:xfrm>
            <a:off x="190500" y="2495550"/>
            <a:ext cx="13449300" cy="9797145"/>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42" name="Algorithm getDepthFirstTraversal(originVertex)…"/>
          <p:cNvSpPr/>
          <p:nvPr/>
        </p:nvSpPr>
        <p:spPr>
          <a:xfrm>
            <a:off x="522067" y="2616200"/>
            <a:ext cx="13220701" cy="96764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latin typeface="Comic Sans MS"/>
                <a:ea typeface="Comic Sans MS"/>
                <a:cs typeface="Comic Sans MS"/>
                <a:sym typeface="Comic Sans MS"/>
              </a:defRPr>
            </a:pPr>
            <a:r>
              <a:rPr sz="2800" dirty="0"/>
              <a:t>Algorithm </a:t>
            </a:r>
            <a:r>
              <a:rPr sz="2800" dirty="0" err="1">
                <a:solidFill>
                  <a:srgbClr val="942193"/>
                </a:solidFill>
              </a:rPr>
              <a:t>getDepthFirstTraversal</a:t>
            </a:r>
            <a:r>
              <a:rPr sz="2800" dirty="0"/>
              <a:t>(</a:t>
            </a:r>
            <a:r>
              <a:rPr sz="2800" dirty="0" err="1"/>
              <a:t>originVertex</a:t>
            </a:r>
            <a:r>
              <a:rPr sz="2800" dirty="0"/>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latin typeface="Comic Sans MS"/>
                <a:ea typeface="Comic Sans MS"/>
                <a:cs typeface="Comic Sans MS"/>
                <a:sym typeface="Comic Sans MS"/>
              </a:defRPr>
            </a:pPr>
            <a:endParaRPr dirty="0"/>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err="1">
                <a:solidFill>
                  <a:srgbClr val="942193"/>
                </a:solidFill>
              </a:rPr>
              <a:t>traversalOrder</a:t>
            </a:r>
            <a:r>
              <a:rPr sz="2400" dirty="0"/>
              <a:t> = queue for the resulting traversal order</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err="1">
                <a:solidFill>
                  <a:srgbClr val="942193"/>
                </a:solidFill>
              </a:rPr>
              <a:t>vertexStack</a:t>
            </a:r>
            <a:r>
              <a:rPr sz="2400" dirty="0"/>
              <a:t> = stack to hold vertices as they are visited</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endParaRPr sz="2400" dirty="0"/>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Mark </a:t>
            </a:r>
            <a:r>
              <a:rPr sz="2400" dirty="0" err="1">
                <a:solidFill>
                  <a:srgbClr val="0433FF"/>
                </a:solidFill>
              </a:rPr>
              <a:t>originVertex</a:t>
            </a:r>
            <a:r>
              <a:rPr sz="2400" dirty="0"/>
              <a:t> as visited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err="1">
                <a:solidFill>
                  <a:srgbClr val="942193"/>
                </a:solidFill>
              </a:rPr>
              <a:t>traversalOrder</a:t>
            </a:r>
            <a:r>
              <a:rPr sz="2400" dirty="0" err="1"/>
              <a:t>.enqueue</a:t>
            </a:r>
            <a:r>
              <a:rPr sz="2400" dirty="0"/>
              <a:t>(</a:t>
            </a:r>
            <a:r>
              <a:rPr sz="2400" dirty="0" err="1">
                <a:solidFill>
                  <a:srgbClr val="0433FF"/>
                </a:solidFill>
              </a:rPr>
              <a:t>originVertex</a:t>
            </a:r>
            <a:r>
              <a:rPr sz="2400" dirty="0"/>
              <a:t>)</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err="1">
                <a:solidFill>
                  <a:srgbClr val="942193"/>
                </a:solidFill>
              </a:rPr>
              <a:t>vertexStack</a:t>
            </a:r>
            <a:r>
              <a:rPr sz="2400" dirty="0" err="1"/>
              <a:t>.push</a:t>
            </a:r>
            <a:r>
              <a:rPr sz="2400" dirty="0"/>
              <a:t>(</a:t>
            </a:r>
            <a:r>
              <a:rPr sz="2400" dirty="0" err="1">
                <a:solidFill>
                  <a:srgbClr val="0433FF"/>
                </a:solidFill>
              </a:rPr>
              <a:t>originVertex</a:t>
            </a:r>
            <a:r>
              <a:rPr sz="2400" dirty="0"/>
              <a:t>)</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endParaRPr sz="2400" dirty="0"/>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while (!</a:t>
            </a:r>
            <a:r>
              <a:rPr sz="2400" dirty="0" err="1">
                <a:solidFill>
                  <a:srgbClr val="942193"/>
                </a:solidFill>
              </a:rPr>
              <a:t>vertexStack</a:t>
            </a:r>
            <a:r>
              <a:rPr sz="2400" dirty="0" err="1"/>
              <a:t>.isEmpty</a:t>
            </a:r>
            <a:r>
              <a:rPr sz="2400" dirty="0"/>
              <a:t>())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   </a:t>
            </a:r>
            <a:r>
              <a:rPr sz="2400" dirty="0" err="1">
                <a:solidFill>
                  <a:srgbClr val="0433FF"/>
                </a:solidFill>
              </a:rPr>
              <a:t>topVertex</a:t>
            </a:r>
            <a:r>
              <a:rPr sz="2400" dirty="0"/>
              <a:t> = </a:t>
            </a:r>
            <a:r>
              <a:rPr sz="2400" dirty="0" err="1">
                <a:solidFill>
                  <a:srgbClr val="942193"/>
                </a:solidFill>
              </a:rPr>
              <a:t>vertexStack</a:t>
            </a:r>
            <a:r>
              <a:rPr sz="2400" dirty="0" err="1"/>
              <a:t>.peek</a:t>
            </a:r>
            <a:r>
              <a:rPr sz="2400" dirty="0"/>
              <a:t>()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   if (</a:t>
            </a:r>
            <a:r>
              <a:rPr sz="2400" dirty="0" err="1">
                <a:solidFill>
                  <a:srgbClr val="0433FF"/>
                </a:solidFill>
              </a:rPr>
              <a:t>topVertex</a:t>
            </a:r>
            <a:r>
              <a:rPr sz="2400" dirty="0"/>
              <a:t> has an unvisited neighbor)</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   {</a:t>
            </a:r>
            <a:br>
              <a:rPr sz="2400" dirty="0"/>
            </a:br>
            <a:r>
              <a:rPr sz="2400" dirty="0"/>
              <a:t>       </a:t>
            </a:r>
            <a:r>
              <a:rPr sz="2400" dirty="0" err="1">
                <a:solidFill>
                  <a:srgbClr val="0433FF"/>
                </a:solidFill>
              </a:rPr>
              <a:t>nextNeighbor</a:t>
            </a:r>
            <a:r>
              <a:rPr sz="2400" dirty="0"/>
              <a:t> = next unvisited neighbor of </a:t>
            </a:r>
            <a:r>
              <a:rPr sz="2400" dirty="0" err="1">
                <a:solidFill>
                  <a:srgbClr val="0433FF"/>
                </a:solidFill>
              </a:rPr>
              <a:t>topVertex</a:t>
            </a:r>
            <a:r>
              <a:rPr sz="2400" dirty="0"/>
              <a:t>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        Mark </a:t>
            </a:r>
            <a:r>
              <a:rPr sz="2400" dirty="0" err="1">
                <a:solidFill>
                  <a:srgbClr val="0433FF"/>
                </a:solidFill>
              </a:rPr>
              <a:t>nextNeighbor</a:t>
            </a:r>
            <a:r>
              <a:rPr sz="2400" dirty="0"/>
              <a:t> as visited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        </a:t>
            </a:r>
            <a:r>
              <a:rPr sz="2400" dirty="0" err="1">
                <a:solidFill>
                  <a:srgbClr val="942193"/>
                </a:solidFill>
              </a:rPr>
              <a:t>traversalOrder</a:t>
            </a:r>
            <a:r>
              <a:rPr sz="2400" dirty="0" err="1"/>
              <a:t>.enqueue</a:t>
            </a:r>
            <a:r>
              <a:rPr sz="2400" dirty="0"/>
              <a:t>(</a:t>
            </a:r>
            <a:r>
              <a:rPr sz="2400" dirty="0" err="1">
                <a:solidFill>
                  <a:srgbClr val="0433FF"/>
                </a:solidFill>
              </a:rPr>
              <a:t>nextNeighbor</a:t>
            </a:r>
            <a:r>
              <a:rPr sz="2400" dirty="0"/>
              <a:t>)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        </a:t>
            </a:r>
            <a:r>
              <a:rPr sz="2400" dirty="0" err="1">
                <a:solidFill>
                  <a:srgbClr val="942193"/>
                </a:solidFill>
              </a:rPr>
              <a:t>vertexStack</a:t>
            </a:r>
            <a:r>
              <a:rPr sz="2400" dirty="0" err="1"/>
              <a:t>.push</a:t>
            </a:r>
            <a:r>
              <a:rPr sz="2400" dirty="0"/>
              <a:t>(</a:t>
            </a:r>
            <a:r>
              <a:rPr sz="2400" dirty="0" err="1">
                <a:solidFill>
                  <a:srgbClr val="0433FF"/>
                </a:solidFill>
              </a:rPr>
              <a:t>nextNeighbor</a:t>
            </a:r>
            <a:r>
              <a:rPr sz="2400" dirty="0"/>
              <a:t>)</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   else</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       </a:t>
            </a:r>
            <a:r>
              <a:rPr sz="2400" dirty="0" err="1">
                <a:solidFill>
                  <a:srgbClr val="942193"/>
                </a:solidFill>
              </a:rPr>
              <a:t>vertexStack</a:t>
            </a:r>
            <a:r>
              <a:rPr sz="2400" dirty="0" err="1"/>
              <a:t>.pop</a:t>
            </a:r>
            <a:r>
              <a:rPr sz="2400" dirty="0"/>
              <a:t>()</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return </a:t>
            </a:r>
            <a:r>
              <a:rPr sz="2400" dirty="0" err="1">
                <a:solidFill>
                  <a:srgbClr val="942193"/>
                </a:solidFill>
              </a:rPr>
              <a:t>traversalOrder</a:t>
            </a:r>
            <a:endParaRPr sz="2400" dirty="0">
              <a:solidFill>
                <a:srgbClr val="942193"/>
              </a:solidFill>
            </a:endParaRPr>
          </a:p>
        </p:txBody>
      </p:sp>
      <p:sp>
        <p:nvSpPr>
          <p:cNvPr id="143" name="Rounded Rectangle"/>
          <p:cNvSpPr/>
          <p:nvPr/>
        </p:nvSpPr>
        <p:spPr>
          <a:xfrm>
            <a:off x="19583400" y="3448050"/>
            <a:ext cx="533400" cy="530614"/>
          </a:xfrm>
          <a:prstGeom prst="roundRect">
            <a:avLst>
              <a:gd name="adj" fmla="val 50000"/>
            </a:avLst>
          </a:prstGeom>
          <a:solidFill>
            <a:srgbClr val="FFFB00"/>
          </a:solidFill>
          <a:ln w="25400">
            <a:solidFill>
              <a:srgbClr val="000000"/>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941100"/>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44" name="Rounded Rectangle"/>
          <p:cNvSpPr/>
          <p:nvPr/>
        </p:nvSpPr>
        <p:spPr>
          <a:xfrm>
            <a:off x="16573500" y="3448050"/>
            <a:ext cx="533400" cy="530614"/>
          </a:xfrm>
          <a:prstGeom prst="roundRect">
            <a:avLst>
              <a:gd name="adj" fmla="val 50000"/>
            </a:avLst>
          </a:prstGeom>
          <a:solidFill>
            <a:srgbClr val="FFFB00"/>
          </a:solidFill>
          <a:ln w="25400">
            <a:solidFill>
              <a:srgbClr val="000000"/>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941100"/>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45" name="Rounded Rectangle"/>
          <p:cNvSpPr/>
          <p:nvPr/>
        </p:nvSpPr>
        <p:spPr>
          <a:xfrm>
            <a:off x="22593300" y="3448050"/>
            <a:ext cx="533400" cy="530614"/>
          </a:xfrm>
          <a:prstGeom prst="roundRect">
            <a:avLst>
              <a:gd name="adj" fmla="val 50000"/>
            </a:avLst>
          </a:prstGeom>
          <a:solidFill>
            <a:srgbClr val="FFFB00"/>
          </a:solidFill>
          <a:ln w="25400">
            <a:solidFill>
              <a:srgbClr val="000000"/>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941100"/>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46" name="Rounded Rectangle"/>
          <p:cNvSpPr/>
          <p:nvPr/>
        </p:nvSpPr>
        <p:spPr>
          <a:xfrm>
            <a:off x="22631400" y="6057900"/>
            <a:ext cx="533400" cy="530614"/>
          </a:xfrm>
          <a:prstGeom prst="roundRect">
            <a:avLst>
              <a:gd name="adj" fmla="val 50000"/>
            </a:avLst>
          </a:prstGeom>
          <a:solidFill>
            <a:srgbClr val="FFFB00"/>
          </a:solidFill>
          <a:ln w="25400">
            <a:solidFill>
              <a:srgbClr val="000000"/>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941100"/>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47" name="Rounded Rectangle"/>
          <p:cNvSpPr/>
          <p:nvPr/>
        </p:nvSpPr>
        <p:spPr>
          <a:xfrm>
            <a:off x="19583400" y="6115050"/>
            <a:ext cx="533400" cy="530614"/>
          </a:xfrm>
          <a:prstGeom prst="roundRect">
            <a:avLst>
              <a:gd name="adj" fmla="val 50000"/>
            </a:avLst>
          </a:prstGeom>
          <a:solidFill>
            <a:srgbClr val="FFFB00"/>
          </a:solidFill>
          <a:ln w="25400">
            <a:solidFill>
              <a:srgbClr val="000000"/>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941100"/>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48" name="Rounded Rectangle"/>
          <p:cNvSpPr/>
          <p:nvPr/>
        </p:nvSpPr>
        <p:spPr>
          <a:xfrm>
            <a:off x="16668750" y="6057900"/>
            <a:ext cx="533400" cy="530614"/>
          </a:xfrm>
          <a:prstGeom prst="roundRect">
            <a:avLst>
              <a:gd name="adj" fmla="val 50000"/>
            </a:avLst>
          </a:prstGeom>
          <a:solidFill>
            <a:srgbClr val="FFFB00"/>
          </a:solidFill>
          <a:ln w="25400">
            <a:solidFill>
              <a:srgbClr val="000000"/>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941100"/>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49" name="Rounded Rectangle"/>
          <p:cNvSpPr/>
          <p:nvPr/>
        </p:nvSpPr>
        <p:spPr>
          <a:xfrm>
            <a:off x="16630650" y="8991600"/>
            <a:ext cx="533400" cy="530614"/>
          </a:xfrm>
          <a:prstGeom prst="roundRect">
            <a:avLst>
              <a:gd name="adj" fmla="val 50000"/>
            </a:avLst>
          </a:prstGeom>
          <a:solidFill>
            <a:srgbClr val="FFFB00"/>
          </a:solidFill>
          <a:ln w="25400">
            <a:solidFill>
              <a:srgbClr val="000000"/>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941100"/>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50" name="Rounded Rectangle"/>
          <p:cNvSpPr/>
          <p:nvPr/>
        </p:nvSpPr>
        <p:spPr>
          <a:xfrm>
            <a:off x="19545300" y="8858250"/>
            <a:ext cx="533400" cy="530614"/>
          </a:xfrm>
          <a:prstGeom prst="roundRect">
            <a:avLst>
              <a:gd name="adj" fmla="val 50000"/>
            </a:avLst>
          </a:prstGeom>
          <a:solidFill>
            <a:srgbClr val="FFFB00"/>
          </a:solidFill>
          <a:ln w="25400">
            <a:solidFill>
              <a:srgbClr val="000000"/>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941100"/>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51" name="Rounded Rectangle"/>
          <p:cNvSpPr/>
          <p:nvPr/>
        </p:nvSpPr>
        <p:spPr>
          <a:xfrm>
            <a:off x="22631400" y="8858250"/>
            <a:ext cx="533400" cy="530614"/>
          </a:xfrm>
          <a:prstGeom prst="roundRect">
            <a:avLst>
              <a:gd name="adj" fmla="val 50000"/>
            </a:avLst>
          </a:prstGeom>
          <a:solidFill>
            <a:srgbClr val="FFFB00"/>
          </a:solidFill>
          <a:ln w="25400">
            <a:solidFill>
              <a:srgbClr val="000000"/>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941100"/>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52" name="Rounded Rectangle"/>
          <p:cNvSpPr/>
          <p:nvPr/>
        </p:nvSpPr>
        <p:spPr>
          <a:xfrm>
            <a:off x="17358320" y="3429000"/>
            <a:ext cx="533401" cy="530614"/>
          </a:xfrm>
          <a:prstGeom prst="roundRect">
            <a:avLst>
              <a:gd name="adj" fmla="val 50000"/>
            </a:avLst>
          </a:prstGeom>
          <a:solidFill>
            <a:srgbClr val="FF2600"/>
          </a:solidFill>
          <a:ln w="25400">
            <a:solidFill>
              <a:srgbClr val="000000"/>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941100"/>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grpSp>
        <p:nvGrpSpPr>
          <p:cNvPr id="155" name="Group"/>
          <p:cNvGrpSpPr/>
          <p:nvPr/>
        </p:nvGrpSpPr>
        <p:grpSpPr>
          <a:xfrm>
            <a:off x="13340525" y="12477750"/>
            <a:ext cx="10814875" cy="1009650"/>
            <a:chOff x="0" y="0"/>
            <a:chExt cx="10814874" cy="1009650"/>
          </a:xfrm>
        </p:grpSpPr>
        <p:sp>
          <p:nvSpPr>
            <p:cNvPr id="153" name="Rectangle"/>
            <p:cNvSpPr/>
            <p:nvPr/>
          </p:nvSpPr>
          <p:spPr>
            <a:xfrm>
              <a:off x="3747324" y="0"/>
              <a:ext cx="7067551" cy="1009650"/>
            </a:xfrm>
            <a:prstGeom prst="rect">
              <a:avLst/>
            </a:prstGeom>
            <a:blipFill rotWithShape="1">
              <a:blip r:embed="rId5"/>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54" name="traversalOrder"/>
            <p:cNvSpPr/>
            <p:nvPr/>
          </p:nvSpPr>
          <p:spPr>
            <a:xfrm>
              <a:off x="0" y="288925"/>
              <a:ext cx="3676650" cy="546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spAutoFit/>
            </a:bodyPr>
            <a:lstStyle>
              <a:lvl1pPr algn="r">
                <a:defRPr sz="2800" b="1">
                  <a:latin typeface="Courier New"/>
                  <a:ea typeface="Courier New"/>
                  <a:cs typeface="Courier New"/>
                  <a:sym typeface="Courier New"/>
                </a:defRPr>
              </a:lvl1pPr>
            </a:lstStyle>
            <a:p>
              <a:r>
                <a:t>traversalOrder</a:t>
              </a:r>
            </a:p>
          </p:txBody>
        </p:sp>
      </p:grpSp>
      <p:sp>
        <p:nvSpPr>
          <p:cNvPr id="156" name="A"/>
          <p:cNvSpPr/>
          <p:nvPr/>
        </p:nvSpPr>
        <p:spPr>
          <a:xfrm>
            <a:off x="16906837" y="263524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A</a:t>
            </a:r>
          </a:p>
        </p:txBody>
      </p:sp>
      <p:sp>
        <p:nvSpPr>
          <p:cNvPr id="157" name="B"/>
          <p:cNvSpPr/>
          <p:nvPr/>
        </p:nvSpPr>
        <p:spPr>
          <a:xfrm>
            <a:off x="16887787" y="535939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B</a:t>
            </a:r>
          </a:p>
        </p:txBody>
      </p:sp>
      <p:sp>
        <p:nvSpPr>
          <p:cNvPr id="158" name="C"/>
          <p:cNvSpPr/>
          <p:nvPr/>
        </p:nvSpPr>
        <p:spPr>
          <a:xfrm>
            <a:off x="16925887" y="810259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C</a:t>
            </a:r>
          </a:p>
        </p:txBody>
      </p:sp>
      <p:sp>
        <p:nvSpPr>
          <p:cNvPr id="159" name="D"/>
          <p:cNvSpPr/>
          <p:nvPr/>
        </p:nvSpPr>
        <p:spPr>
          <a:xfrm>
            <a:off x="19935787" y="263524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D</a:t>
            </a:r>
          </a:p>
        </p:txBody>
      </p:sp>
      <p:sp>
        <p:nvSpPr>
          <p:cNvPr id="160" name="E"/>
          <p:cNvSpPr/>
          <p:nvPr/>
        </p:nvSpPr>
        <p:spPr>
          <a:xfrm>
            <a:off x="19878637" y="537844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E</a:t>
            </a:r>
          </a:p>
        </p:txBody>
      </p:sp>
      <p:sp>
        <p:nvSpPr>
          <p:cNvPr id="161" name="F"/>
          <p:cNvSpPr/>
          <p:nvPr/>
        </p:nvSpPr>
        <p:spPr>
          <a:xfrm>
            <a:off x="19916737" y="810259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F</a:t>
            </a:r>
          </a:p>
        </p:txBody>
      </p:sp>
      <p:sp>
        <p:nvSpPr>
          <p:cNvPr id="162" name="G"/>
          <p:cNvSpPr/>
          <p:nvPr/>
        </p:nvSpPr>
        <p:spPr>
          <a:xfrm>
            <a:off x="22888537" y="261619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G</a:t>
            </a:r>
          </a:p>
        </p:txBody>
      </p:sp>
      <p:sp>
        <p:nvSpPr>
          <p:cNvPr id="163" name="H"/>
          <p:cNvSpPr/>
          <p:nvPr/>
        </p:nvSpPr>
        <p:spPr>
          <a:xfrm>
            <a:off x="22945687" y="537844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H</a:t>
            </a:r>
          </a:p>
        </p:txBody>
      </p:sp>
      <p:sp>
        <p:nvSpPr>
          <p:cNvPr id="164" name="I"/>
          <p:cNvSpPr/>
          <p:nvPr/>
        </p:nvSpPr>
        <p:spPr>
          <a:xfrm>
            <a:off x="22945687" y="817879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I</a:t>
            </a:r>
          </a:p>
        </p:txBody>
      </p:sp>
      <p:sp>
        <p:nvSpPr>
          <p:cNvPr id="165" name="A"/>
          <p:cNvSpPr/>
          <p:nvPr/>
        </p:nvSpPr>
        <p:spPr>
          <a:xfrm>
            <a:off x="15001837" y="1040764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A</a:t>
            </a:r>
          </a:p>
        </p:txBody>
      </p:sp>
      <p:sp>
        <p:nvSpPr>
          <p:cNvPr id="166" name="B"/>
          <p:cNvSpPr/>
          <p:nvPr/>
        </p:nvSpPr>
        <p:spPr>
          <a:xfrm>
            <a:off x="15001837" y="970279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B</a:t>
            </a:r>
          </a:p>
        </p:txBody>
      </p:sp>
      <p:sp>
        <p:nvSpPr>
          <p:cNvPr id="167" name="C"/>
          <p:cNvSpPr/>
          <p:nvPr/>
        </p:nvSpPr>
        <p:spPr>
          <a:xfrm>
            <a:off x="15001837" y="745489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C</a:t>
            </a:r>
          </a:p>
        </p:txBody>
      </p:sp>
      <p:sp>
        <p:nvSpPr>
          <p:cNvPr id="168" name="D"/>
          <p:cNvSpPr/>
          <p:nvPr/>
        </p:nvSpPr>
        <p:spPr>
          <a:xfrm>
            <a:off x="15001837" y="968374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D</a:t>
            </a:r>
          </a:p>
        </p:txBody>
      </p:sp>
      <p:sp>
        <p:nvSpPr>
          <p:cNvPr id="169" name="E"/>
          <p:cNvSpPr/>
          <p:nvPr/>
        </p:nvSpPr>
        <p:spPr>
          <a:xfrm>
            <a:off x="15001837" y="892174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E</a:t>
            </a:r>
          </a:p>
        </p:txBody>
      </p:sp>
      <p:sp>
        <p:nvSpPr>
          <p:cNvPr id="170" name="F"/>
          <p:cNvSpPr/>
          <p:nvPr/>
        </p:nvSpPr>
        <p:spPr>
          <a:xfrm>
            <a:off x="15001837" y="821689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F</a:t>
            </a:r>
          </a:p>
        </p:txBody>
      </p:sp>
      <p:sp>
        <p:nvSpPr>
          <p:cNvPr id="171" name="G"/>
          <p:cNvSpPr/>
          <p:nvPr/>
        </p:nvSpPr>
        <p:spPr>
          <a:xfrm>
            <a:off x="15001837" y="894079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G</a:t>
            </a:r>
          </a:p>
        </p:txBody>
      </p:sp>
      <p:sp>
        <p:nvSpPr>
          <p:cNvPr id="172" name="H"/>
          <p:cNvSpPr/>
          <p:nvPr/>
        </p:nvSpPr>
        <p:spPr>
          <a:xfrm>
            <a:off x="15001837" y="747394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H</a:t>
            </a:r>
          </a:p>
        </p:txBody>
      </p:sp>
      <p:sp>
        <p:nvSpPr>
          <p:cNvPr id="173" name="I"/>
          <p:cNvSpPr/>
          <p:nvPr/>
        </p:nvSpPr>
        <p:spPr>
          <a:xfrm>
            <a:off x="15001837" y="673099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I</a:t>
            </a:r>
          </a:p>
        </p:txBody>
      </p:sp>
      <p:sp>
        <p:nvSpPr>
          <p:cNvPr id="174" name="Circle"/>
          <p:cNvSpPr/>
          <p:nvPr/>
        </p:nvSpPr>
        <p:spPr>
          <a:xfrm>
            <a:off x="16592550" y="2515419"/>
            <a:ext cx="1219200" cy="1217562"/>
          </a:xfrm>
          <a:prstGeom prst="ellipse">
            <a:avLst/>
          </a:prstGeom>
          <a:ln w="139700">
            <a:solidFill>
              <a:srgbClr val="80511C"/>
            </a:solidFill>
            <a:miter lim="400000"/>
          </a:ln>
        </p:spPr>
        <p:txBody>
          <a:bodyPr lIns="76200" tIns="76200" rIns="76200" bIns="76200" anchor="ctr"/>
          <a:lstStyle/>
          <a:p>
            <a:pPr defTabSz="685800">
              <a:defRPr sz="6000" b="1">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pPr>
            <a:endParaRPr/>
          </a:p>
        </p:txBody>
      </p:sp>
      <p:sp>
        <p:nvSpPr>
          <p:cNvPr id="175" name="origin vertex"/>
          <p:cNvSpPr txBox="1"/>
          <p:nvPr/>
        </p:nvSpPr>
        <p:spPr>
          <a:xfrm>
            <a:off x="18682568" y="431838"/>
            <a:ext cx="5187083" cy="1231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indent="228600" defTabSz="12700">
              <a:lnSpc>
                <a:spcPct val="110000"/>
              </a:lnSpc>
              <a:tabLst>
                <a:tab pos="228600" algn="l"/>
                <a:tab pos="457200" algn="l"/>
                <a:tab pos="685800" algn="l"/>
                <a:tab pos="914400" algn="l"/>
                <a:tab pos="1143000" algn="l"/>
                <a:tab pos="1371600" algn="l"/>
                <a:tab pos="1828800" algn="l"/>
                <a:tab pos="2286000" algn="l"/>
                <a:tab pos="2743200" algn="l"/>
              </a:tabLst>
              <a:defRPr sz="6500" b="1">
                <a:solidFill>
                  <a:srgbClr val="804A00"/>
                </a:solidFill>
                <a:latin typeface="Palatino"/>
                <a:ea typeface="Palatino"/>
                <a:cs typeface="Palatino"/>
                <a:sym typeface="Palatino"/>
              </a:defRPr>
            </a:lvl1pPr>
          </a:lstStyle>
          <a:p>
            <a:r>
              <a:t>origin vertex</a:t>
            </a:r>
          </a:p>
        </p:txBody>
      </p:sp>
      <p:sp>
        <p:nvSpPr>
          <p:cNvPr id="176" name="Line"/>
          <p:cNvSpPr/>
          <p:nvPr/>
        </p:nvSpPr>
        <p:spPr>
          <a:xfrm flipV="1">
            <a:off x="17826892" y="1480191"/>
            <a:ext cx="1213605" cy="1343652"/>
          </a:xfrm>
          <a:prstGeom prst="line">
            <a:avLst/>
          </a:prstGeom>
          <a:ln w="114300">
            <a:solidFill>
              <a:srgbClr val="80511C"/>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174"/>
                                        </p:tgtEl>
                                        <p:attrNameLst>
                                          <p:attrName>style.visibility</p:attrName>
                                        </p:attrNameLst>
                                      </p:cBhvr>
                                      <p:to>
                                        <p:strVal val="visible"/>
                                      </p:to>
                                    </p:set>
                                    <p:animEffect transition="in" filter="dissolve">
                                      <p:cBhvr>
                                        <p:cTn id="7" dur="700"/>
                                        <p:tgtEl>
                                          <p:spTgt spid="174"/>
                                        </p:tgtEl>
                                      </p:cBhvr>
                                    </p:animEffect>
                                  </p:childTnLst>
                                </p:cTn>
                              </p:par>
                            </p:childTnLst>
                          </p:cTn>
                        </p:par>
                        <p:par>
                          <p:cTn id="8" fill="hold">
                            <p:stCondLst>
                              <p:cond delay="700"/>
                            </p:stCondLst>
                            <p:childTnLst>
                              <p:par>
                                <p:cTn id="9" presetID="9" presetClass="entr" fill="hold" grpId="0" nodeType="afterEffect">
                                  <p:stCondLst>
                                    <p:cond delay="0"/>
                                  </p:stCondLst>
                                  <p:iterate>
                                    <p:tmAbs val="0"/>
                                  </p:iterate>
                                  <p:childTnLst>
                                    <p:set>
                                      <p:cBhvr>
                                        <p:cTn id="10" fill="hold"/>
                                        <p:tgtEl>
                                          <p:spTgt spid="176"/>
                                        </p:tgtEl>
                                        <p:attrNameLst>
                                          <p:attrName>style.visibility</p:attrName>
                                        </p:attrNameLst>
                                      </p:cBhvr>
                                      <p:to>
                                        <p:strVal val="visible"/>
                                      </p:to>
                                    </p:set>
                                    <p:animEffect transition="in" filter="dissolve">
                                      <p:cBhvr>
                                        <p:cTn id="11" dur="500"/>
                                        <p:tgtEl>
                                          <p:spTgt spid="176"/>
                                        </p:tgtEl>
                                      </p:cBhvr>
                                    </p:animEffect>
                                  </p:childTnLst>
                                </p:cTn>
                              </p:par>
                            </p:childTnLst>
                          </p:cTn>
                        </p:par>
                        <p:par>
                          <p:cTn id="12" fill="hold">
                            <p:stCondLst>
                              <p:cond delay="1200"/>
                            </p:stCondLst>
                            <p:childTnLst>
                              <p:par>
                                <p:cTn id="13" presetID="22" presetClass="entr" presetSubtype="8" fill="hold" grpId="0" nodeType="afterEffect">
                                  <p:stCondLst>
                                    <p:cond delay="0"/>
                                  </p:stCondLst>
                                  <p:iterate>
                                    <p:tmAbs val="0"/>
                                  </p:iterate>
                                  <p:childTnLst>
                                    <p:set>
                                      <p:cBhvr>
                                        <p:cTn id="14" fill="hold"/>
                                        <p:tgtEl>
                                          <p:spTgt spid="175"/>
                                        </p:tgtEl>
                                        <p:attrNameLst>
                                          <p:attrName>style.visibility</p:attrName>
                                        </p:attrNameLst>
                                      </p:cBhvr>
                                      <p:to>
                                        <p:strVal val="visible"/>
                                      </p:to>
                                    </p:set>
                                    <p:animEffect transition="in" filter="wipe(left)">
                                      <p:cBhvr>
                                        <p:cTn id="15" dur="500"/>
                                        <p:tgtEl>
                                          <p:spTgt spid="175"/>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xit" presetSubtype="32" fill="hold" grpId="1" nodeType="clickEffect">
                                  <p:stCondLst>
                                    <p:cond delay="0"/>
                                  </p:stCondLst>
                                  <p:iterate>
                                    <p:tmAbs val="0"/>
                                  </p:iterate>
                                  <p:childTnLst>
                                    <p:anim calcmode="lin" valueType="num">
                                      <p:cBhvr>
                                        <p:cTn id="19" dur="500" fill="hold"/>
                                        <p:tgtEl>
                                          <p:spTgt spid="175"/>
                                        </p:tgtEl>
                                        <p:attrNameLst>
                                          <p:attrName>ppt_w</p:attrName>
                                        </p:attrNameLst>
                                      </p:cBhvr>
                                      <p:tavLst>
                                        <p:tav tm="0">
                                          <p:val>
                                            <p:strVal val="ppt_w"/>
                                          </p:val>
                                        </p:tav>
                                        <p:tav tm="100000">
                                          <p:val>
                                            <p:fltVal val="0"/>
                                          </p:val>
                                        </p:tav>
                                      </p:tavLst>
                                    </p:anim>
                                    <p:anim calcmode="lin" valueType="num">
                                      <p:cBhvr>
                                        <p:cTn id="20" dur="500" fill="hold"/>
                                        <p:tgtEl>
                                          <p:spTgt spid="175"/>
                                        </p:tgtEl>
                                        <p:attrNameLst>
                                          <p:attrName>ppt_h</p:attrName>
                                        </p:attrNameLst>
                                      </p:cBhvr>
                                      <p:tavLst>
                                        <p:tav tm="0">
                                          <p:val>
                                            <p:strVal val="ppt_h"/>
                                          </p:val>
                                        </p:tav>
                                        <p:tav tm="100000">
                                          <p:val>
                                            <p:fltVal val="0"/>
                                          </p:val>
                                        </p:tav>
                                      </p:tavLst>
                                    </p:anim>
                                    <p:set>
                                      <p:cBhvr>
                                        <p:cTn id="21" fill="hold">
                                          <p:stCondLst>
                                            <p:cond delay="499"/>
                                          </p:stCondLst>
                                        </p:cTn>
                                        <p:tgtEl>
                                          <p:spTgt spid="175"/>
                                        </p:tgtEl>
                                        <p:attrNameLst>
                                          <p:attrName>style.visibility</p:attrName>
                                        </p:attrNameLst>
                                      </p:cBhvr>
                                      <p:to>
                                        <p:strVal val="hidden"/>
                                      </p:to>
                                    </p:set>
                                  </p:childTnLst>
                                </p:cTn>
                              </p:par>
                            </p:childTnLst>
                          </p:cTn>
                        </p:par>
                        <p:par>
                          <p:cTn id="22" fill="hold">
                            <p:stCondLst>
                              <p:cond delay="500"/>
                            </p:stCondLst>
                            <p:childTnLst>
                              <p:par>
                                <p:cTn id="23" presetID="23" presetClass="exit" presetSubtype="32" fill="hold" grpId="1" nodeType="afterEffect">
                                  <p:stCondLst>
                                    <p:cond delay="0"/>
                                  </p:stCondLst>
                                  <p:iterate>
                                    <p:tmAbs val="0"/>
                                  </p:iterate>
                                  <p:childTnLst>
                                    <p:anim calcmode="lin" valueType="num">
                                      <p:cBhvr>
                                        <p:cTn id="24" dur="500" fill="hold"/>
                                        <p:tgtEl>
                                          <p:spTgt spid="176"/>
                                        </p:tgtEl>
                                        <p:attrNameLst>
                                          <p:attrName>ppt_w</p:attrName>
                                        </p:attrNameLst>
                                      </p:cBhvr>
                                      <p:tavLst>
                                        <p:tav tm="0">
                                          <p:val>
                                            <p:strVal val="ppt_w"/>
                                          </p:val>
                                        </p:tav>
                                        <p:tav tm="100000">
                                          <p:val>
                                            <p:fltVal val="0"/>
                                          </p:val>
                                        </p:tav>
                                      </p:tavLst>
                                    </p:anim>
                                    <p:anim calcmode="lin" valueType="num">
                                      <p:cBhvr>
                                        <p:cTn id="25" dur="500" fill="hold"/>
                                        <p:tgtEl>
                                          <p:spTgt spid="176"/>
                                        </p:tgtEl>
                                        <p:attrNameLst>
                                          <p:attrName>ppt_h</p:attrName>
                                        </p:attrNameLst>
                                      </p:cBhvr>
                                      <p:tavLst>
                                        <p:tav tm="0">
                                          <p:val>
                                            <p:strVal val="ppt_h"/>
                                          </p:val>
                                        </p:tav>
                                        <p:tav tm="100000">
                                          <p:val>
                                            <p:fltVal val="0"/>
                                          </p:val>
                                        </p:tav>
                                      </p:tavLst>
                                    </p:anim>
                                    <p:set>
                                      <p:cBhvr>
                                        <p:cTn id="26" fill="hold">
                                          <p:stCondLst>
                                            <p:cond delay="499"/>
                                          </p:stCondLst>
                                        </p:cTn>
                                        <p:tgtEl>
                                          <p:spTgt spid="176"/>
                                        </p:tgtEl>
                                        <p:attrNameLst>
                                          <p:attrName>style.visibility</p:attrName>
                                        </p:attrNameLst>
                                      </p:cBhvr>
                                      <p:to>
                                        <p:strVal val="hidden"/>
                                      </p:to>
                                    </p:set>
                                  </p:childTnLst>
                                </p:cTn>
                              </p:par>
                            </p:childTnLst>
                          </p:cTn>
                        </p:par>
                        <p:par>
                          <p:cTn id="27" fill="hold">
                            <p:stCondLst>
                              <p:cond delay="1000"/>
                            </p:stCondLst>
                            <p:childTnLst>
                              <p:par>
                                <p:cTn id="28" presetID="23" presetClass="exit" presetSubtype="32" fill="hold" grpId="1" nodeType="afterEffect">
                                  <p:stCondLst>
                                    <p:cond delay="0"/>
                                  </p:stCondLst>
                                  <p:iterate>
                                    <p:tmAbs val="0"/>
                                  </p:iterate>
                                  <p:childTnLst>
                                    <p:anim calcmode="lin" valueType="num">
                                      <p:cBhvr>
                                        <p:cTn id="29" dur="500" fill="hold"/>
                                        <p:tgtEl>
                                          <p:spTgt spid="174"/>
                                        </p:tgtEl>
                                        <p:attrNameLst>
                                          <p:attrName>ppt_w</p:attrName>
                                        </p:attrNameLst>
                                      </p:cBhvr>
                                      <p:tavLst>
                                        <p:tav tm="0">
                                          <p:val>
                                            <p:strVal val="ppt_w"/>
                                          </p:val>
                                        </p:tav>
                                        <p:tav tm="100000">
                                          <p:val>
                                            <p:fltVal val="0"/>
                                          </p:val>
                                        </p:tav>
                                      </p:tavLst>
                                    </p:anim>
                                    <p:anim calcmode="lin" valueType="num">
                                      <p:cBhvr>
                                        <p:cTn id="30" dur="500" fill="hold"/>
                                        <p:tgtEl>
                                          <p:spTgt spid="174"/>
                                        </p:tgtEl>
                                        <p:attrNameLst>
                                          <p:attrName>ppt_h</p:attrName>
                                        </p:attrNameLst>
                                      </p:cBhvr>
                                      <p:tavLst>
                                        <p:tav tm="0">
                                          <p:val>
                                            <p:strVal val="ppt_h"/>
                                          </p:val>
                                        </p:tav>
                                        <p:tav tm="100000">
                                          <p:val>
                                            <p:fltVal val="0"/>
                                          </p:val>
                                        </p:tav>
                                      </p:tavLst>
                                    </p:anim>
                                    <p:set>
                                      <p:cBhvr>
                                        <p:cTn id="31" fill="hold">
                                          <p:stCondLst>
                                            <p:cond delay="499"/>
                                          </p:stCondLst>
                                        </p:cTn>
                                        <p:tgtEl>
                                          <p:spTgt spid="174"/>
                                        </p:tgtEl>
                                        <p:attrNameLst>
                                          <p:attrName>style.visibility</p:attrName>
                                        </p:attrNameLst>
                                      </p:cBhvr>
                                      <p:to>
                                        <p:strVal val="hidden"/>
                                      </p:to>
                                    </p:set>
                                  </p:childTnLst>
                                </p:cTn>
                              </p:par>
                            </p:childTnLst>
                          </p:cTn>
                        </p:par>
                        <p:par>
                          <p:cTn id="32" fill="hold">
                            <p:stCondLst>
                              <p:cond delay="1500"/>
                            </p:stCondLst>
                            <p:childTnLst>
                              <p:par>
                                <p:cTn id="33" presetID="2" presetClass="entr" presetSubtype="8" fill="hold" grpId="0" nodeType="afterEffect">
                                  <p:stCondLst>
                                    <p:cond delay="0"/>
                                  </p:stCondLst>
                                  <p:iterate>
                                    <p:tmAbs val="0"/>
                                  </p:iterate>
                                  <p:childTnLst>
                                    <p:set>
                                      <p:cBhvr>
                                        <p:cTn id="34" fill="hold"/>
                                        <p:tgtEl>
                                          <p:spTgt spid="141"/>
                                        </p:tgtEl>
                                        <p:attrNameLst>
                                          <p:attrName>style.visibility</p:attrName>
                                        </p:attrNameLst>
                                      </p:cBhvr>
                                      <p:to>
                                        <p:strVal val="visible"/>
                                      </p:to>
                                    </p:set>
                                    <p:anim calcmode="lin" valueType="num">
                                      <p:cBhvr>
                                        <p:cTn id="35" dur="500" fill="hold"/>
                                        <p:tgtEl>
                                          <p:spTgt spid="141"/>
                                        </p:tgtEl>
                                        <p:attrNameLst>
                                          <p:attrName>ppt_x</p:attrName>
                                        </p:attrNameLst>
                                      </p:cBhvr>
                                      <p:tavLst>
                                        <p:tav tm="0">
                                          <p:val>
                                            <p:strVal val="0-#ppt_w/2"/>
                                          </p:val>
                                        </p:tav>
                                        <p:tav tm="100000">
                                          <p:val>
                                            <p:strVal val="#ppt_x"/>
                                          </p:val>
                                        </p:tav>
                                      </p:tavLst>
                                    </p:anim>
                                    <p:anim calcmode="lin" valueType="num">
                                      <p:cBhvr>
                                        <p:cTn id="36" dur="500" fill="hold"/>
                                        <p:tgtEl>
                                          <p:spTgt spid="141"/>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1" presetClass="entr" presetSubtype="0" fill="hold" grpId="0" nodeType="afterEffect">
                                  <p:stCondLst>
                                    <p:cond delay="0"/>
                                  </p:stCondLst>
                                  <p:iterate type="lt">
                                    <p:tmAbs val="100"/>
                                  </p:iterate>
                                  <p:childTnLst>
                                    <p:set>
                                      <p:cBhvr>
                                        <p:cTn id="39" fill="hold"/>
                                        <p:tgtEl>
                                          <p:spTgt spid="14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iterate>
                                    <p:tmAbs val="0"/>
                                  </p:iterate>
                                  <p:childTnLst>
                                    <p:set>
                                      <p:cBhvr>
                                        <p:cTn id="43" fill="hold"/>
                                        <p:tgtEl>
                                          <p:spTgt spid="155"/>
                                        </p:tgtEl>
                                        <p:attrNameLst>
                                          <p:attrName>style.visibility</p:attrName>
                                        </p:attrNameLst>
                                      </p:cBhvr>
                                      <p:to>
                                        <p:strVal val="visible"/>
                                      </p:to>
                                    </p:set>
                                    <p:animEffect transition="in" filter="wipe(left)">
                                      <p:cBhvr>
                                        <p:cTn id="44" dur="500"/>
                                        <p:tgtEl>
                                          <p:spTgt spid="15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iterate>
                                    <p:tmAbs val="0"/>
                                  </p:iterate>
                                  <p:childTnLst>
                                    <p:set>
                                      <p:cBhvr>
                                        <p:cTn id="48" fill="hold"/>
                                        <p:tgtEl>
                                          <p:spTgt spid="117"/>
                                        </p:tgtEl>
                                        <p:attrNameLst>
                                          <p:attrName>style.visibility</p:attrName>
                                        </p:attrNameLst>
                                      </p:cBhvr>
                                      <p:to>
                                        <p:strVal val="visible"/>
                                      </p:to>
                                    </p:set>
                                    <p:animEffect transition="in" filter="wipe(down)">
                                      <p:cBhvr>
                                        <p:cTn id="49" dur="500"/>
                                        <p:tgtEl>
                                          <p:spTgt spid="11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fill="hold" grpId="0" nodeType="clickEffect">
                                  <p:stCondLst>
                                    <p:cond delay="0"/>
                                  </p:stCondLst>
                                  <p:iterate>
                                    <p:tmAbs val="0"/>
                                  </p:iterate>
                                  <p:childTnLst>
                                    <p:set>
                                      <p:cBhvr>
                                        <p:cTn id="53" fill="hold"/>
                                        <p:tgtEl>
                                          <p:spTgt spid="144"/>
                                        </p:tgtEl>
                                        <p:attrNameLst>
                                          <p:attrName>style.visibility</p:attrName>
                                        </p:attrNameLst>
                                      </p:cBhvr>
                                      <p:to>
                                        <p:strVal val="visible"/>
                                      </p:to>
                                    </p:set>
                                    <p:animEffect transition="in" filter="fade">
                                      <p:cBhvr>
                                        <p:cTn id="54" dur="250"/>
                                        <p:tgtEl>
                                          <p:spTgt spid="144"/>
                                        </p:tgtEl>
                                      </p:cBhvr>
                                    </p:animEffect>
                                  </p:childTnLst>
                                </p:cTn>
                              </p:par>
                            </p:childTnLst>
                          </p:cTn>
                        </p:par>
                        <p:par>
                          <p:cTn id="55" fill="hold">
                            <p:stCondLst>
                              <p:cond delay="250"/>
                            </p:stCondLst>
                            <p:childTnLst>
                              <p:par>
                                <p:cTn id="56" presetID="10" presetClass="entr" fill="hold" grpId="0" nodeType="afterEffect">
                                  <p:stCondLst>
                                    <p:cond delay="0"/>
                                  </p:stCondLst>
                                  <p:iterate>
                                    <p:tmAbs val="0"/>
                                  </p:iterate>
                                  <p:childTnLst>
                                    <p:set>
                                      <p:cBhvr>
                                        <p:cTn id="57" fill="hold"/>
                                        <p:tgtEl>
                                          <p:spTgt spid="152"/>
                                        </p:tgtEl>
                                        <p:attrNameLst>
                                          <p:attrName>style.visibility</p:attrName>
                                        </p:attrNameLst>
                                      </p:cBhvr>
                                      <p:to>
                                        <p:strVal val="visible"/>
                                      </p:to>
                                    </p:set>
                                    <p:animEffect transition="in" filter="fade">
                                      <p:cBhvr>
                                        <p:cTn id="58" dur="250"/>
                                        <p:tgtEl>
                                          <p:spTgt spid="152"/>
                                        </p:tgtEl>
                                      </p:cBhvr>
                                    </p:animEffect>
                                  </p:childTnLst>
                                </p:cTn>
                              </p:par>
                            </p:childTnLst>
                          </p:cTn>
                        </p:par>
                        <p:par>
                          <p:cTn id="59" fill="hold">
                            <p:stCondLst>
                              <p:cond delay="500"/>
                            </p:stCondLst>
                            <p:childTnLst>
                              <p:par>
                                <p:cTn id="60" presetID="10" presetClass="entr" fill="hold" grpId="0" nodeType="afterEffect">
                                  <p:stCondLst>
                                    <p:cond delay="0"/>
                                  </p:stCondLst>
                                  <p:iterate>
                                    <p:tmAbs val="0"/>
                                  </p:iterate>
                                  <p:childTnLst>
                                    <p:set>
                                      <p:cBhvr>
                                        <p:cTn id="61" fill="hold"/>
                                        <p:tgtEl>
                                          <p:spTgt spid="156"/>
                                        </p:tgtEl>
                                        <p:attrNameLst>
                                          <p:attrName>style.visibility</p:attrName>
                                        </p:attrNameLst>
                                      </p:cBhvr>
                                      <p:to>
                                        <p:strVal val="visible"/>
                                      </p:to>
                                    </p:set>
                                    <p:animEffect transition="in" filter="fade">
                                      <p:cBhvr>
                                        <p:cTn id="62" dur="500"/>
                                        <p:tgtEl>
                                          <p:spTgt spid="156"/>
                                        </p:tgtEl>
                                      </p:cBhvr>
                                    </p:animEffect>
                                  </p:childTnLst>
                                </p:cTn>
                              </p:par>
                            </p:childTnLst>
                          </p:cTn>
                        </p:par>
                        <p:par>
                          <p:cTn id="63" fill="hold">
                            <p:stCondLst>
                              <p:cond delay="1000"/>
                            </p:stCondLst>
                            <p:childTnLst>
                              <p:par>
                                <p:cTn id="64" presetID="10" presetClass="entr" fill="hold" grpId="0" nodeType="afterEffect">
                                  <p:stCondLst>
                                    <p:cond delay="0"/>
                                  </p:stCondLst>
                                  <p:iterate>
                                    <p:tmAbs val="0"/>
                                  </p:iterate>
                                  <p:childTnLst>
                                    <p:set>
                                      <p:cBhvr>
                                        <p:cTn id="65" fill="hold"/>
                                        <p:tgtEl>
                                          <p:spTgt spid="165"/>
                                        </p:tgtEl>
                                        <p:attrNameLst>
                                          <p:attrName>style.visibility</p:attrName>
                                        </p:attrNameLst>
                                      </p:cBhvr>
                                      <p:to>
                                        <p:strVal val="visible"/>
                                      </p:to>
                                    </p:set>
                                    <p:animEffect transition="in" filter="fade">
                                      <p:cBhvr>
                                        <p:cTn id="66" dur="500"/>
                                        <p:tgtEl>
                                          <p:spTgt spid="165"/>
                                        </p:tgtEl>
                                      </p:cBhvr>
                                    </p:animEffect>
                                  </p:childTnLst>
                                </p:cTn>
                              </p:par>
                            </p:childTnLst>
                          </p:cTn>
                        </p:par>
                        <p:par>
                          <p:cTn id="67" fill="hold">
                            <p:stCondLst>
                              <p:cond delay="0"/>
                            </p:stCondLst>
                            <p:childTnLst>
                              <p:par>
                                <p:cTn id="68" presetID="-1" presetClass="path" presetSubtype="0" accel="50000" decel="50000" fill="hold" nodeType="afterEffect">
                                  <p:stCondLst>
                                    <p:cond delay="0"/>
                                  </p:stCondLst>
                                  <p:childTnLst>
                                    <p:animMotion origin="layout" path="M 0.000000 0.000000 L 0.011287 0.719372" pathEditMode="relative">
                                      <p:cBhvr>
                                        <p:cTn id="69" dur="750" fill="hold"/>
                                        <p:tgtEl>
                                          <p:spTgt spid="156"/>
                                        </p:tgtEl>
                                        <p:attrNameLst>
                                          <p:attrName>ppt_x</p:attrName>
                                          <p:attrName>ppt_y</p:attrName>
                                        </p:attrNameLst>
                                      </p:cBhvr>
                                    </p:animMotion>
                                  </p:childTnLst>
                                </p:cTn>
                              </p:par>
                            </p:childTnLst>
                          </p:cTn>
                        </p:par>
                      </p:childTnLst>
                    </p:cTn>
                  </p:par>
                  <p:par>
                    <p:cTn id="70" fill="hold">
                      <p:stCondLst>
                        <p:cond delay="indefinite"/>
                      </p:stCondLst>
                      <p:childTnLst>
                        <p:par>
                          <p:cTn id="71" fill="hold">
                            <p:stCondLst>
                              <p:cond delay="0"/>
                            </p:stCondLst>
                            <p:childTnLst>
                              <p:par>
                                <p:cTn id="72" presetID="-1" presetClass="path" presetSubtype="0" accel="50000" decel="50000" fill="hold" nodeType="clickEffect">
                                  <p:stCondLst>
                                    <p:cond delay="0"/>
                                  </p:stCondLst>
                                  <p:childTnLst>
                                    <p:animMotion origin="layout" path="M 0.000000 0.000000 L -0.000155 0.190379" pathEditMode="relative">
                                      <p:cBhvr>
                                        <p:cTn id="73" dur="500" fill="hold"/>
                                        <p:tgtEl>
                                          <p:spTgt spid="152"/>
                                        </p:tgtEl>
                                        <p:attrNameLst>
                                          <p:attrName>ppt_x</p:attrName>
                                          <p:attrName>ppt_y</p:attrName>
                                        </p:attrNameLst>
                                      </p:cBhvr>
                                    </p:animMotion>
                                  </p:childTnLst>
                                </p:cTn>
                              </p:par>
                            </p:childTnLst>
                          </p:cTn>
                        </p:par>
                        <p:par>
                          <p:cTn id="74" fill="hold">
                            <p:stCondLst>
                              <p:cond delay="500"/>
                            </p:stCondLst>
                            <p:childTnLst>
                              <p:par>
                                <p:cTn id="75" presetID="10" presetClass="entr" fill="hold" grpId="0" nodeType="afterEffect">
                                  <p:stCondLst>
                                    <p:cond delay="0"/>
                                  </p:stCondLst>
                                  <p:iterate>
                                    <p:tmAbs val="0"/>
                                  </p:iterate>
                                  <p:childTnLst>
                                    <p:set>
                                      <p:cBhvr>
                                        <p:cTn id="76" fill="hold"/>
                                        <p:tgtEl>
                                          <p:spTgt spid="148"/>
                                        </p:tgtEl>
                                        <p:attrNameLst>
                                          <p:attrName>style.visibility</p:attrName>
                                        </p:attrNameLst>
                                      </p:cBhvr>
                                      <p:to>
                                        <p:strVal val="visible"/>
                                      </p:to>
                                    </p:set>
                                    <p:animEffect transition="in" filter="fade">
                                      <p:cBhvr>
                                        <p:cTn id="77" dur="250"/>
                                        <p:tgtEl>
                                          <p:spTgt spid="148"/>
                                        </p:tgtEl>
                                      </p:cBhvr>
                                    </p:animEffect>
                                  </p:childTnLst>
                                </p:cTn>
                              </p:par>
                            </p:childTnLst>
                          </p:cTn>
                        </p:par>
                        <p:par>
                          <p:cTn id="78" fill="hold">
                            <p:stCondLst>
                              <p:cond delay="750"/>
                            </p:stCondLst>
                            <p:childTnLst>
                              <p:par>
                                <p:cTn id="79" presetID="10" presetClass="entr" fill="hold" grpId="0" nodeType="afterEffect">
                                  <p:stCondLst>
                                    <p:cond delay="0"/>
                                  </p:stCondLst>
                                  <p:iterate>
                                    <p:tmAbs val="0"/>
                                  </p:iterate>
                                  <p:childTnLst>
                                    <p:set>
                                      <p:cBhvr>
                                        <p:cTn id="80" fill="hold"/>
                                        <p:tgtEl>
                                          <p:spTgt spid="157"/>
                                        </p:tgtEl>
                                        <p:attrNameLst>
                                          <p:attrName>style.visibility</p:attrName>
                                        </p:attrNameLst>
                                      </p:cBhvr>
                                      <p:to>
                                        <p:strVal val="visible"/>
                                      </p:to>
                                    </p:set>
                                    <p:animEffect transition="in" filter="fade">
                                      <p:cBhvr>
                                        <p:cTn id="81" dur="500"/>
                                        <p:tgtEl>
                                          <p:spTgt spid="157"/>
                                        </p:tgtEl>
                                      </p:cBhvr>
                                    </p:animEffect>
                                  </p:childTnLst>
                                </p:cTn>
                              </p:par>
                            </p:childTnLst>
                          </p:cTn>
                        </p:par>
                        <p:par>
                          <p:cTn id="82" fill="hold">
                            <p:stCondLst>
                              <p:cond delay="0"/>
                            </p:stCondLst>
                            <p:childTnLst>
                              <p:par>
                                <p:cTn id="83" presetID="-1" presetClass="path" presetSubtype="0" accel="50000" decel="50000" fill="hold" nodeType="afterEffect">
                                  <p:stCondLst>
                                    <p:cond delay="0"/>
                                  </p:stCondLst>
                                  <p:childTnLst>
                                    <p:animMotion origin="layout" path="M 0.000000 0.000000 L 0.037659 0.519177" pathEditMode="relative">
                                      <p:cBhvr>
                                        <p:cTn id="84" dur="500" fill="hold"/>
                                        <p:tgtEl>
                                          <p:spTgt spid="157"/>
                                        </p:tgtEl>
                                        <p:attrNameLst>
                                          <p:attrName>ppt_x</p:attrName>
                                          <p:attrName>ppt_y</p:attrName>
                                        </p:attrNameLst>
                                      </p:cBhvr>
                                    </p:animMotion>
                                  </p:childTnLst>
                                </p:cTn>
                              </p:par>
                            </p:childTnLst>
                          </p:cTn>
                        </p:par>
                        <p:par>
                          <p:cTn id="85" fill="hold">
                            <p:stCondLst>
                              <p:cond delay="500"/>
                            </p:stCondLst>
                            <p:childTnLst>
                              <p:par>
                                <p:cTn id="86" presetID="10" presetClass="entr" fill="hold" grpId="0" nodeType="afterEffect">
                                  <p:stCondLst>
                                    <p:cond delay="0"/>
                                  </p:stCondLst>
                                  <p:iterate>
                                    <p:tmAbs val="0"/>
                                  </p:iterate>
                                  <p:childTnLst>
                                    <p:set>
                                      <p:cBhvr>
                                        <p:cTn id="87" fill="hold"/>
                                        <p:tgtEl>
                                          <p:spTgt spid="166"/>
                                        </p:tgtEl>
                                        <p:attrNameLst>
                                          <p:attrName>style.visibility</p:attrName>
                                        </p:attrNameLst>
                                      </p:cBhvr>
                                      <p:to>
                                        <p:strVal val="visible"/>
                                      </p:to>
                                    </p:set>
                                    <p:animEffect transition="in" filter="fade">
                                      <p:cBhvr>
                                        <p:cTn id="88" dur="500"/>
                                        <p:tgtEl>
                                          <p:spTgt spid="166"/>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path" presetSubtype="0" accel="50000" decel="50000" fill="hold" nodeType="clickEffect">
                                  <p:stCondLst>
                                    <p:cond delay="0"/>
                                  </p:stCondLst>
                                  <p:childTnLst>
                                    <p:animMotion origin="layout" path="M -0.000155 0.190379 L 0.122673 0.193099" pathEditMode="relative">
                                      <p:cBhvr>
                                        <p:cTn id="92" dur="500" fill="hold"/>
                                        <p:tgtEl>
                                          <p:spTgt spid="152"/>
                                        </p:tgtEl>
                                        <p:attrNameLst>
                                          <p:attrName>ppt_x</p:attrName>
                                          <p:attrName>ppt_y</p:attrName>
                                        </p:attrNameLst>
                                      </p:cBhvr>
                                    </p:animMotion>
                                  </p:childTnLst>
                                </p:cTn>
                              </p:par>
                            </p:childTnLst>
                          </p:cTn>
                        </p:par>
                        <p:par>
                          <p:cTn id="93" fill="hold">
                            <p:stCondLst>
                              <p:cond delay="500"/>
                            </p:stCondLst>
                            <p:childTnLst>
                              <p:par>
                                <p:cTn id="94" presetID="10" presetClass="entr" fill="hold" grpId="0" nodeType="afterEffect">
                                  <p:stCondLst>
                                    <p:cond delay="0"/>
                                  </p:stCondLst>
                                  <p:iterate>
                                    <p:tmAbs val="0"/>
                                  </p:iterate>
                                  <p:childTnLst>
                                    <p:set>
                                      <p:cBhvr>
                                        <p:cTn id="95" fill="hold"/>
                                        <p:tgtEl>
                                          <p:spTgt spid="147"/>
                                        </p:tgtEl>
                                        <p:attrNameLst>
                                          <p:attrName>style.visibility</p:attrName>
                                        </p:attrNameLst>
                                      </p:cBhvr>
                                      <p:to>
                                        <p:strVal val="visible"/>
                                      </p:to>
                                    </p:set>
                                    <p:animEffect transition="in" filter="fade">
                                      <p:cBhvr>
                                        <p:cTn id="96" dur="250"/>
                                        <p:tgtEl>
                                          <p:spTgt spid="147"/>
                                        </p:tgtEl>
                                      </p:cBhvr>
                                    </p:animEffect>
                                  </p:childTnLst>
                                </p:cTn>
                              </p:par>
                            </p:childTnLst>
                          </p:cTn>
                        </p:par>
                        <p:par>
                          <p:cTn id="97" fill="hold">
                            <p:stCondLst>
                              <p:cond delay="750"/>
                            </p:stCondLst>
                            <p:childTnLst>
                              <p:par>
                                <p:cTn id="98" presetID="10" presetClass="entr" fill="hold" grpId="0" nodeType="afterEffect">
                                  <p:stCondLst>
                                    <p:cond delay="0"/>
                                  </p:stCondLst>
                                  <p:iterate>
                                    <p:tmAbs val="0"/>
                                  </p:iterate>
                                  <p:childTnLst>
                                    <p:set>
                                      <p:cBhvr>
                                        <p:cTn id="99" fill="hold"/>
                                        <p:tgtEl>
                                          <p:spTgt spid="160"/>
                                        </p:tgtEl>
                                        <p:attrNameLst>
                                          <p:attrName>style.visibility</p:attrName>
                                        </p:attrNameLst>
                                      </p:cBhvr>
                                      <p:to>
                                        <p:strVal val="visible"/>
                                      </p:to>
                                    </p:set>
                                    <p:animEffect transition="in" filter="fade">
                                      <p:cBhvr>
                                        <p:cTn id="100" dur="500"/>
                                        <p:tgtEl>
                                          <p:spTgt spid="160"/>
                                        </p:tgtEl>
                                      </p:cBhvr>
                                    </p:animEffect>
                                  </p:childTnLst>
                                </p:cTn>
                              </p:par>
                            </p:childTnLst>
                          </p:cTn>
                        </p:par>
                        <p:par>
                          <p:cTn id="101" fill="hold">
                            <p:stCondLst>
                              <p:cond delay="0"/>
                            </p:stCondLst>
                            <p:childTnLst>
                              <p:par>
                                <p:cTn id="102" presetID="-1" presetClass="path" presetSubtype="0" accel="50000" decel="50000" fill="hold" nodeType="afterEffect">
                                  <p:stCondLst>
                                    <p:cond delay="0"/>
                                  </p:stCondLst>
                                  <p:childTnLst>
                                    <p:animMotion origin="layout" path="M 0.000000 0.000000 L -0.058594 0.519444" pathEditMode="relative">
                                      <p:cBhvr>
                                        <p:cTn id="103" dur="500" fill="hold"/>
                                        <p:tgtEl>
                                          <p:spTgt spid="160"/>
                                        </p:tgtEl>
                                        <p:attrNameLst>
                                          <p:attrName>ppt_x</p:attrName>
                                          <p:attrName>ppt_y</p:attrName>
                                        </p:attrNameLst>
                                      </p:cBhvr>
                                    </p:animMotion>
                                  </p:childTnLst>
                                </p:cTn>
                              </p:par>
                            </p:childTnLst>
                          </p:cTn>
                        </p:par>
                        <p:par>
                          <p:cTn id="104" fill="hold">
                            <p:stCondLst>
                              <p:cond delay="500"/>
                            </p:stCondLst>
                            <p:childTnLst>
                              <p:par>
                                <p:cTn id="105" presetID="10" presetClass="entr" fill="hold" grpId="0" nodeType="afterEffect">
                                  <p:stCondLst>
                                    <p:cond delay="0"/>
                                  </p:stCondLst>
                                  <p:iterate>
                                    <p:tmAbs val="0"/>
                                  </p:iterate>
                                  <p:childTnLst>
                                    <p:set>
                                      <p:cBhvr>
                                        <p:cTn id="106" fill="hold"/>
                                        <p:tgtEl>
                                          <p:spTgt spid="169"/>
                                        </p:tgtEl>
                                        <p:attrNameLst>
                                          <p:attrName>style.visibility</p:attrName>
                                        </p:attrNameLst>
                                      </p:cBhvr>
                                      <p:to>
                                        <p:strVal val="visible"/>
                                      </p:to>
                                    </p:set>
                                    <p:animEffect transition="in" filter="fade">
                                      <p:cBhvr>
                                        <p:cTn id="107" dur="500"/>
                                        <p:tgtEl>
                                          <p:spTgt spid="169"/>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path" presetSubtype="0" accel="50000" decel="50000" fill="hold" nodeType="clickEffect">
                                  <p:stCondLst>
                                    <p:cond delay="0"/>
                                  </p:stCondLst>
                                  <p:childTnLst>
                                    <p:animMotion origin="layout" path="M 0.122673 0.193099 L 0.124845 0.395935" pathEditMode="relative">
                                      <p:cBhvr>
                                        <p:cTn id="111" dur="500" fill="hold"/>
                                        <p:tgtEl>
                                          <p:spTgt spid="152"/>
                                        </p:tgtEl>
                                        <p:attrNameLst>
                                          <p:attrName>ppt_x</p:attrName>
                                          <p:attrName>ppt_y</p:attrName>
                                        </p:attrNameLst>
                                      </p:cBhvr>
                                    </p:animMotion>
                                  </p:childTnLst>
                                </p:cTn>
                              </p:par>
                            </p:childTnLst>
                          </p:cTn>
                        </p:par>
                        <p:par>
                          <p:cTn id="112" fill="hold">
                            <p:stCondLst>
                              <p:cond delay="500"/>
                            </p:stCondLst>
                            <p:childTnLst>
                              <p:par>
                                <p:cTn id="113" presetID="10" presetClass="entr" fill="hold" grpId="0" nodeType="afterEffect">
                                  <p:stCondLst>
                                    <p:cond delay="0"/>
                                  </p:stCondLst>
                                  <p:iterate>
                                    <p:tmAbs val="0"/>
                                  </p:iterate>
                                  <p:childTnLst>
                                    <p:set>
                                      <p:cBhvr>
                                        <p:cTn id="114" fill="hold"/>
                                        <p:tgtEl>
                                          <p:spTgt spid="150"/>
                                        </p:tgtEl>
                                        <p:attrNameLst>
                                          <p:attrName>style.visibility</p:attrName>
                                        </p:attrNameLst>
                                      </p:cBhvr>
                                      <p:to>
                                        <p:strVal val="visible"/>
                                      </p:to>
                                    </p:set>
                                    <p:animEffect transition="in" filter="fade">
                                      <p:cBhvr>
                                        <p:cTn id="115" dur="250"/>
                                        <p:tgtEl>
                                          <p:spTgt spid="150"/>
                                        </p:tgtEl>
                                      </p:cBhvr>
                                    </p:animEffect>
                                  </p:childTnLst>
                                </p:cTn>
                              </p:par>
                            </p:childTnLst>
                          </p:cTn>
                        </p:par>
                        <p:par>
                          <p:cTn id="116" fill="hold">
                            <p:stCondLst>
                              <p:cond delay="750"/>
                            </p:stCondLst>
                            <p:childTnLst>
                              <p:par>
                                <p:cTn id="117" presetID="10" presetClass="entr" fill="hold" grpId="0" nodeType="afterEffect">
                                  <p:stCondLst>
                                    <p:cond delay="0"/>
                                  </p:stCondLst>
                                  <p:iterate>
                                    <p:tmAbs val="0"/>
                                  </p:iterate>
                                  <p:childTnLst>
                                    <p:set>
                                      <p:cBhvr>
                                        <p:cTn id="118" fill="hold"/>
                                        <p:tgtEl>
                                          <p:spTgt spid="161"/>
                                        </p:tgtEl>
                                        <p:attrNameLst>
                                          <p:attrName>style.visibility</p:attrName>
                                        </p:attrNameLst>
                                      </p:cBhvr>
                                      <p:to>
                                        <p:strVal val="visible"/>
                                      </p:to>
                                    </p:set>
                                    <p:animEffect transition="in" filter="fade">
                                      <p:cBhvr>
                                        <p:cTn id="119" dur="500"/>
                                        <p:tgtEl>
                                          <p:spTgt spid="161"/>
                                        </p:tgtEl>
                                      </p:cBhvr>
                                    </p:animEffect>
                                  </p:childTnLst>
                                </p:cTn>
                              </p:par>
                            </p:childTnLst>
                          </p:cTn>
                        </p:par>
                        <p:par>
                          <p:cTn id="120" fill="hold">
                            <p:stCondLst>
                              <p:cond delay="0"/>
                            </p:stCondLst>
                            <p:childTnLst>
                              <p:par>
                                <p:cTn id="121" presetID="-1" presetClass="path" presetSubtype="0" accel="50000" decel="50000" fill="hold" nodeType="afterEffect">
                                  <p:stCondLst>
                                    <p:cond delay="0"/>
                                  </p:stCondLst>
                                  <p:childTnLst>
                                    <p:animMotion origin="layout" path="M 0.000000 0.000000 L -0.035437 0.319444" pathEditMode="relative">
                                      <p:cBhvr>
                                        <p:cTn id="122" dur="500" fill="hold"/>
                                        <p:tgtEl>
                                          <p:spTgt spid="161"/>
                                        </p:tgtEl>
                                        <p:attrNameLst>
                                          <p:attrName>ppt_x</p:attrName>
                                          <p:attrName>ppt_y</p:attrName>
                                        </p:attrNameLst>
                                      </p:cBhvr>
                                    </p:animMotion>
                                  </p:childTnLst>
                                </p:cTn>
                              </p:par>
                            </p:childTnLst>
                          </p:cTn>
                        </p:par>
                        <p:par>
                          <p:cTn id="123" fill="hold">
                            <p:stCondLst>
                              <p:cond delay="500"/>
                            </p:stCondLst>
                            <p:childTnLst>
                              <p:par>
                                <p:cTn id="124" presetID="10" presetClass="entr" fill="hold" grpId="0" nodeType="afterEffect">
                                  <p:stCondLst>
                                    <p:cond delay="0"/>
                                  </p:stCondLst>
                                  <p:iterate>
                                    <p:tmAbs val="0"/>
                                  </p:iterate>
                                  <p:childTnLst>
                                    <p:set>
                                      <p:cBhvr>
                                        <p:cTn id="125" fill="hold"/>
                                        <p:tgtEl>
                                          <p:spTgt spid="170"/>
                                        </p:tgtEl>
                                        <p:attrNameLst>
                                          <p:attrName>style.visibility</p:attrName>
                                        </p:attrNameLst>
                                      </p:cBhvr>
                                      <p:to>
                                        <p:strVal val="visible"/>
                                      </p:to>
                                    </p:set>
                                    <p:animEffect transition="in" filter="fade">
                                      <p:cBhvr>
                                        <p:cTn id="126" dur="500"/>
                                        <p:tgtEl>
                                          <p:spTgt spid="170"/>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path" presetSubtype="0" accel="50000" decel="50000" fill="hold" nodeType="clickEffect">
                                  <p:stCondLst>
                                    <p:cond delay="0"/>
                                  </p:stCondLst>
                                  <p:childTnLst>
                                    <p:animMotion origin="layout" path="M 0.124845 0.395935 L -0.004154 0.397975" pathEditMode="relative">
                                      <p:cBhvr>
                                        <p:cTn id="130" dur="500" fill="hold"/>
                                        <p:tgtEl>
                                          <p:spTgt spid="152"/>
                                        </p:tgtEl>
                                        <p:attrNameLst>
                                          <p:attrName>ppt_x</p:attrName>
                                          <p:attrName>ppt_y</p:attrName>
                                        </p:attrNameLst>
                                      </p:cBhvr>
                                    </p:animMotion>
                                  </p:childTnLst>
                                </p:cTn>
                              </p:par>
                            </p:childTnLst>
                          </p:cTn>
                        </p:par>
                        <p:par>
                          <p:cTn id="131" fill="hold">
                            <p:stCondLst>
                              <p:cond delay="500"/>
                            </p:stCondLst>
                            <p:childTnLst>
                              <p:par>
                                <p:cTn id="132" presetID="10" presetClass="entr" fill="hold" grpId="0" nodeType="afterEffect">
                                  <p:stCondLst>
                                    <p:cond delay="0"/>
                                  </p:stCondLst>
                                  <p:iterate>
                                    <p:tmAbs val="0"/>
                                  </p:iterate>
                                  <p:childTnLst>
                                    <p:set>
                                      <p:cBhvr>
                                        <p:cTn id="133" fill="hold"/>
                                        <p:tgtEl>
                                          <p:spTgt spid="149"/>
                                        </p:tgtEl>
                                        <p:attrNameLst>
                                          <p:attrName>style.visibility</p:attrName>
                                        </p:attrNameLst>
                                      </p:cBhvr>
                                      <p:to>
                                        <p:strVal val="visible"/>
                                      </p:to>
                                    </p:set>
                                    <p:animEffect transition="in" filter="fade">
                                      <p:cBhvr>
                                        <p:cTn id="134" dur="250"/>
                                        <p:tgtEl>
                                          <p:spTgt spid="149"/>
                                        </p:tgtEl>
                                      </p:cBhvr>
                                    </p:animEffect>
                                  </p:childTnLst>
                                </p:cTn>
                              </p:par>
                            </p:childTnLst>
                          </p:cTn>
                        </p:par>
                        <p:par>
                          <p:cTn id="135" fill="hold">
                            <p:stCondLst>
                              <p:cond delay="750"/>
                            </p:stCondLst>
                            <p:childTnLst>
                              <p:par>
                                <p:cTn id="136" presetID="10" presetClass="entr" fill="hold" grpId="0" nodeType="afterEffect">
                                  <p:stCondLst>
                                    <p:cond delay="0"/>
                                  </p:stCondLst>
                                  <p:iterate>
                                    <p:tmAbs val="0"/>
                                  </p:iterate>
                                  <p:childTnLst>
                                    <p:set>
                                      <p:cBhvr>
                                        <p:cTn id="137" fill="hold"/>
                                        <p:tgtEl>
                                          <p:spTgt spid="158"/>
                                        </p:tgtEl>
                                        <p:attrNameLst>
                                          <p:attrName>style.visibility</p:attrName>
                                        </p:attrNameLst>
                                      </p:cBhvr>
                                      <p:to>
                                        <p:strVal val="visible"/>
                                      </p:to>
                                    </p:set>
                                    <p:animEffect transition="in" filter="fade">
                                      <p:cBhvr>
                                        <p:cTn id="138" dur="500"/>
                                        <p:tgtEl>
                                          <p:spTgt spid="158"/>
                                        </p:tgtEl>
                                      </p:cBhvr>
                                    </p:animEffect>
                                  </p:childTnLst>
                                </p:cTn>
                              </p:par>
                            </p:childTnLst>
                          </p:cTn>
                        </p:par>
                        <p:par>
                          <p:cTn id="139" fill="hold">
                            <p:stCondLst>
                              <p:cond delay="0"/>
                            </p:stCondLst>
                            <p:childTnLst>
                              <p:par>
                                <p:cTn id="140" presetID="-1" presetClass="path" presetSubtype="0" accel="50000" decel="50000" fill="hold" nodeType="afterEffect">
                                  <p:stCondLst>
                                    <p:cond delay="0"/>
                                  </p:stCondLst>
                                  <p:childTnLst>
                                    <p:animMotion origin="layout" path="M 0.000000 0.000000 L 0.112500 0.319444" pathEditMode="relative">
                                      <p:cBhvr>
                                        <p:cTn id="141" dur="500" fill="hold"/>
                                        <p:tgtEl>
                                          <p:spTgt spid="158"/>
                                        </p:tgtEl>
                                        <p:attrNameLst>
                                          <p:attrName>ppt_x</p:attrName>
                                          <p:attrName>ppt_y</p:attrName>
                                        </p:attrNameLst>
                                      </p:cBhvr>
                                    </p:animMotion>
                                  </p:childTnLst>
                                </p:cTn>
                              </p:par>
                            </p:childTnLst>
                          </p:cTn>
                        </p:par>
                        <p:par>
                          <p:cTn id="142" fill="hold">
                            <p:stCondLst>
                              <p:cond delay="500"/>
                            </p:stCondLst>
                            <p:childTnLst>
                              <p:par>
                                <p:cTn id="143" presetID="10" presetClass="entr" fill="hold" grpId="0" nodeType="afterEffect">
                                  <p:stCondLst>
                                    <p:cond delay="0"/>
                                  </p:stCondLst>
                                  <p:iterate>
                                    <p:tmAbs val="0"/>
                                  </p:iterate>
                                  <p:childTnLst>
                                    <p:set>
                                      <p:cBhvr>
                                        <p:cTn id="144" fill="hold"/>
                                        <p:tgtEl>
                                          <p:spTgt spid="167"/>
                                        </p:tgtEl>
                                        <p:attrNameLst>
                                          <p:attrName>style.visibility</p:attrName>
                                        </p:attrNameLst>
                                      </p:cBhvr>
                                      <p:to>
                                        <p:strVal val="visible"/>
                                      </p:to>
                                    </p:set>
                                    <p:animEffect transition="in" filter="fade">
                                      <p:cBhvr>
                                        <p:cTn id="145" dur="500"/>
                                        <p:tgtEl>
                                          <p:spTgt spid="167"/>
                                        </p:tgtEl>
                                      </p:cBhvr>
                                    </p:animEffect>
                                  </p:childTnLst>
                                </p:cTn>
                              </p:par>
                            </p:childTnLst>
                          </p:cTn>
                        </p:par>
                      </p:childTnLst>
                    </p:cTn>
                  </p:par>
                  <p:par>
                    <p:cTn id="146" fill="hold">
                      <p:stCondLst>
                        <p:cond delay="indefinite"/>
                      </p:stCondLst>
                      <p:childTnLst>
                        <p:par>
                          <p:cTn id="147" fill="hold">
                            <p:stCondLst>
                              <p:cond delay="0"/>
                            </p:stCondLst>
                            <p:childTnLst>
                              <p:par>
                                <p:cTn id="148" presetID="2" presetClass="exit" presetSubtype="1" fill="hold" grpId="1" nodeType="clickEffect">
                                  <p:stCondLst>
                                    <p:cond delay="0"/>
                                  </p:stCondLst>
                                  <p:iterate>
                                    <p:tmAbs val="0"/>
                                  </p:iterate>
                                  <p:childTnLst>
                                    <p:anim calcmode="lin" valueType="num">
                                      <p:cBhvr>
                                        <p:cTn id="149" dur="500" fill="hold"/>
                                        <p:tgtEl>
                                          <p:spTgt spid="167"/>
                                        </p:tgtEl>
                                        <p:attrNameLst>
                                          <p:attrName>ppt_x</p:attrName>
                                        </p:attrNameLst>
                                      </p:cBhvr>
                                      <p:tavLst>
                                        <p:tav tm="0">
                                          <p:val>
                                            <p:strVal val="ppt_x"/>
                                          </p:val>
                                        </p:tav>
                                        <p:tav tm="100000">
                                          <p:val>
                                            <p:strVal val="ppt_x"/>
                                          </p:val>
                                        </p:tav>
                                      </p:tavLst>
                                    </p:anim>
                                    <p:anim calcmode="lin" valueType="num">
                                      <p:cBhvr>
                                        <p:cTn id="150" dur="500" fill="hold"/>
                                        <p:tgtEl>
                                          <p:spTgt spid="167"/>
                                        </p:tgtEl>
                                        <p:attrNameLst>
                                          <p:attrName>ppt_y</p:attrName>
                                        </p:attrNameLst>
                                      </p:cBhvr>
                                      <p:tavLst>
                                        <p:tav tm="0">
                                          <p:val>
                                            <p:strVal val="ppt_y"/>
                                          </p:val>
                                        </p:tav>
                                        <p:tav tm="100000">
                                          <p:val>
                                            <p:strVal val="0-ppt_h/2"/>
                                          </p:val>
                                        </p:tav>
                                      </p:tavLst>
                                    </p:anim>
                                    <p:set>
                                      <p:cBhvr>
                                        <p:cTn id="151" fill="hold">
                                          <p:stCondLst>
                                            <p:cond delay="499"/>
                                          </p:stCondLst>
                                        </p:cTn>
                                        <p:tgtEl>
                                          <p:spTgt spid="167"/>
                                        </p:tgtEl>
                                        <p:attrNameLst>
                                          <p:attrName>style.visibility</p:attrName>
                                        </p:attrNameLst>
                                      </p:cBhvr>
                                      <p:to>
                                        <p:strVal val="hidden"/>
                                      </p:to>
                                    </p:set>
                                  </p:childTnLst>
                                </p:cTn>
                              </p:par>
                            </p:childTnLst>
                          </p:cTn>
                        </p:par>
                        <p:par>
                          <p:cTn id="152" fill="hold">
                            <p:stCondLst>
                              <p:cond delay="0"/>
                            </p:stCondLst>
                            <p:childTnLst>
                              <p:par>
                                <p:cTn id="153" presetID="-1" presetClass="path" presetSubtype="0" accel="50000" decel="50000" fill="hold" nodeType="afterEffect">
                                  <p:stCondLst>
                                    <p:cond delay="0"/>
                                  </p:stCondLst>
                                  <p:childTnLst>
                                    <p:animMotion origin="layout" path="M -0.004154 0.397975 L 0.126408 0.405556" pathEditMode="relative">
                                      <p:cBhvr>
                                        <p:cTn id="154" dur="500" fill="hold"/>
                                        <p:tgtEl>
                                          <p:spTgt spid="152"/>
                                        </p:tgtEl>
                                        <p:attrNameLst>
                                          <p:attrName>ppt_x</p:attrName>
                                          <p:attrName>ppt_y</p:attrName>
                                        </p:attrNameLst>
                                      </p:cBhvr>
                                    </p:animMotion>
                                  </p:childTnLst>
                                </p:cTn>
                              </p:par>
                            </p:childTnLst>
                          </p:cTn>
                        </p:par>
                      </p:childTnLst>
                    </p:cTn>
                  </p:par>
                  <p:par>
                    <p:cTn id="155" fill="hold">
                      <p:stCondLst>
                        <p:cond delay="indefinite"/>
                      </p:stCondLst>
                      <p:childTnLst>
                        <p:par>
                          <p:cTn id="156" fill="hold">
                            <p:stCondLst>
                              <p:cond delay="0"/>
                            </p:stCondLst>
                            <p:childTnLst>
                              <p:par>
                                <p:cTn id="157" presetID="-1" presetClass="path" presetSubtype="0" accel="50000" decel="50000" fill="hold" nodeType="clickEffect">
                                  <p:stCondLst>
                                    <p:cond delay="0"/>
                                  </p:stCondLst>
                                  <p:childTnLst>
                                    <p:animMotion origin="layout" path="M 0.126408 0.405556 L 0.240470 0.193157" pathEditMode="relative">
                                      <p:cBhvr>
                                        <p:cTn id="158" dur="500" fill="hold"/>
                                        <p:tgtEl>
                                          <p:spTgt spid="152"/>
                                        </p:tgtEl>
                                        <p:attrNameLst>
                                          <p:attrName>ppt_x</p:attrName>
                                          <p:attrName>ppt_y</p:attrName>
                                        </p:attrNameLst>
                                      </p:cBhvr>
                                    </p:animMotion>
                                  </p:childTnLst>
                                </p:cTn>
                              </p:par>
                            </p:childTnLst>
                          </p:cTn>
                        </p:par>
                        <p:par>
                          <p:cTn id="159" fill="hold">
                            <p:stCondLst>
                              <p:cond delay="500"/>
                            </p:stCondLst>
                            <p:childTnLst>
                              <p:par>
                                <p:cTn id="160" presetID="10" presetClass="entr" fill="hold" grpId="0" nodeType="afterEffect">
                                  <p:stCondLst>
                                    <p:cond delay="0"/>
                                  </p:stCondLst>
                                  <p:iterate>
                                    <p:tmAbs val="0"/>
                                  </p:iterate>
                                  <p:childTnLst>
                                    <p:set>
                                      <p:cBhvr>
                                        <p:cTn id="161" fill="hold"/>
                                        <p:tgtEl>
                                          <p:spTgt spid="146"/>
                                        </p:tgtEl>
                                        <p:attrNameLst>
                                          <p:attrName>style.visibility</p:attrName>
                                        </p:attrNameLst>
                                      </p:cBhvr>
                                      <p:to>
                                        <p:strVal val="visible"/>
                                      </p:to>
                                    </p:set>
                                    <p:animEffect transition="in" filter="fade">
                                      <p:cBhvr>
                                        <p:cTn id="162" dur="250"/>
                                        <p:tgtEl>
                                          <p:spTgt spid="146"/>
                                        </p:tgtEl>
                                      </p:cBhvr>
                                    </p:animEffect>
                                  </p:childTnLst>
                                </p:cTn>
                              </p:par>
                            </p:childTnLst>
                          </p:cTn>
                        </p:par>
                        <p:par>
                          <p:cTn id="163" fill="hold">
                            <p:stCondLst>
                              <p:cond delay="750"/>
                            </p:stCondLst>
                            <p:childTnLst>
                              <p:par>
                                <p:cTn id="164" presetID="10" presetClass="entr" fill="hold" grpId="0" nodeType="afterEffect">
                                  <p:stCondLst>
                                    <p:cond delay="0"/>
                                  </p:stCondLst>
                                  <p:iterate>
                                    <p:tmAbs val="0"/>
                                  </p:iterate>
                                  <p:childTnLst>
                                    <p:set>
                                      <p:cBhvr>
                                        <p:cTn id="165" fill="hold"/>
                                        <p:tgtEl>
                                          <p:spTgt spid="163"/>
                                        </p:tgtEl>
                                        <p:attrNameLst>
                                          <p:attrName>style.visibility</p:attrName>
                                        </p:attrNameLst>
                                      </p:cBhvr>
                                      <p:to>
                                        <p:strVal val="visible"/>
                                      </p:to>
                                    </p:set>
                                    <p:animEffect transition="in" filter="fade">
                                      <p:cBhvr>
                                        <p:cTn id="166" dur="500"/>
                                        <p:tgtEl>
                                          <p:spTgt spid="163"/>
                                        </p:tgtEl>
                                      </p:cBhvr>
                                    </p:animEffect>
                                  </p:childTnLst>
                                </p:cTn>
                              </p:par>
                            </p:childTnLst>
                          </p:cTn>
                        </p:par>
                        <p:par>
                          <p:cTn id="167" fill="hold">
                            <p:stCondLst>
                              <p:cond delay="0"/>
                            </p:stCondLst>
                            <p:childTnLst>
                              <p:par>
                                <p:cTn id="168" presetID="-1" presetClass="path" presetSubtype="0" accel="50000" decel="50000" fill="hold" nodeType="afterEffect">
                                  <p:stCondLst>
                                    <p:cond delay="0"/>
                                  </p:stCondLst>
                                  <p:childTnLst>
                                    <p:animMotion origin="layout" path="M 0.000000 0.000000 L -0.104688 0.518056" pathEditMode="relative">
                                      <p:cBhvr>
                                        <p:cTn id="169" dur="500" fill="hold"/>
                                        <p:tgtEl>
                                          <p:spTgt spid="163"/>
                                        </p:tgtEl>
                                        <p:attrNameLst>
                                          <p:attrName>ppt_x</p:attrName>
                                          <p:attrName>ppt_y</p:attrName>
                                        </p:attrNameLst>
                                      </p:cBhvr>
                                    </p:animMotion>
                                  </p:childTnLst>
                                </p:cTn>
                              </p:par>
                            </p:childTnLst>
                          </p:cTn>
                        </p:par>
                        <p:par>
                          <p:cTn id="170" fill="hold">
                            <p:stCondLst>
                              <p:cond delay="500"/>
                            </p:stCondLst>
                            <p:childTnLst>
                              <p:par>
                                <p:cTn id="171" presetID="10" presetClass="entr" fill="hold" grpId="0" nodeType="afterEffect">
                                  <p:stCondLst>
                                    <p:cond delay="0"/>
                                  </p:stCondLst>
                                  <p:iterate>
                                    <p:tmAbs val="0"/>
                                  </p:iterate>
                                  <p:childTnLst>
                                    <p:set>
                                      <p:cBhvr>
                                        <p:cTn id="172" fill="hold"/>
                                        <p:tgtEl>
                                          <p:spTgt spid="172"/>
                                        </p:tgtEl>
                                        <p:attrNameLst>
                                          <p:attrName>style.visibility</p:attrName>
                                        </p:attrNameLst>
                                      </p:cBhvr>
                                      <p:to>
                                        <p:strVal val="visible"/>
                                      </p:to>
                                    </p:set>
                                    <p:animEffect transition="in" filter="fade">
                                      <p:cBhvr>
                                        <p:cTn id="173" dur="500"/>
                                        <p:tgtEl>
                                          <p:spTgt spid="172"/>
                                        </p:tgtEl>
                                      </p:cBhvr>
                                    </p:animEffect>
                                  </p:childTnLst>
                                </p:cTn>
                              </p:par>
                            </p:childTnLst>
                          </p:cTn>
                        </p:par>
                      </p:childTnLst>
                    </p:cTn>
                  </p:par>
                  <p:par>
                    <p:cTn id="174" fill="hold">
                      <p:stCondLst>
                        <p:cond delay="indefinite"/>
                      </p:stCondLst>
                      <p:childTnLst>
                        <p:par>
                          <p:cTn id="175" fill="hold">
                            <p:stCondLst>
                              <p:cond delay="0"/>
                            </p:stCondLst>
                            <p:childTnLst>
                              <p:par>
                                <p:cTn id="176" presetID="-1" presetClass="path" presetSubtype="0" accel="50000" decel="50000" fill="hold" nodeType="clickEffect">
                                  <p:stCondLst>
                                    <p:cond delay="0"/>
                                  </p:stCondLst>
                                  <p:childTnLst>
                                    <p:animMotion origin="layout" path="M 0.240470 0.193157 L 0.246720 0.393056" pathEditMode="relative">
                                      <p:cBhvr>
                                        <p:cTn id="177" dur="500" fill="hold"/>
                                        <p:tgtEl>
                                          <p:spTgt spid="152"/>
                                        </p:tgtEl>
                                        <p:attrNameLst>
                                          <p:attrName>ppt_x</p:attrName>
                                          <p:attrName>ppt_y</p:attrName>
                                        </p:attrNameLst>
                                      </p:cBhvr>
                                    </p:animMotion>
                                  </p:childTnLst>
                                </p:cTn>
                              </p:par>
                            </p:childTnLst>
                          </p:cTn>
                        </p:par>
                        <p:par>
                          <p:cTn id="178" fill="hold">
                            <p:stCondLst>
                              <p:cond delay="500"/>
                            </p:stCondLst>
                            <p:childTnLst>
                              <p:par>
                                <p:cTn id="179" presetID="10" presetClass="entr" fill="hold" grpId="0" nodeType="afterEffect">
                                  <p:stCondLst>
                                    <p:cond delay="0"/>
                                  </p:stCondLst>
                                  <p:iterate>
                                    <p:tmAbs val="0"/>
                                  </p:iterate>
                                  <p:childTnLst>
                                    <p:set>
                                      <p:cBhvr>
                                        <p:cTn id="180" fill="hold"/>
                                        <p:tgtEl>
                                          <p:spTgt spid="151"/>
                                        </p:tgtEl>
                                        <p:attrNameLst>
                                          <p:attrName>style.visibility</p:attrName>
                                        </p:attrNameLst>
                                      </p:cBhvr>
                                      <p:to>
                                        <p:strVal val="visible"/>
                                      </p:to>
                                    </p:set>
                                    <p:animEffect transition="in" filter="fade">
                                      <p:cBhvr>
                                        <p:cTn id="181" dur="250"/>
                                        <p:tgtEl>
                                          <p:spTgt spid="151"/>
                                        </p:tgtEl>
                                      </p:cBhvr>
                                    </p:animEffect>
                                  </p:childTnLst>
                                </p:cTn>
                              </p:par>
                            </p:childTnLst>
                          </p:cTn>
                        </p:par>
                        <p:par>
                          <p:cTn id="182" fill="hold">
                            <p:stCondLst>
                              <p:cond delay="750"/>
                            </p:stCondLst>
                            <p:childTnLst>
                              <p:par>
                                <p:cTn id="183" presetID="10" presetClass="entr" fill="hold" grpId="0" nodeType="afterEffect">
                                  <p:stCondLst>
                                    <p:cond delay="0"/>
                                  </p:stCondLst>
                                  <p:iterate>
                                    <p:tmAbs val="0"/>
                                  </p:iterate>
                                  <p:childTnLst>
                                    <p:set>
                                      <p:cBhvr>
                                        <p:cTn id="184" fill="hold"/>
                                        <p:tgtEl>
                                          <p:spTgt spid="164"/>
                                        </p:tgtEl>
                                        <p:attrNameLst>
                                          <p:attrName>style.visibility</p:attrName>
                                        </p:attrNameLst>
                                      </p:cBhvr>
                                      <p:to>
                                        <p:strVal val="visible"/>
                                      </p:to>
                                    </p:set>
                                    <p:animEffect transition="in" filter="fade">
                                      <p:cBhvr>
                                        <p:cTn id="185" dur="500"/>
                                        <p:tgtEl>
                                          <p:spTgt spid="164"/>
                                        </p:tgtEl>
                                      </p:cBhvr>
                                    </p:animEffect>
                                  </p:childTnLst>
                                </p:cTn>
                              </p:par>
                            </p:childTnLst>
                          </p:cTn>
                        </p:par>
                        <p:par>
                          <p:cTn id="186" fill="hold">
                            <p:stCondLst>
                              <p:cond delay="0"/>
                            </p:stCondLst>
                            <p:childTnLst>
                              <p:par>
                                <p:cTn id="187" presetID="-1" presetClass="path" presetSubtype="0" accel="50000" decel="50000" fill="hold" nodeType="afterEffect">
                                  <p:stCondLst>
                                    <p:cond delay="0"/>
                                  </p:stCondLst>
                                  <p:childTnLst>
                                    <p:animMotion origin="layout" path="M 0.000000 0.000000 L -0.077100 0.313889" pathEditMode="relative">
                                      <p:cBhvr>
                                        <p:cTn id="188" dur="500" fill="hold"/>
                                        <p:tgtEl>
                                          <p:spTgt spid="164"/>
                                        </p:tgtEl>
                                        <p:attrNameLst>
                                          <p:attrName>ppt_x</p:attrName>
                                          <p:attrName>ppt_y</p:attrName>
                                        </p:attrNameLst>
                                      </p:cBhvr>
                                    </p:animMotion>
                                  </p:childTnLst>
                                </p:cTn>
                              </p:par>
                            </p:childTnLst>
                          </p:cTn>
                        </p:par>
                        <p:par>
                          <p:cTn id="189" fill="hold">
                            <p:stCondLst>
                              <p:cond delay="500"/>
                            </p:stCondLst>
                            <p:childTnLst>
                              <p:par>
                                <p:cTn id="190" presetID="10" presetClass="entr" fill="hold" grpId="0" nodeType="afterEffect">
                                  <p:stCondLst>
                                    <p:cond delay="0"/>
                                  </p:stCondLst>
                                  <p:iterate>
                                    <p:tmAbs val="0"/>
                                  </p:iterate>
                                  <p:childTnLst>
                                    <p:set>
                                      <p:cBhvr>
                                        <p:cTn id="191" fill="hold"/>
                                        <p:tgtEl>
                                          <p:spTgt spid="173"/>
                                        </p:tgtEl>
                                        <p:attrNameLst>
                                          <p:attrName>style.visibility</p:attrName>
                                        </p:attrNameLst>
                                      </p:cBhvr>
                                      <p:to>
                                        <p:strVal val="visible"/>
                                      </p:to>
                                    </p:set>
                                    <p:animEffect transition="in" filter="fade">
                                      <p:cBhvr>
                                        <p:cTn id="192" dur="500"/>
                                        <p:tgtEl>
                                          <p:spTgt spid="173"/>
                                        </p:tgtEl>
                                      </p:cBhvr>
                                    </p:animEffect>
                                  </p:childTnLst>
                                </p:cTn>
                              </p:par>
                            </p:childTnLst>
                          </p:cTn>
                        </p:par>
                      </p:childTnLst>
                    </p:cTn>
                  </p:par>
                  <p:par>
                    <p:cTn id="193" fill="hold">
                      <p:stCondLst>
                        <p:cond delay="indefinite"/>
                      </p:stCondLst>
                      <p:childTnLst>
                        <p:par>
                          <p:cTn id="194" fill="hold">
                            <p:stCondLst>
                              <p:cond delay="0"/>
                            </p:stCondLst>
                            <p:childTnLst>
                              <p:par>
                                <p:cTn id="195" presetID="2" presetClass="exit" presetSubtype="1" fill="hold" grpId="1" nodeType="clickEffect">
                                  <p:stCondLst>
                                    <p:cond delay="0"/>
                                  </p:stCondLst>
                                  <p:iterate>
                                    <p:tmAbs val="0"/>
                                  </p:iterate>
                                  <p:childTnLst>
                                    <p:anim calcmode="lin" valueType="num">
                                      <p:cBhvr>
                                        <p:cTn id="196" dur="500" fill="hold"/>
                                        <p:tgtEl>
                                          <p:spTgt spid="173"/>
                                        </p:tgtEl>
                                        <p:attrNameLst>
                                          <p:attrName>ppt_x</p:attrName>
                                        </p:attrNameLst>
                                      </p:cBhvr>
                                      <p:tavLst>
                                        <p:tav tm="0">
                                          <p:val>
                                            <p:strVal val="ppt_x"/>
                                          </p:val>
                                        </p:tav>
                                        <p:tav tm="100000">
                                          <p:val>
                                            <p:strVal val="ppt_x"/>
                                          </p:val>
                                        </p:tav>
                                      </p:tavLst>
                                    </p:anim>
                                    <p:anim calcmode="lin" valueType="num">
                                      <p:cBhvr>
                                        <p:cTn id="197" dur="500" fill="hold"/>
                                        <p:tgtEl>
                                          <p:spTgt spid="173"/>
                                        </p:tgtEl>
                                        <p:attrNameLst>
                                          <p:attrName>ppt_y</p:attrName>
                                        </p:attrNameLst>
                                      </p:cBhvr>
                                      <p:tavLst>
                                        <p:tav tm="0">
                                          <p:val>
                                            <p:strVal val="ppt_y"/>
                                          </p:val>
                                        </p:tav>
                                        <p:tav tm="100000">
                                          <p:val>
                                            <p:strVal val="0-ppt_h/2"/>
                                          </p:val>
                                        </p:tav>
                                      </p:tavLst>
                                    </p:anim>
                                    <p:set>
                                      <p:cBhvr>
                                        <p:cTn id="198" fill="hold">
                                          <p:stCondLst>
                                            <p:cond delay="499"/>
                                          </p:stCondLst>
                                        </p:cTn>
                                        <p:tgtEl>
                                          <p:spTgt spid="173"/>
                                        </p:tgtEl>
                                        <p:attrNameLst>
                                          <p:attrName>style.visibility</p:attrName>
                                        </p:attrNameLst>
                                      </p:cBhvr>
                                      <p:to>
                                        <p:strVal val="hidden"/>
                                      </p:to>
                                    </p:set>
                                  </p:childTnLst>
                                </p:cTn>
                              </p:par>
                            </p:childTnLst>
                          </p:cTn>
                        </p:par>
                        <p:par>
                          <p:cTn id="199" fill="hold">
                            <p:stCondLst>
                              <p:cond delay="0"/>
                            </p:stCondLst>
                            <p:childTnLst>
                              <p:par>
                                <p:cTn id="200" presetID="-1" presetClass="path" presetSubtype="0" accel="50000" decel="50000" fill="hold" nodeType="afterEffect">
                                  <p:stCondLst>
                                    <p:cond delay="0"/>
                                  </p:stCondLst>
                                  <p:childTnLst>
                                    <p:animMotion origin="layout" path="M 0.246720 0.393056 L 0.246720 0.176490" pathEditMode="relative">
                                      <p:cBhvr>
                                        <p:cTn id="201" dur="500" fill="hold"/>
                                        <p:tgtEl>
                                          <p:spTgt spid="152"/>
                                        </p:tgtEl>
                                        <p:attrNameLst>
                                          <p:attrName>ppt_x</p:attrName>
                                          <p:attrName>ppt_y</p:attrName>
                                        </p:attrNameLst>
                                      </p:cBhvr>
                                    </p:animMotion>
                                  </p:childTnLst>
                                </p:cTn>
                              </p:par>
                            </p:childTnLst>
                          </p:cTn>
                        </p:par>
                      </p:childTnLst>
                    </p:cTn>
                  </p:par>
                  <p:par>
                    <p:cTn id="202" fill="hold">
                      <p:stCondLst>
                        <p:cond delay="indefinite"/>
                      </p:stCondLst>
                      <p:childTnLst>
                        <p:par>
                          <p:cTn id="203" fill="hold">
                            <p:stCondLst>
                              <p:cond delay="0"/>
                            </p:stCondLst>
                            <p:childTnLst>
                              <p:par>
                                <p:cTn id="204" presetID="2" presetClass="exit" presetSubtype="1" fill="hold" grpId="1" nodeType="clickEffect">
                                  <p:stCondLst>
                                    <p:cond delay="0"/>
                                  </p:stCondLst>
                                  <p:iterate>
                                    <p:tmAbs val="0"/>
                                  </p:iterate>
                                  <p:childTnLst>
                                    <p:anim calcmode="lin" valueType="num">
                                      <p:cBhvr>
                                        <p:cTn id="205" dur="500" fill="hold"/>
                                        <p:tgtEl>
                                          <p:spTgt spid="172"/>
                                        </p:tgtEl>
                                        <p:attrNameLst>
                                          <p:attrName>ppt_x</p:attrName>
                                        </p:attrNameLst>
                                      </p:cBhvr>
                                      <p:tavLst>
                                        <p:tav tm="0">
                                          <p:val>
                                            <p:strVal val="ppt_x"/>
                                          </p:val>
                                        </p:tav>
                                        <p:tav tm="100000">
                                          <p:val>
                                            <p:strVal val="ppt_x"/>
                                          </p:val>
                                        </p:tav>
                                      </p:tavLst>
                                    </p:anim>
                                    <p:anim calcmode="lin" valueType="num">
                                      <p:cBhvr>
                                        <p:cTn id="206" dur="500" fill="hold"/>
                                        <p:tgtEl>
                                          <p:spTgt spid="172"/>
                                        </p:tgtEl>
                                        <p:attrNameLst>
                                          <p:attrName>ppt_y</p:attrName>
                                        </p:attrNameLst>
                                      </p:cBhvr>
                                      <p:tavLst>
                                        <p:tav tm="0">
                                          <p:val>
                                            <p:strVal val="ppt_y"/>
                                          </p:val>
                                        </p:tav>
                                        <p:tav tm="100000">
                                          <p:val>
                                            <p:strVal val="0-ppt_h/2"/>
                                          </p:val>
                                        </p:tav>
                                      </p:tavLst>
                                    </p:anim>
                                    <p:set>
                                      <p:cBhvr>
                                        <p:cTn id="207" fill="hold">
                                          <p:stCondLst>
                                            <p:cond delay="499"/>
                                          </p:stCondLst>
                                        </p:cTn>
                                        <p:tgtEl>
                                          <p:spTgt spid="172"/>
                                        </p:tgtEl>
                                        <p:attrNameLst>
                                          <p:attrName>style.visibility</p:attrName>
                                        </p:attrNameLst>
                                      </p:cBhvr>
                                      <p:to>
                                        <p:strVal val="hidden"/>
                                      </p:to>
                                    </p:set>
                                  </p:childTnLst>
                                </p:cTn>
                              </p:par>
                            </p:childTnLst>
                          </p:cTn>
                        </p:par>
                        <p:par>
                          <p:cTn id="208" fill="hold">
                            <p:stCondLst>
                              <p:cond delay="0"/>
                            </p:stCondLst>
                            <p:childTnLst>
                              <p:par>
                                <p:cTn id="209" presetID="-1" presetClass="path" presetSubtype="0" accel="50000" decel="50000" fill="hold" nodeType="afterEffect">
                                  <p:stCondLst>
                                    <p:cond delay="0"/>
                                  </p:stCondLst>
                                  <p:childTnLst>
                                    <p:animMotion origin="layout" path="M 0.246720 0.176490 L 0.126408 0.405556" pathEditMode="relative">
                                      <p:cBhvr>
                                        <p:cTn id="210" dur="500" fill="hold"/>
                                        <p:tgtEl>
                                          <p:spTgt spid="152"/>
                                        </p:tgtEl>
                                        <p:attrNameLst>
                                          <p:attrName>ppt_x</p:attrName>
                                          <p:attrName>ppt_y</p:attrName>
                                        </p:attrNameLst>
                                      </p:cBhvr>
                                    </p:animMotion>
                                  </p:childTnLst>
                                </p:cTn>
                              </p:par>
                            </p:childTnLst>
                          </p:cTn>
                        </p:par>
                      </p:childTnLst>
                    </p:cTn>
                  </p:par>
                  <p:par>
                    <p:cTn id="211" fill="hold">
                      <p:stCondLst>
                        <p:cond delay="indefinite"/>
                      </p:stCondLst>
                      <p:childTnLst>
                        <p:par>
                          <p:cTn id="212" fill="hold">
                            <p:stCondLst>
                              <p:cond delay="0"/>
                            </p:stCondLst>
                            <p:childTnLst>
                              <p:par>
                                <p:cTn id="213" presetID="2" presetClass="exit" presetSubtype="1" fill="hold" grpId="1" nodeType="clickEffect">
                                  <p:stCondLst>
                                    <p:cond delay="0"/>
                                  </p:stCondLst>
                                  <p:iterate>
                                    <p:tmAbs val="0"/>
                                  </p:iterate>
                                  <p:childTnLst>
                                    <p:anim calcmode="lin" valueType="num">
                                      <p:cBhvr>
                                        <p:cTn id="214" dur="500" fill="hold"/>
                                        <p:tgtEl>
                                          <p:spTgt spid="170"/>
                                        </p:tgtEl>
                                        <p:attrNameLst>
                                          <p:attrName>ppt_x</p:attrName>
                                        </p:attrNameLst>
                                      </p:cBhvr>
                                      <p:tavLst>
                                        <p:tav tm="0">
                                          <p:val>
                                            <p:strVal val="ppt_x"/>
                                          </p:val>
                                        </p:tav>
                                        <p:tav tm="100000">
                                          <p:val>
                                            <p:strVal val="ppt_x"/>
                                          </p:val>
                                        </p:tav>
                                      </p:tavLst>
                                    </p:anim>
                                    <p:anim calcmode="lin" valueType="num">
                                      <p:cBhvr>
                                        <p:cTn id="215" dur="500" fill="hold"/>
                                        <p:tgtEl>
                                          <p:spTgt spid="170"/>
                                        </p:tgtEl>
                                        <p:attrNameLst>
                                          <p:attrName>ppt_y</p:attrName>
                                        </p:attrNameLst>
                                      </p:cBhvr>
                                      <p:tavLst>
                                        <p:tav tm="0">
                                          <p:val>
                                            <p:strVal val="ppt_y"/>
                                          </p:val>
                                        </p:tav>
                                        <p:tav tm="100000">
                                          <p:val>
                                            <p:strVal val="0-ppt_h/2"/>
                                          </p:val>
                                        </p:tav>
                                      </p:tavLst>
                                    </p:anim>
                                    <p:set>
                                      <p:cBhvr>
                                        <p:cTn id="216" fill="hold">
                                          <p:stCondLst>
                                            <p:cond delay="499"/>
                                          </p:stCondLst>
                                        </p:cTn>
                                        <p:tgtEl>
                                          <p:spTgt spid="170"/>
                                        </p:tgtEl>
                                        <p:attrNameLst>
                                          <p:attrName>style.visibility</p:attrName>
                                        </p:attrNameLst>
                                      </p:cBhvr>
                                      <p:to>
                                        <p:strVal val="hidden"/>
                                      </p:to>
                                    </p:set>
                                  </p:childTnLst>
                                </p:cTn>
                              </p:par>
                            </p:childTnLst>
                          </p:cTn>
                        </p:par>
                        <p:par>
                          <p:cTn id="217" fill="hold">
                            <p:stCondLst>
                              <p:cond delay="0"/>
                            </p:stCondLst>
                            <p:childTnLst>
                              <p:par>
                                <p:cTn id="218" presetID="-1" presetClass="path" presetSubtype="0" accel="50000" decel="50000" fill="hold" nodeType="afterEffect">
                                  <p:stCondLst>
                                    <p:cond delay="0"/>
                                  </p:stCondLst>
                                  <p:childTnLst>
                                    <p:animMotion origin="layout" path="M 0.126408 0.405556 L 0.122502 0.195935" pathEditMode="relative">
                                      <p:cBhvr>
                                        <p:cTn id="219" dur="500" fill="hold"/>
                                        <p:tgtEl>
                                          <p:spTgt spid="152"/>
                                        </p:tgtEl>
                                        <p:attrNameLst>
                                          <p:attrName>ppt_x</p:attrName>
                                          <p:attrName>ppt_y</p:attrName>
                                        </p:attrNameLst>
                                      </p:cBhvr>
                                    </p:animMotion>
                                  </p:childTnLst>
                                </p:cTn>
                              </p:par>
                            </p:childTnLst>
                          </p:cTn>
                        </p:par>
                      </p:childTnLst>
                    </p:cTn>
                  </p:par>
                  <p:par>
                    <p:cTn id="220" fill="hold">
                      <p:stCondLst>
                        <p:cond delay="indefinite"/>
                      </p:stCondLst>
                      <p:childTnLst>
                        <p:par>
                          <p:cTn id="221" fill="hold">
                            <p:stCondLst>
                              <p:cond delay="0"/>
                            </p:stCondLst>
                            <p:childTnLst>
                              <p:par>
                                <p:cTn id="222" presetID="2" presetClass="exit" presetSubtype="1" fill="hold" grpId="1" nodeType="clickEffect">
                                  <p:stCondLst>
                                    <p:cond delay="0"/>
                                  </p:stCondLst>
                                  <p:iterate>
                                    <p:tmAbs val="0"/>
                                  </p:iterate>
                                  <p:childTnLst>
                                    <p:anim calcmode="lin" valueType="num">
                                      <p:cBhvr>
                                        <p:cTn id="223" dur="500" fill="hold"/>
                                        <p:tgtEl>
                                          <p:spTgt spid="169"/>
                                        </p:tgtEl>
                                        <p:attrNameLst>
                                          <p:attrName>ppt_x</p:attrName>
                                        </p:attrNameLst>
                                      </p:cBhvr>
                                      <p:tavLst>
                                        <p:tav tm="0">
                                          <p:val>
                                            <p:strVal val="ppt_x"/>
                                          </p:val>
                                        </p:tav>
                                        <p:tav tm="100000">
                                          <p:val>
                                            <p:strVal val="ppt_x"/>
                                          </p:val>
                                        </p:tav>
                                      </p:tavLst>
                                    </p:anim>
                                    <p:anim calcmode="lin" valueType="num">
                                      <p:cBhvr>
                                        <p:cTn id="224" dur="500" fill="hold"/>
                                        <p:tgtEl>
                                          <p:spTgt spid="169"/>
                                        </p:tgtEl>
                                        <p:attrNameLst>
                                          <p:attrName>ppt_y</p:attrName>
                                        </p:attrNameLst>
                                      </p:cBhvr>
                                      <p:tavLst>
                                        <p:tav tm="0">
                                          <p:val>
                                            <p:strVal val="ppt_y"/>
                                          </p:val>
                                        </p:tav>
                                        <p:tav tm="100000">
                                          <p:val>
                                            <p:strVal val="0-ppt_h/2"/>
                                          </p:val>
                                        </p:tav>
                                      </p:tavLst>
                                    </p:anim>
                                    <p:set>
                                      <p:cBhvr>
                                        <p:cTn id="225" fill="hold">
                                          <p:stCondLst>
                                            <p:cond delay="499"/>
                                          </p:stCondLst>
                                        </p:cTn>
                                        <p:tgtEl>
                                          <p:spTgt spid="169"/>
                                        </p:tgtEl>
                                        <p:attrNameLst>
                                          <p:attrName>style.visibility</p:attrName>
                                        </p:attrNameLst>
                                      </p:cBhvr>
                                      <p:to>
                                        <p:strVal val="hidden"/>
                                      </p:to>
                                    </p:set>
                                  </p:childTnLst>
                                </p:cTn>
                              </p:par>
                            </p:childTnLst>
                          </p:cTn>
                        </p:par>
                        <p:par>
                          <p:cTn id="226" fill="hold">
                            <p:stCondLst>
                              <p:cond delay="0"/>
                            </p:stCondLst>
                            <p:childTnLst>
                              <p:par>
                                <p:cTn id="227" presetID="-1" presetClass="path" presetSubtype="0" accel="50000" decel="50000" fill="hold" nodeType="afterEffect">
                                  <p:stCondLst>
                                    <p:cond delay="0"/>
                                  </p:stCondLst>
                                  <p:childTnLst>
                                    <p:animMotion origin="layout" path="M 0.122502 0.195935 L -0.000155 0.193157" pathEditMode="relative">
                                      <p:cBhvr>
                                        <p:cTn id="228" dur="500" fill="hold"/>
                                        <p:tgtEl>
                                          <p:spTgt spid="152"/>
                                        </p:tgtEl>
                                        <p:attrNameLst>
                                          <p:attrName>ppt_x</p:attrName>
                                          <p:attrName>ppt_y</p:attrName>
                                        </p:attrNameLst>
                                      </p:cBhvr>
                                    </p:animMotion>
                                  </p:childTnLst>
                                </p:cTn>
                              </p:par>
                            </p:childTnLst>
                          </p:cTn>
                        </p:par>
                      </p:childTnLst>
                    </p:cTn>
                  </p:par>
                  <p:par>
                    <p:cTn id="229" fill="hold">
                      <p:stCondLst>
                        <p:cond delay="indefinite"/>
                      </p:stCondLst>
                      <p:childTnLst>
                        <p:par>
                          <p:cTn id="230" fill="hold">
                            <p:stCondLst>
                              <p:cond delay="0"/>
                            </p:stCondLst>
                            <p:childTnLst>
                              <p:par>
                                <p:cTn id="231" presetID="2" presetClass="exit" presetSubtype="1" fill="hold" grpId="1" nodeType="clickEffect">
                                  <p:stCondLst>
                                    <p:cond delay="0"/>
                                  </p:stCondLst>
                                  <p:iterate>
                                    <p:tmAbs val="0"/>
                                  </p:iterate>
                                  <p:childTnLst>
                                    <p:anim calcmode="lin" valueType="num">
                                      <p:cBhvr>
                                        <p:cTn id="232" dur="500" fill="hold"/>
                                        <p:tgtEl>
                                          <p:spTgt spid="166"/>
                                        </p:tgtEl>
                                        <p:attrNameLst>
                                          <p:attrName>ppt_x</p:attrName>
                                        </p:attrNameLst>
                                      </p:cBhvr>
                                      <p:tavLst>
                                        <p:tav tm="0">
                                          <p:val>
                                            <p:strVal val="ppt_x"/>
                                          </p:val>
                                        </p:tav>
                                        <p:tav tm="100000">
                                          <p:val>
                                            <p:strVal val="ppt_x"/>
                                          </p:val>
                                        </p:tav>
                                      </p:tavLst>
                                    </p:anim>
                                    <p:anim calcmode="lin" valueType="num">
                                      <p:cBhvr>
                                        <p:cTn id="233" dur="500" fill="hold"/>
                                        <p:tgtEl>
                                          <p:spTgt spid="166"/>
                                        </p:tgtEl>
                                        <p:attrNameLst>
                                          <p:attrName>ppt_y</p:attrName>
                                        </p:attrNameLst>
                                      </p:cBhvr>
                                      <p:tavLst>
                                        <p:tav tm="0">
                                          <p:val>
                                            <p:strVal val="ppt_y"/>
                                          </p:val>
                                        </p:tav>
                                        <p:tav tm="100000">
                                          <p:val>
                                            <p:strVal val="0-ppt_h/2"/>
                                          </p:val>
                                        </p:tav>
                                      </p:tavLst>
                                    </p:anim>
                                    <p:set>
                                      <p:cBhvr>
                                        <p:cTn id="234" fill="hold">
                                          <p:stCondLst>
                                            <p:cond delay="499"/>
                                          </p:stCondLst>
                                        </p:cTn>
                                        <p:tgtEl>
                                          <p:spTgt spid="166"/>
                                        </p:tgtEl>
                                        <p:attrNameLst>
                                          <p:attrName>style.visibility</p:attrName>
                                        </p:attrNameLst>
                                      </p:cBhvr>
                                      <p:to>
                                        <p:strVal val="hidden"/>
                                      </p:to>
                                    </p:set>
                                  </p:childTnLst>
                                </p:cTn>
                              </p:par>
                            </p:childTnLst>
                          </p:cTn>
                        </p:par>
                        <p:par>
                          <p:cTn id="235" fill="hold">
                            <p:stCondLst>
                              <p:cond delay="0"/>
                            </p:stCondLst>
                            <p:childTnLst>
                              <p:par>
                                <p:cTn id="236" presetID="-1" presetClass="path" presetSubtype="0" accel="50000" decel="50000" fill="hold" nodeType="afterEffect">
                                  <p:stCondLst>
                                    <p:cond delay="0"/>
                                  </p:stCondLst>
                                  <p:childTnLst>
                                    <p:animMotion origin="layout" path="M -0.000155 0.193157 L 0.000627 -0.001389" pathEditMode="relative">
                                      <p:cBhvr>
                                        <p:cTn id="237" dur="500" fill="hold"/>
                                        <p:tgtEl>
                                          <p:spTgt spid="152"/>
                                        </p:tgtEl>
                                        <p:attrNameLst>
                                          <p:attrName>ppt_x</p:attrName>
                                          <p:attrName>ppt_y</p:attrName>
                                        </p:attrNameLst>
                                      </p:cBhvr>
                                    </p:animMotion>
                                  </p:childTnLst>
                                </p:cTn>
                              </p:par>
                            </p:childTnLst>
                          </p:cTn>
                        </p:par>
                      </p:childTnLst>
                    </p:cTn>
                  </p:par>
                  <p:par>
                    <p:cTn id="238" fill="hold">
                      <p:stCondLst>
                        <p:cond delay="indefinite"/>
                      </p:stCondLst>
                      <p:childTnLst>
                        <p:par>
                          <p:cTn id="239" fill="hold">
                            <p:stCondLst>
                              <p:cond delay="0"/>
                            </p:stCondLst>
                            <p:childTnLst>
                              <p:par>
                                <p:cTn id="240" presetID="-1" presetClass="path" presetSubtype="0" accel="50000" decel="50000" fill="hold" nodeType="clickEffect">
                                  <p:stCondLst>
                                    <p:cond delay="0"/>
                                  </p:stCondLst>
                                  <p:childTnLst>
                                    <p:animMotion origin="layout" path="M 0.000627 -0.001389 L 0.124845 -0.004065" pathEditMode="relative">
                                      <p:cBhvr>
                                        <p:cTn id="241" dur="500" fill="hold"/>
                                        <p:tgtEl>
                                          <p:spTgt spid="152"/>
                                        </p:tgtEl>
                                        <p:attrNameLst>
                                          <p:attrName>ppt_x</p:attrName>
                                          <p:attrName>ppt_y</p:attrName>
                                        </p:attrNameLst>
                                      </p:cBhvr>
                                    </p:animMotion>
                                  </p:childTnLst>
                                </p:cTn>
                              </p:par>
                            </p:childTnLst>
                          </p:cTn>
                        </p:par>
                        <p:par>
                          <p:cTn id="242" fill="hold">
                            <p:stCondLst>
                              <p:cond delay="500"/>
                            </p:stCondLst>
                            <p:childTnLst>
                              <p:par>
                                <p:cTn id="243" presetID="10" presetClass="entr" fill="hold" grpId="0" nodeType="afterEffect">
                                  <p:stCondLst>
                                    <p:cond delay="0"/>
                                  </p:stCondLst>
                                  <p:iterate>
                                    <p:tmAbs val="0"/>
                                  </p:iterate>
                                  <p:childTnLst>
                                    <p:set>
                                      <p:cBhvr>
                                        <p:cTn id="244" fill="hold"/>
                                        <p:tgtEl>
                                          <p:spTgt spid="143"/>
                                        </p:tgtEl>
                                        <p:attrNameLst>
                                          <p:attrName>style.visibility</p:attrName>
                                        </p:attrNameLst>
                                      </p:cBhvr>
                                      <p:to>
                                        <p:strVal val="visible"/>
                                      </p:to>
                                    </p:set>
                                    <p:animEffect transition="in" filter="fade">
                                      <p:cBhvr>
                                        <p:cTn id="245" dur="250"/>
                                        <p:tgtEl>
                                          <p:spTgt spid="143"/>
                                        </p:tgtEl>
                                      </p:cBhvr>
                                    </p:animEffect>
                                  </p:childTnLst>
                                </p:cTn>
                              </p:par>
                            </p:childTnLst>
                          </p:cTn>
                        </p:par>
                        <p:par>
                          <p:cTn id="246" fill="hold">
                            <p:stCondLst>
                              <p:cond delay="750"/>
                            </p:stCondLst>
                            <p:childTnLst>
                              <p:par>
                                <p:cTn id="247" presetID="10" presetClass="entr" fill="hold" grpId="0" nodeType="afterEffect">
                                  <p:stCondLst>
                                    <p:cond delay="0"/>
                                  </p:stCondLst>
                                  <p:iterate>
                                    <p:tmAbs val="0"/>
                                  </p:iterate>
                                  <p:childTnLst>
                                    <p:set>
                                      <p:cBhvr>
                                        <p:cTn id="248" fill="hold"/>
                                        <p:tgtEl>
                                          <p:spTgt spid="159"/>
                                        </p:tgtEl>
                                        <p:attrNameLst>
                                          <p:attrName>style.visibility</p:attrName>
                                        </p:attrNameLst>
                                      </p:cBhvr>
                                      <p:to>
                                        <p:strVal val="visible"/>
                                      </p:to>
                                    </p:set>
                                    <p:animEffect transition="in" filter="fade">
                                      <p:cBhvr>
                                        <p:cTn id="249" dur="500"/>
                                        <p:tgtEl>
                                          <p:spTgt spid="159"/>
                                        </p:tgtEl>
                                      </p:cBhvr>
                                    </p:animEffect>
                                  </p:childTnLst>
                                </p:cTn>
                              </p:par>
                            </p:childTnLst>
                          </p:cTn>
                        </p:par>
                        <p:par>
                          <p:cTn id="250" fill="hold">
                            <p:stCondLst>
                              <p:cond delay="0"/>
                            </p:stCondLst>
                            <p:childTnLst>
                              <p:par>
                                <p:cTn id="251" presetID="-1" presetClass="path" presetSubtype="0" accel="50000" decel="50000" fill="hold" nodeType="afterEffect">
                                  <p:stCondLst>
                                    <p:cond delay="0"/>
                                  </p:stCondLst>
                                  <p:childTnLst>
                                    <p:animMotion origin="layout" path="M 0.000000 0.000000 L 0.076831 0.719444" pathEditMode="relative">
                                      <p:cBhvr>
                                        <p:cTn id="252" dur="500" fill="hold"/>
                                        <p:tgtEl>
                                          <p:spTgt spid="159"/>
                                        </p:tgtEl>
                                        <p:attrNameLst>
                                          <p:attrName>ppt_x</p:attrName>
                                          <p:attrName>ppt_y</p:attrName>
                                        </p:attrNameLst>
                                      </p:cBhvr>
                                    </p:animMotion>
                                  </p:childTnLst>
                                </p:cTn>
                              </p:par>
                            </p:childTnLst>
                          </p:cTn>
                        </p:par>
                        <p:par>
                          <p:cTn id="253" fill="hold">
                            <p:stCondLst>
                              <p:cond delay="500"/>
                            </p:stCondLst>
                            <p:childTnLst>
                              <p:par>
                                <p:cTn id="254" presetID="10" presetClass="entr" fill="hold" grpId="0" nodeType="afterEffect">
                                  <p:stCondLst>
                                    <p:cond delay="0"/>
                                  </p:stCondLst>
                                  <p:iterate>
                                    <p:tmAbs val="0"/>
                                  </p:iterate>
                                  <p:childTnLst>
                                    <p:set>
                                      <p:cBhvr>
                                        <p:cTn id="255" fill="hold"/>
                                        <p:tgtEl>
                                          <p:spTgt spid="168"/>
                                        </p:tgtEl>
                                        <p:attrNameLst>
                                          <p:attrName>style.visibility</p:attrName>
                                        </p:attrNameLst>
                                      </p:cBhvr>
                                      <p:to>
                                        <p:strVal val="visible"/>
                                      </p:to>
                                    </p:set>
                                    <p:animEffect transition="in" filter="fade">
                                      <p:cBhvr>
                                        <p:cTn id="256" dur="500"/>
                                        <p:tgtEl>
                                          <p:spTgt spid="168"/>
                                        </p:tgtEl>
                                      </p:cBhvr>
                                    </p:animEffect>
                                  </p:childTnLst>
                                </p:cTn>
                              </p:par>
                            </p:childTnLst>
                          </p:cTn>
                        </p:par>
                      </p:childTnLst>
                    </p:cTn>
                  </p:par>
                  <p:par>
                    <p:cTn id="257" fill="hold">
                      <p:stCondLst>
                        <p:cond delay="indefinite"/>
                      </p:stCondLst>
                      <p:childTnLst>
                        <p:par>
                          <p:cTn id="258" fill="hold">
                            <p:stCondLst>
                              <p:cond delay="0"/>
                            </p:stCondLst>
                            <p:childTnLst>
                              <p:par>
                                <p:cTn id="259" presetID="-1" presetClass="path" presetSubtype="0" accel="50000" decel="50000" fill="hold" nodeType="clickEffect">
                                  <p:stCondLst>
                                    <p:cond delay="0"/>
                                  </p:stCondLst>
                                  <p:childTnLst>
                                    <p:animMotion origin="layout" path="M 0.124845 -0.004065 L 0.242033 -0.002676" pathEditMode="relative">
                                      <p:cBhvr>
                                        <p:cTn id="260" dur="500" fill="hold"/>
                                        <p:tgtEl>
                                          <p:spTgt spid="152"/>
                                        </p:tgtEl>
                                        <p:attrNameLst>
                                          <p:attrName>ppt_x</p:attrName>
                                          <p:attrName>ppt_y</p:attrName>
                                        </p:attrNameLst>
                                      </p:cBhvr>
                                    </p:animMotion>
                                  </p:childTnLst>
                                </p:cTn>
                              </p:par>
                            </p:childTnLst>
                          </p:cTn>
                        </p:par>
                        <p:par>
                          <p:cTn id="261" fill="hold">
                            <p:stCondLst>
                              <p:cond delay="500"/>
                            </p:stCondLst>
                            <p:childTnLst>
                              <p:par>
                                <p:cTn id="262" presetID="10" presetClass="entr" fill="hold" grpId="0" nodeType="afterEffect">
                                  <p:stCondLst>
                                    <p:cond delay="0"/>
                                  </p:stCondLst>
                                  <p:iterate>
                                    <p:tmAbs val="0"/>
                                  </p:iterate>
                                  <p:childTnLst>
                                    <p:set>
                                      <p:cBhvr>
                                        <p:cTn id="263" fill="hold"/>
                                        <p:tgtEl>
                                          <p:spTgt spid="145"/>
                                        </p:tgtEl>
                                        <p:attrNameLst>
                                          <p:attrName>style.visibility</p:attrName>
                                        </p:attrNameLst>
                                      </p:cBhvr>
                                      <p:to>
                                        <p:strVal val="visible"/>
                                      </p:to>
                                    </p:set>
                                    <p:animEffect transition="in" filter="fade">
                                      <p:cBhvr>
                                        <p:cTn id="264" dur="250"/>
                                        <p:tgtEl>
                                          <p:spTgt spid="145"/>
                                        </p:tgtEl>
                                      </p:cBhvr>
                                    </p:animEffect>
                                  </p:childTnLst>
                                </p:cTn>
                              </p:par>
                            </p:childTnLst>
                          </p:cTn>
                        </p:par>
                        <p:par>
                          <p:cTn id="265" fill="hold">
                            <p:stCondLst>
                              <p:cond delay="750"/>
                            </p:stCondLst>
                            <p:childTnLst>
                              <p:par>
                                <p:cTn id="266" presetID="10" presetClass="entr" fill="hold" grpId="0" nodeType="afterEffect">
                                  <p:stCondLst>
                                    <p:cond delay="0"/>
                                  </p:stCondLst>
                                  <p:iterate>
                                    <p:tmAbs val="0"/>
                                  </p:iterate>
                                  <p:childTnLst>
                                    <p:set>
                                      <p:cBhvr>
                                        <p:cTn id="267" fill="hold"/>
                                        <p:tgtEl>
                                          <p:spTgt spid="162"/>
                                        </p:tgtEl>
                                        <p:attrNameLst>
                                          <p:attrName>style.visibility</p:attrName>
                                        </p:attrNameLst>
                                      </p:cBhvr>
                                      <p:to>
                                        <p:strVal val="visible"/>
                                      </p:to>
                                    </p:set>
                                    <p:animEffect transition="in" filter="fade">
                                      <p:cBhvr>
                                        <p:cTn id="268" dur="500"/>
                                        <p:tgtEl>
                                          <p:spTgt spid="162"/>
                                        </p:tgtEl>
                                      </p:cBhvr>
                                    </p:animEffect>
                                  </p:childTnLst>
                                </p:cTn>
                              </p:par>
                            </p:childTnLst>
                          </p:cTn>
                        </p:par>
                        <p:par>
                          <p:cTn id="269" fill="hold">
                            <p:stCondLst>
                              <p:cond delay="0"/>
                            </p:stCondLst>
                            <p:childTnLst>
                              <p:par>
                                <p:cTn id="270" presetID="-1" presetClass="path" presetSubtype="0" accel="50000" decel="50000" fill="hold" nodeType="afterEffect">
                                  <p:stCondLst>
                                    <p:cond delay="0"/>
                                  </p:stCondLst>
                                  <p:childTnLst>
                                    <p:animMotion origin="layout" path="M 0.000000 0.000000 L -0.016406 0.719444" pathEditMode="relative">
                                      <p:cBhvr>
                                        <p:cTn id="271" dur="500" fill="hold"/>
                                        <p:tgtEl>
                                          <p:spTgt spid="162"/>
                                        </p:tgtEl>
                                        <p:attrNameLst>
                                          <p:attrName>ppt_x</p:attrName>
                                          <p:attrName>ppt_y</p:attrName>
                                        </p:attrNameLst>
                                      </p:cBhvr>
                                    </p:animMotion>
                                  </p:childTnLst>
                                </p:cTn>
                              </p:par>
                            </p:childTnLst>
                          </p:cTn>
                        </p:par>
                        <p:par>
                          <p:cTn id="272" fill="hold">
                            <p:stCondLst>
                              <p:cond delay="500"/>
                            </p:stCondLst>
                            <p:childTnLst>
                              <p:par>
                                <p:cTn id="273" presetID="10" presetClass="entr" fill="hold" grpId="0" nodeType="afterEffect">
                                  <p:stCondLst>
                                    <p:cond delay="0"/>
                                  </p:stCondLst>
                                  <p:iterate>
                                    <p:tmAbs val="0"/>
                                  </p:iterate>
                                  <p:childTnLst>
                                    <p:set>
                                      <p:cBhvr>
                                        <p:cTn id="274" fill="hold"/>
                                        <p:tgtEl>
                                          <p:spTgt spid="171"/>
                                        </p:tgtEl>
                                        <p:attrNameLst>
                                          <p:attrName>style.visibility</p:attrName>
                                        </p:attrNameLst>
                                      </p:cBhvr>
                                      <p:to>
                                        <p:strVal val="visible"/>
                                      </p:to>
                                    </p:set>
                                    <p:animEffect transition="in" filter="fade">
                                      <p:cBhvr>
                                        <p:cTn id="275" dur="500"/>
                                        <p:tgtEl>
                                          <p:spTgt spid="171"/>
                                        </p:tgtEl>
                                      </p:cBhvr>
                                    </p:animEffect>
                                  </p:childTnLst>
                                </p:cTn>
                              </p:par>
                            </p:childTnLst>
                          </p:cTn>
                        </p:par>
                      </p:childTnLst>
                    </p:cTn>
                  </p:par>
                  <p:par>
                    <p:cTn id="276" fill="hold">
                      <p:stCondLst>
                        <p:cond delay="indefinite"/>
                      </p:stCondLst>
                      <p:childTnLst>
                        <p:par>
                          <p:cTn id="277" fill="hold">
                            <p:stCondLst>
                              <p:cond delay="0"/>
                            </p:stCondLst>
                            <p:childTnLst>
                              <p:par>
                                <p:cTn id="278" presetID="2" presetClass="exit" presetSubtype="1" fill="hold" grpId="1" nodeType="clickEffect">
                                  <p:stCondLst>
                                    <p:cond delay="0"/>
                                  </p:stCondLst>
                                  <p:iterate>
                                    <p:tmAbs val="0"/>
                                  </p:iterate>
                                  <p:childTnLst>
                                    <p:anim calcmode="lin" valueType="num">
                                      <p:cBhvr>
                                        <p:cTn id="279" dur="500" fill="hold"/>
                                        <p:tgtEl>
                                          <p:spTgt spid="171"/>
                                        </p:tgtEl>
                                        <p:attrNameLst>
                                          <p:attrName>ppt_x</p:attrName>
                                        </p:attrNameLst>
                                      </p:cBhvr>
                                      <p:tavLst>
                                        <p:tav tm="0">
                                          <p:val>
                                            <p:strVal val="ppt_x"/>
                                          </p:val>
                                        </p:tav>
                                        <p:tav tm="100000">
                                          <p:val>
                                            <p:strVal val="ppt_x"/>
                                          </p:val>
                                        </p:tav>
                                      </p:tavLst>
                                    </p:anim>
                                    <p:anim calcmode="lin" valueType="num">
                                      <p:cBhvr>
                                        <p:cTn id="280" dur="500" fill="hold"/>
                                        <p:tgtEl>
                                          <p:spTgt spid="171"/>
                                        </p:tgtEl>
                                        <p:attrNameLst>
                                          <p:attrName>ppt_y</p:attrName>
                                        </p:attrNameLst>
                                      </p:cBhvr>
                                      <p:tavLst>
                                        <p:tav tm="0">
                                          <p:val>
                                            <p:strVal val="ppt_y"/>
                                          </p:val>
                                        </p:tav>
                                        <p:tav tm="100000">
                                          <p:val>
                                            <p:strVal val="0-ppt_h/2"/>
                                          </p:val>
                                        </p:tav>
                                      </p:tavLst>
                                    </p:anim>
                                    <p:set>
                                      <p:cBhvr>
                                        <p:cTn id="281" fill="hold">
                                          <p:stCondLst>
                                            <p:cond delay="499"/>
                                          </p:stCondLst>
                                        </p:cTn>
                                        <p:tgtEl>
                                          <p:spTgt spid="171"/>
                                        </p:tgtEl>
                                        <p:attrNameLst>
                                          <p:attrName>style.visibility</p:attrName>
                                        </p:attrNameLst>
                                      </p:cBhvr>
                                      <p:to>
                                        <p:strVal val="hidden"/>
                                      </p:to>
                                    </p:set>
                                  </p:childTnLst>
                                </p:cTn>
                              </p:par>
                            </p:childTnLst>
                          </p:cTn>
                        </p:par>
                        <p:par>
                          <p:cTn id="282" fill="hold">
                            <p:stCondLst>
                              <p:cond delay="0"/>
                            </p:stCondLst>
                            <p:childTnLst>
                              <p:par>
                                <p:cTn id="283" presetID="-1" presetClass="path" presetSubtype="0" accel="50000" decel="50000" fill="hold" nodeType="afterEffect">
                                  <p:stCondLst>
                                    <p:cond delay="0"/>
                                  </p:stCondLst>
                                  <p:childTnLst>
                                    <p:animMotion origin="layout" path="M 0.242033 -0.002676 L 0.126408 0.000102" pathEditMode="relative">
                                      <p:cBhvr>
                                        <p:cTn id="284" dur="500" fill="hold"/>
                                        <p:tgtEl>
                                          <p:spTgt spid="152"/>
                                        </p:tgtEl>
                                        <p:attrNameLst>
                                          <p:attrName>ppt_x</p:attrName>
                                          <p:attrName>ppt_y</p:attrName>
                                        </p:attrNameLst>
                                      </p:cBhvr>
                                    </p:animMotion>
                                  </p:childTnLst>
                                </p:cTn>
                              </p:par>
                            </p:childTnLst>
                          </p:cTn>
                        </p:par>
                      </p:childTnLst>
                    </p:cTn>
                  </p:par>
                  <p:par>
                    <p:cTn id="285" fill="hold">
                      <p:stCondLst>
                        <p:cond delay="indefinite"/>
                      </p:stCondLst>
                      <p:childTnLst>
                        <p:par>
                          <p:cTn id="286" fill="hold">
                            <p:stCondLst>
                              <p:cond delay="0"/>
                            </p:stCondLst>
                            <p:childTnLst>
                              <p:par>
                                <p:cTn id="287" presetID="2" presetClass="exit" presetSubtype="1" fill="hold" grpId="1" nodeType="clickEffect">
                                  <p:stCondLst>
                                    <p:cond delay="0"/>
                                  </p:stCondLst>
                                  <p:iterate>
                                    <p:tmAbs val="0"/>
                                  </p:iterate>
                                  <p:childTnLst>
                                    <p:anim calcmode="lin" valueType="num">
                                      <p:cBhvr>
                                        <p:cTn id="288" dur="500" fill="hold"/>
                                        <p:tgtEl>
                                          <p:spTgt spid="168"/>
                                        </p:tgtEl>
                                        <p:attrNameLst>
                                          <p:attrName>ppt_x</p:attrName>
                                        </p:attrNameLst>
                                      </p:cBhvr>
                                      <p:tavLst>
                                        <p:tav tm="0">
                                          <p:val>
                                            <p:strVal val="ppt_x"/>
                                          </p:val>
                                        </p:tav>
                                        <p:tav tm="100000">
                                          <p:val>
                                            <p:strVal val="ppt_x"/>
                                          </p:val>
                                        </p:tav>
                                      </p:tavLst>
                                    </p:anim>
                                    <p:anim calcmode="lin" valueType="num">
                                      <p:cBhvr>
                                        <p:cTn id="289" dur="500" fill="hold"/>
                                        <p:tgtEl>
                                          <p:spTgt spid="168"/>
                                        </p:tgtEl>
                                        <p:attrNameLst>
                                          <p:attrName>ppt_y</p:attrName>
                                        </p:attrNameLst>
                                      </p:cBhvr>
                                      <p:tavLst>
                                        <p:tav tm="0">
                                          <p:val>
                                            <p:strVal val="ppt_y"/>
                                          </p:val>
                                        </p:tav>
                                        <p:tav tm="100000">
                                          <p:val>
                                            <p:strVal val="0-ppt_h/2"/>
                                          </p:val>
                                        </p:tav>
                                      </p:tavLst>
                                    </p:anim>
                                    <p:set>
                                      <p:cBhvr>
                                        <p:cTn id="290" fill="hold">
                                          <p:stCondLst>
                                            <p:cond delay="499"/>
                                          </p:stCondLst>
                                        </p:cTn>
                                        <p:tgtEl>
                                          <p:spTgt spid="168"/>
                                        </p:tgtEl>
                                        <p:attrNameLst>
                                          <p:attrName>style.visibility</p:attrName>
                                        </p:attrNameLst>
                                      </p:cBhvr>
                                      <p:to>
                                        <p:strVal val="hidden"/>
                                      </p:to>
                                    </p:set>
                                  </p:childTnLst>
                                </p:cTn>
                              </p:par>
                            </p:childTnLst>
                          </p:cTn>
                        </p:par>
                        <p:par>
                          <p:cTn id="291" fill="hold">
                            <p:stCondLst>
                              <p:cond delay="0"/>
                            </p:stCondLst>
                            <p:childTnLst>
                              <p:par>
                                <p:cTn id="292" presetID="-1" presetClass="path" presetSubtype="0" accel="50000" decel="50000" fill="hold" nodeType="afterEffect">
                                  <p:stCondLst>
                                    <p:cond delay="0"/>
                                  </p:stCondLst>
                                  <p:childTnLst>
                                    <p:animMotion origin="layout" path="M 0.126408 0.000102 L 0.000627 0.000102" pathEditMode="relative">
                                      <p:cBhvr>
                                        <p:cTn id="293" dur="500" fill="hold"/>
                                        <p:tgtEl>
                                          <p:spTgt spid="152"/>
                                        </p:tgtEl>
                                        <p:attrNameLst>
                                          <p:attrName>ppt_x</p:attrName>
                                          <p:attrName>ppt_y</p:attrName>
                                        </p:attrNameLst>
                                      </p:cBhvr>
                                    </p:animMotion>
                                  </p:childTnLst>
                                </p:cTn>
                              </p:par>
                            </p:childTnLst>
                          </p:cTn>
                        </p:par>
                      </p:childTnLst>
                    </p:cTn>
                  </p:par>
                  <p:par>
                    <p:cTn id="294" fill="hold">
                      <p:stCondLst>
                        <p:cond delay="indefinite"/>
                      </p:stCondLst>
                      <p:childTnLst>
                        <p:par>
                          <p:cTn id="295" fill="hold">
                            <p:stCondLst>
                              <p:cond delay="0"/>
                            </p:stCondLst>
                            <p:childTnLst>
                              <p:par>
                                <p:cTn id="296" presetID="2" presetClass="exit" presetSubtype="1" fill="hold" grpId="1" nodeType="clickEffect">
                                  <p:stCondLst>
                                    <p:cond delay="0"/>
                                  </p:stCondLst>
                                  <p:iterate>
                                    <p:tmAbs val="0"/>
                                  </p:iterate>
                                  <p:childTnLst>
                                    <p:anim calcmode="lin" valueType="num">
                                      <p:cBhvr>
                                        <p:cTn id="297" dur="500" fill="hold"/>
                                        <p:tgtEl>
                                          <p:spTgt spid="165"/>
                                        </p:tgtEl>
                                        <p:attrNameLst>
                                          <p:attrName>ppt_x</p:attrName>
                                        </p:attrNameLst>
                                      </p:cBhvr>
                                      <p:tavLst>
                                        <p:tav tm="0">
                                          <p:val>
                                            <p:strVal val="ppt_x"/>
                                          </p:val>
                                        </p:tav>
                                        <p:tav tm="100000">
                                          <p:val>
                                            <p:strVal val="ppt_x"/>
                                          </p:val>
                                        </p:tav>
                                      </p:tavLst>
                                    </p:anim>
                                    <p:anim calcmode="lin" valueType="num">
                                      <p:cBhvr>
                                        <p:cTn id="298" dur="500" fill="hold"/>
                                        <p:tgtEl>
                                          <p:spTgt spid="165"/>
                                        </p:tgtEl>
                                        <p:attrNameLst>
                                          <p:attrName>ppt_y</p:attrName>
                                        </p:attrNameLst>
                                      </p:cBhvr>
                                      <p:tavLst>
                                        <p:tav tm="0">
                                          <p:val>
                                            <p:strVal val="ppt_y"/>
                                          </p:val>
                                        </p:tav>
                                        <p:tav tm="100000">
                                          <p:val>
                                            <p:strVal val="0-ppt_h/2"/>
                                          </p:val>
                                        </p:tav>
                                      </p:tavLst>
                                    </p:anim>
                                    <p:set>
                                      <p:cBhvr>
                                        <p:cTn id="299" fill="hold">
                                          <p:stCondLst>
                                            <p:cond delay="499"/>
                                          </p:stCondLst>
                                        </p:cTn>
                                        <p:tgtEl>
                                          <p:spTgt spid="1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advAuto="0"/>
      <p:bldP spid="141" grpId="0" animBg="1" advAuto="0"/>
      <p:bldP spid="142" grpId="0" animBg="1" advAuto="0"/>
      <p:bldP spid="143" grpId="0" animBg="1" advAuto="0"/>
      <p:bldP spid="144" grpId="0" animBg="1" advAuto="0"/>
      <p:bldP spid="145" grpId="0" animBg="1" advAuto="0"/>
      <p:bldP spid="146" grpId="0" animBg="1" advAuto="0"/>
      <p:bldP spid="147" grpId="0" animBg="1" advAuto="0"/>
      <p:bldP spid="148" grpId="0" animBg="1" advAuto="0"/>
      <p:bldP spid="149" grpId="0" animBg="1" advAuto="0"/>
      <p:bldP spid="150" grpId="0" animBg="1" advAuto="0"/>
      <p:bldP spid="151" grpId="0" animBg="1" advAuto="0"/>
      <p:bldP spid="152" grpId="0" animBg="1" advAuto="0"/>
      <p:bldP spid="155" grpId="0" animBg="1" advAuto="0"/>
      <p:bldP spid="156" grpId="0" animBg="1" advAuto="0"/>
      <p:bldP spid="157" grpId="0" animBg="1" advAuto="0"/>
      <p:bldP spid="158" grpId="0" animBg="1" advAuto="0"/>
      <p:bldP spid="159" grpId="0" animBg="1" advAuto="0"/>
      <p:bldP spid="160" grpId="0" animBg="1" advAuto="0"/>
      <p:bldP spid="161" grpId="0" animBg="1" advAuto="0"/>
      <p:bldP spid="162" grpId="0" animBg="1" advAuto="0"/>
      <p:bldP spid="163" grpId="0" animBg="1" advAuto="0"/>
      <p:bldP spid="164" grpId="0" animBg="1" advAuto="0"/>
      <p:bldP spid="165" grpId="0" animBg="1" advAuto="0"/>
      <p:bldP spid="165" grpId="1" animBg="1" advAuto="0"/>
      <p:bldP spid="166" grpId="0" animBg="1" advAuto="0"/>
      <p:bldP spid="166" grpId="1" animBg="1" advAuto="0"/>
      <p:bldP spid="167" grpId="0" animBg="1" advAuto="0"/>
      <p:bldP spid="167" grpId="1" animBg="1" advAuto="0"/>
      <p:bldP spid="168" grpId="0" animBg="1" advAuto="0"/>
      <p:bldP spid="168" grpId="1" animBg="1" advAuto="0"/>
      <p:bldP spid="169" grpId="0" animBg="1" advAuto="0"/>
      <p:bldP spid="169" grpId="1" animBg="1" advAuto="0"/>
      <p:bldP spid="170" grpId="0" animBg="1" advAuto="0"/>
      <p:bldP spid="170" grpId="1" animBg="1" advAuto="0"/>
      <p:bldP spid="171" grpId="0" animBg="1" advAuto="0"/>
      <p:bldP spid="171" grpId="1" animBg="1" advAuto="0"/>
      <p:bldP spid="172" grpId="0" animBg="1" advAuto="0"/>
      <p:bldP spid="172" grpId="1" animBg="1" advAuto="0"/>
      <p:bldP spid="173" grpId="0" animBg="1" advAuto="0"/>
      <p:bldP spid="173" grpId="1" animBg="1" advAuto="0"/>
      <p:bldP spid="174" grpId="0" animBg="1" advAuto="0"/>
      <p:bldP spid="174" grpId="1" animBg="1" advAuto="0"/>
      <p:bldP spid="175" grpId="0" animBg="1" advAuto="0"/>
      <p:bldP spid="175" grpId="1" animBg="1" advAuto="0"/>
      <p:bldP spid="176" grpId="0" animBg="1" advAuto="0"/>
      <p:bldP spid="176"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Breadth-First Traversal"/>
          <p:cNvSpPr txBox="1">
            <a:spLocks noGrp="1"/>
          </p:cNvSpPr>
          <p:nvPr>
            <p:ph type="title"/>
          </p:nvPr>
        </p:nvSpPr>
        <p:spPr>
          <a:prstGeom prst="rect">
            <a:avLst/>
          </a:prstGeom>
        </p:spPr>
        <p:txBody>
          <a:bodyPr/>
          <a:lstStyle/>
          <a:p>
            <a:r>
              <a:t>Breadth-First Traversal</a:t>
            </a:r>
          </a:p>
        </p:txBody>
      </p:sp>
      <p:sp>
        <p:nvSpPr>
          <p:cNvPr id="181" name="Follows a path that explores an entire level before moving to the next level"/>
          <p:cNvSpPr txBox="1"/>
          <p:nvPr/>
        </p:nvSpPr>
        <p:spPr>
          <a:xfrm>
            <a:off x="1137236" y="5356480"/>
            <a:ext cx="11994740" cy="36860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lvl1pPr>
              <a:lnSpc>
                <a:spcPct val="130000"/>
              </a:lnSpc>
              <a:spcBef>
                <a:spcPts val="2700"/>
              </a:spcBef>
              <a:defRPr sz="6400" b="1">
                <a:latin typeface="+mn-lt"/>
                <a:ea typeface="+mn-ea"/>
                <a:cs typeface="+mn-cs"/>
                <a:sym typeface="Optima"/>
              </a:defRPr>
            </a:lvl1pPr>
          </a:lstStyle>
          <a:p>
            <a:r>
              <a:t>Follows a path that explores an entire level before moving to the next level</a:t>
            </a:r>
          </a:p>
        </p:txBody>
      </p:sp>
      <p:sp>
        <p:nvSpPr>
          <p:cNvPr id="182" name="Line"/>
          <p:cNvSpPr/>
          <p:nvPr/>
        </p:nvSpPr>
        <p:spPr>
          <a:xfrm flipH="1">
            <a:off x="16397402" y="6416097"/>
            <a:ext cx="1635894" cy="2603381"/>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83" name="Circle"/>
          <p:cNvSpPr/>
          <p:nvPr/>
        </p:nvSpPr>
        <p:spPr>
          <a:xfrm>
            <a:off x="15894050" y="7717790"/>
            <a:ext cx="1531029" cy="1532637"/>
          </a:xfrm>
          <a:prstGeom prst="ellipse">
            <a:avLst/>
          </a:prstGeom>
          <a:blipFill>
            <a:blip r:embed="rId3"/>
          </a:blipFill>
          <a:ln w="381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184" name="Line"/>
          <p:cNvSpPr/>
          <p:nvPr/>
        </p:nvSpPr>
        <p:spPr>
          <a:xfrm flipH="1">
            <a:off x="17973171" y="8263017"/>
            <a:ext cx="1451612" cy="2274317"/>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85" name="Line"/>
          <p:cNvSpPr/>
          <p:nvPr/>
        </p:nvSpPr>
        <p:spPr>
          <a:xfrm>
            <a:off x="18919473" y="4739568"/>
            <a:ext cx="2097295" cy="2099506"/>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86" name="Line"/>
          <p:cNvSpPr/>
          <p:nvPr/>
        </p:nvSpPr>
        <p:spPr>
          <a:xfrm>
            <a:off x="19062369" y="8235451"/>
            <a:ext cx="1719785" cy="2057513"/>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87" name="Line"/>
          <p:cNvSpPr/>
          <p:nvPr/>
        </p:nvSpPr>
        <p:spPr>
          <a:xfrm>
            <a:off x="17779102" y="6677179"/>
            <a:ext cx="1585838" cy="1825210"/>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88" name="Line"/>
          <p:cNvSpPr/>
          <p:nvPr/>
        </p:nvSpPr>
        <p:spPr>
          <a:xfrm flipH="1">
            <a:off x="17933744" y="4781558"/>
            <a:ext cx="1363243" cy="1826570"/>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89" name="Circle"/>
          <p:cNvSpPr/>
          <p:nvPr/>
        </p:nvSpPr>
        <p:spPr>
          <a:xfrm>
            <a:off x="17010930" y="5936283"/>
            <a:ext cx="1531030" cy="1532637"/>
          </a:xfrm>
          <a:prstGeom prst="ellipse">
            <a:avLst/>
          </a:prstGeom>
          <a:blipFill>
            <a:blip r:embed="rId3"/>
          </a:blipFill>
          <a:ln w="381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190" name="Circle"/>
          <p:cNvSpPr/>
          <p:nvPr/>
        </p:nvSpPr>
        <p:spPr>
          <a:xfrm>
            <a:off x="20078020" y="9572848"/>
            <a:ext cx="1531030" cy="1532637"/>
          </a:xfrm>
          <a:prstGeom prst="ellipse">
            <a:avLst/>
          </a:prstGeom>
          <a:blipFill>
            <a:blip r:embed="rId3"/>
          </a:blipFill>
          <a:ln w="381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191" name="Circle"/>
          <p:cNvSpPr/>
          <p:nvPr/>
        </p:nvSpPr>
        <p:spPr>
          <a:xfrm>
            <a:off x="17134253" y="9592558"/>
            <a:ext cx="1531029" cy="1532637"/>
          </a:xfrm>
          <a:prstGeom prst="ellipse">
            <a:avLst/>
          </a:prstGeom>
          <a:blipFill>
            <a:blip r:embed="rId3"/>
          </a:blipFill>
          <a:ln w="381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192" name="Circle"/>
          <p:cNvSpPr/>
          <p:nvPr/>
        </p:nvSpPr>
        <p:spPr>
          <a:xfrm>
            <a:off x="18518469" y="7744996"/>
            <a:ext cx="1531030" cy="1532637"/>
          </a:xfrm>
          <a:prstGeom prst="ellipse">
            <a:avLst/>
          </a:prstGeom>
          <a:blipFill>
            <a:blip r:embed="rId3"/>
          </a:blipFill>
          <a:ln w="381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193" name="Circle"/>
          <p:cNvSpPr/>
          <p:nvPr/>
        </p:nvSpPr>
        <p:spPr>
          <a:xfrm>
            <a:off x="19968123" y="5726332"/>
            <a:ext cx="1531030" cy="1532637"/>
          </a:xfrm>
          <a:prstGeom prst="ellipse">
            <a:avLst/>
          </a:prstGeom>
          <a:blipFill>
            <a:blip r:embed="rId3"/>
          </a:blipFill>
          <a:ln w="381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194" name="Circle"/>
          <p:cNvSpPr/>
          <p:nvPr/>
        </p:nvSpPr>
        <p:spPr>
          <a:xfrm>
            <a:off x="18269311" y="4193697"/>
            <a:ext cx="1531029" cy="1532637"/>
          </a:xfrm>
          <a:prstGeom prst="ellipse">
            <a:avLst/>
          </a:prstGeom>
          <a:blipFill>
            <a:blip r:embed="rId3"/>
          </a:blipFill>
          <a:ln w="381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195" name="60"/>
          <p:cNvSpPr/>
          <p:nvPr/>
        </p:nvSpPr>
        <p:spPr>
          <a:xfrm>
            <a:off x="18342962" y="4191005"/>
            <a:ext cx="1346467" cy="14661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876300">
              <a:defRPr>
                <a:solidFill>
                  <a:srgbClr val="FFFFFF"/>
                </a:solidFill>
              </a:defRPr>
            </a:lvl1pPr>
          </a:lstStyle>
          <a:p>
            <a:r>
              <a:t>60</a:t>
            </a:r>
          </a:p>
        </p:txBody>
      </p:sp>
      <p:sp>
        <p:nvSpPr>
          <p:cNvPr id="196" name="20"/>
          <p:cNvSpPr/>
          <p:nvPr/>
        </p:nvSpPr>
        <p:spPr>
          <a:xfrm>
            <a:off x="17118009" y="5992642"/>
            <a:ext cx="1346467" cy="14661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876300">
              <a:defRPr>
                <a:solidFill>
                  <a:srgbClr val="FFFFFF"/>
                </a:solidFill>
              </a:defRPr>
            </a:lvl1pPr>
          </a:lstStyle>
          <a:p>
            <a:r>
              <a:t>20</a:t>
            </a:r>
          </a:p>
        </p:txBody>
      </p:sp>
      <p:sp>
        <p:nvSpPr>
          <p:cNvPr id="197" name="10"/>
          <p:cNvSpPr/>
          <p:nvPr/>
        </p:nvSpPr>
        <p:spPr>
          <a:xfrm>
            <a:off x="15968293" y="7710866"/>
            <a:ext cx="1346467" cy="14661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876300">
              <a:defRPr>
                <a:solidFill>
                  <a:srgbClr val="FFFFFF"/>
                </a:solidFill>
              </a:defRPr>
            </a:lvl1pPr>
          </a:lstStyle>
          <a:p>
            <a:r>
              <a:t>10</a:t>
            </a:r>
          </a:p>
        </p:txBody>
      </p:sp>
      <p:sp>
        <p:nvSpPr>
          <p:cNvPr id="198" name="40"/>
          <p:cNvSpPr/>
          <p:nvPr/>
        </p:nvSpPr>
        <p:spPr>
          <a:xfrm>
            <a:off x="18601385" y="7748966"/>
            <a:ext cx="1346467" cy="14661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876300">
              <a:defRPr>
                <a:solidFill>
                  <a:srgbClr val="FFFFFF"/>
                </a:solidFill>
              </a:defRPr>
            </a:lvl1pPr>
          </a:lstStyle>
          <a:p>
            <a:r>
              <a:t>40</a:t>
            </a:r>
          </a:p>
        </p:txBody>
      </p:sp>
      <p:sp>
        <p:nvSpPr>
          <p:cNvPr id="199" name="70"/>
          <p:cNvSpPr/>
          <p:nvPr/>
        </p:nvSpPr>
        <p:spPr>
          <a:xfrm>
            <a:off x="20070229" y="5733356"/>
            <a:ext cx="1346467" cy="14661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876300">
              <a:defRPr>
                <a:solidFill>
                  <a:srgbClr val="FFFFFF"/>
                </a:solidFill>
              </a:defRPr>
            </a:lvl1pPr>
          </a:lstStyle>
          <a:p>
            <a:r>
              <a:t>70</a:t>
            </a:r>
          </a:p>
        </p:txBody>
      </p:sp>
      <p:sp>
        <p:nvSpPr>
          <p:cNvPr id="200" name="50"/>
          <p:cNvSpPr/>
          <p:nvPr/>
        </p:nvSpPr>
        <p:spPr>
          <a:xfrm>
            <a:off x="20157301" y="9585046"/>
            <a:ext cx="1346467" cy="14661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876300">
              <a:defRPr>
                <a:solidFill>
                  <a:srgbClr val="FFFFFF"/>
                </a:solidFill>
              </a:defRPr>
            </a:lvl1pPr>
          </a:lstStyle>
          <a:p>
            <a:r>
              <a:t>50</a:t>
            </a:r>
          </a:p>
        </p:txBody>
      </p:sp>
      <p:sp>
        <p:nvSpPr>
          <p:cNvPr id="201" name="30"/>
          <p:cNvSpPr/>
          <p:nvPr/>
        </p:nvSpPr>
        <p:spPr>
          <a:xfrm>
            <a:off x="17282146" y="9612275"/>
            <a:ext cx="1346467" cy="14661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876300">
              <a:defRPr>
                <a:solidFill>
                  <a:srgbClr val="FFFFFF"/>
                </a:solidFill>
              </a:defRPr>
            </a:lvl1pPr>
          </a:lstStyle>
          <a:p>
            <a:r>
              <a:t>30</a:t>
            </a:r>
          </a:p>
        </p:txBody>
      </p:sp>
      <p:sp>
        <p:nvSpPr>
          <p:cNvPr id="202" name="Circle"/>
          <p:cNvSpPr/>
          <p:nvPr/>
        </p:nvSpPr>
        <p:spPr>
          <a:xfrm>
            <a:off x="17945100" y="3917954"/>
            <a:ext cx="2057400" cy="2057401"/>
          </a:xfrm>
          <a:prstGeom prst="ellipse">
            <a:avLst/>
          </a:prstGeom>
          <a:ln w="127000">
            <a:solidFill>
              <a:srgbClr val="FFFB00"/>
            </a:solidFill>
            <a:miter lim="400000"/>
          </a:ln>
          <a:effectLst>
            <a:outerShdw blurRad="152400" dir="2700000" rotWithShape="0">
              <a:srgbClr val="000000"/>
            </a:outerShdw>
          </a:effectLst>
        </p:spPr>
        <p:txBody>
          <a:bodyPr lIns="76200" tIns="76200" rIns="76200" bIns="76200" anchor="ctr"/>
          <a:lstStyle/>
          <a:p>
            <a:pPr defTabSz="876300">
              <a:defRPr>
                <a:solidFill>
                  <a:srgbClr val="FFFFFF"/>
                </a:solidFill>
                <a:latin typeface="Hoefler Text"/>
                <a:ea typeface="Hoefler Text"/>
                <a:cs typeface="Hoefler Text"/>
                <a:sym typeface="Hoefler Text"/>
              </a:defRPr>
            </a:pPr>
            <a:endParaRPr/>
          </a:p>
        </p:txBody>
      </p:sp>
      <p:sp>
        <p:nvSpPr>
          <p:cNvPr id="203" name="Circle"/>
          <p:cNvSpPr/>
          <p:nvPr/>
        </p:nvSpPr>
        <p:spPr>
          <a:xfrm>
            <a:off x="15906750" y="7696199"/>
            <a:ext cx="1531029" cy="1532637"/>
          </a:xfrm>
          <a:prstGeom prst="ellipse">
            <a:avLst/>
          </a:prstGeom>
          <a:blipFill>
            <a:blip r:embed="rId4">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204" name="Circle"/>
          <p:cNvSpPr/>
          <p:nvPr/>
        </p:nvSpPr>
        <p:spPr>
          <a:xfrm>
            <a:off x="17135135" y="9567158"/>
            <a:ext cx="1531029" cy="1532637"/>
          </a:xfrm>
          <a:prstGeom prst="ellipse">
            <a:avLst/>
          </a:prstGeom>
          <a:blipFill>
            <a:blip r:embed="rId4">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205" name="Circle"/>
          <p:cNvSpPr/>
          <p:nvPr/>
        </p:nvSpPr>
        <p:spPr>
          <a:xfrm>
            <a:off x="20052620" y="9567158"/>
            <a:ext cx="1531030" cy="1532637"/>
          </a:xfrm>
          <a:prstGeom prst="ellipse">
            <a:avLst/>
          </a:prstGeom>
          <a:blipFill>
            <a:blip r:embed="rId4">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206" name="Circle"/>
          <p:cNvSpPr/>
          <p:nvPr/>
        </p:nvSpPr>
        <p:spPr>
          <a:xfrm>
            <a:off x="18508893" y="7746999"/>
            <a:ext cx="1531029" cy="1532637"/>
          </a:xfrm>
          <a:prstGeom prst="ellipse">
            <a:avLst/>
          </a:prstGeom>
          <a:blipFill>
            <a:blip r:embed="rId4">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207" name="Circle"/>
          <p:cNvSpPr/>
          <p:nvPr/>
        </p:nvSpPr>
        <p:spPr>
          <a:xfrm>
            <a:off x="16995435" y="5952240"/>
            <a:ext cx="1531029" cy="1532638"/>
          </a:xfrm>
          <a:prstGeom prst="ellipse">
            <a:avLst/>
          </a:prstGeom>
          <a:blipFill>
            <a:blip r:embed="rId4">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208" name="Circle"/>
          <p:cNvSpPr/>
          <p:nvPr/>
        </p:nvSpPr>
        <p:spPr>
          <a:xfrm>
            <a:off x="19992635" y="5723640"/>
            <a:ext cx="1531029" cy="1532638"/>
          </a:xfrm>
          <a:prstGeom prst="ellipse">
            <a:avLst/>
          </a:prstGeom>
          <a:blipFill>
            <a:blip r:embed="rId4">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209" name="Circle"/>
          <p:cNvSpPr/>
          <p:nvPr/>
        </p:nvSpPr>
        <p:spPr>
          <a:xfrm>
            <a:off x="18275300" y="4195581"/>
            <a:ext cx="1531029" cy="1532637"/>
          </a:xfrm>
          <a:prstGeom prst="ellipse">
            <a:avLst/>
          </a:prstGeom>
          <a:blipFill>
            <a:blip r:embed="rId4">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180"/>
                                        </p:tgtEl>
                                        <p:attrNameLst>
                                          <p:attrName>style.visibility</p:attrName>
                                        </p:attrNameLst>
                                      </p:cBhvr>
                                      <p:to>
                                        <p:strVal val="visible"/>
                                      </p:to>
                                    </p:set>
                                    <p:anim calcmode="lin" valueType="num">
                                      <p:cBhvr>
                                        <p:cTn id="7" dur="1000" fill="hold"/>
                                        <p:tgtEl>
                                          <p:spTgt spid="180"/>
                                        </p:tgtEl>
                                        <p:attrNameLst>
                                          <p:attrName>ppt_w</p:attrName>
                                        </p:attrNameLst>
                                      </p:cBhvr>
                                      <p:tavLst>
                                        <p:tav tm="0">
                                          <p:val>
                                            <p:strVal val="4*#ppt_w"/>
                                          </p:val>
                                        </p:tav>
                                        <p:tav tm="100000">
                                          <p:val>
                                            <p:strVal val="#ppt_w"/>
                                          </p:val>
                                        </p:tav>
                                      </p:tavLst>
                                    </p:anim>
                                    <p:anim calcmode="lin" valueType="num">
                                      <p:cBhvr>
                                        <p:cTn id="8" dur="1000" fill="hold"/>
                                        <p:tgtEl>
                                          <p:spTgt spid="180"/>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181"/>
                                        </p:tgtEl>
                                        <p:attrNameLst>
                                          <p:attrName>style.visibility</p:attrName>
                                        </p:attrNameLst>
                                      </p:cBhvr>
                                      <p:to>
                                        <p:strVal val="visible"/>
                                      </p:to>
                                    </p:set>
                                    <p:animEffect transition="in" filter="fade">
                                      <p:cBhvr>
                                        <p:cTn id="12" dur="1000"/>
                                        <p:tgtEl>
                                          <p:spTgt spid="181"/>
                                        </p:tgtEl>
                                      </p:cBhvr>
                                    </p:animEffect>
                                  </p:childTnLst>
                                </p:cTn>
                              </p:par>
                            </p:childTnLst>
                          </p:cTn>
                        </p:par>
                        <p:par>
                          <p:cTn id="13" fill="hold">
                            <p:stCondLst>
                              <p:cond delay="2000"/>
                            </p:stCondLst>
                            <p:childTnLst>
                              <p:par>
                                <p:cTn id="14" presetID="9" presetClass="entr" fill="hold" grpId="0" nodeType="afterEffect">
                                  <p:stCondLst>
                                    <p:cond delay="0"/>
                                  </p:stCondLst>
                                  <p:iterate>
                                    <p:tmAbs val="0"/>
                                  </p:iterate>
                                  <p:childTnLst>
                                    <p:set>
                                      <p:cBhvr>
                                        <p:cTn id="15" fill="hold"/>
                                        <p:tgtEl>
                                          <p:spTgt spid="194"/>
                                        </p:tgtEl>
                                        <p:attrNameLst>
                                          <p:attrName>style.visibility</p:attrName>
                                        </p:attrNameLst>
                                      </p:cBhvr>
                                      <p:to>
                                        <p:strVal val="visible"/>
                                      </p:to>
                                    </p:set>
                                    <p:animEffect transition="in" filter="dissolve">
                                      <p:cBhvr>
                                        <p:cTn id="16" dur="500"/>
                                        <p:tgtEl>
                                          <p:spTgt spid="194"/>
                                        </p:tgtEl>
                                      </p:cBhvr>
                                    </p:animEffect>
                                  </p:childTnLst>
                                </p:cTn>
                              </p:par>
                            </p:childTnLst>
                          </p:cTn>
                        </p:par>
                        <p:par>
                          <p:cTn id="17" fill="hold">
                            <p:stCondLst>
                              <p:cond delay="2500"/>
                            </p:stCondLst>
                            <p:childTnLst>
                              <p:par>
                                <p:cTn id="18" presetID="9" presetClass="entr" fill="hold" grpId="0" nodeType="afterEffect">
                                  <p:stCondLst>
                                    <p:cond delay="100"/>
                                  </p:stCondLst>
                                  <p:iterate>
                                    <p:tmAbs val="0"/>
                                  </p:iterate>
                                  <p:childTnLst>
                                    <p:set>
                                      <p:cBhvr>
                                        <p:cTn id="19" fill="hold"/>
                                        <p:tgtEl>
                                          <p:spTgt spid="193"/>
                                        </p:tgtEl>
                                        <p:attrNameLst>
                                          <p:attrName>style.visibility</p:attrName>
                                        </p:attrNameLst>
                                      </p:cBhvr>
                                      <p:to>
                                        <p:strVal val="visible"/>
                                      </p:to>
                                    </p:set>
                                    <p:animEffect transition="in" filter="dissolve">
                                      <p:cBhvr>
                                        <p:cTn id="20" dur="500"/>
                                        <p:tgtEl>
                                          <p:spTgt spid="193"/>
                                        </p:tgtEl>
                                      </p:cBhvr>
                                    </p:animEffect>
                                  </p:childTnLst>
                                </p:cTn>
                              </p:par>
                            </p:childTnLst>
                          </p:cTn>
                        </p:par>
                        <p:par>
                          <p:cTn id="21" fill="hold">
                            <p:stCondLst>
                              <p:cond delay="3100"/>
                            </p:stCondLst>
                            <p:childTnLst>
                              <p:par>
                                <p:cTn id="22" presetID="9" presetClass="entr" fill="hold" grpId="0" nodeType="afterEffect">
                                  <p:stCondLst>
                                    <p:cond delay="100"/>
                                  </p:stCondLst>
                                  <p:iterate>
                                    <p:tmAbs val="0"/>
                                  </p:iterate>
                                  <p:childTnLst>
                                    <p:set>
                                      <p:cBhvr>
                                        <p:cTn id="23" fill="hold"/>
                                        <p:tgtEl>
                                          <p:spTgt spid="189"/>
                                        </p:tgtEl>
                                        <p:attrNameLst>
                                          <p:attrName>style.visibility</p:attrName>
                                        </p:attrNameLst>
                                      </p:cBhvr>
                                      <p:to>
                                        <p:strVal val="visible"/>
                                      </p:to>
                                    </p:set>
                                    <p:animEffect transition="in" filter="dissolve">
                                      <p:cBhvr>
                                        <p:cTn id="24" dur="500"/>
                                        <p:tgtEl>
                                          <p:spTgt spid="189"/>
                                        </p:tgtEl>
                                      </p:cBhvr>
                                    </p:animEffect>
                                  </p:childTnLst>
                                </p:cTn>
                              </p:par>
                            </p:childTnLst>
                          </p:cTn>
                        </p:par>
                        <p:par>
                          <p:cTn id="25" fill="hold">
                            <p:stCondLst>
                              <p:cond delay="3700"/>
                            </p:stCondLst>
                            <p:childTnLst>
                              <p:par>
                                <p:cTn id="26" presetID="9" presetClass="entr" fill="hold" grpId="0" nodeType="afterEffect">
                                  <p:stCondLst>
                                    <p:cond delay="100"/>
                                  </p:stCondLst>
                                  <p:iterate>
                                    <p:tmAbs val="0"/>
                                  </p:iterate>
                                  <p:childTnLst>
                                    <p:set>
                                      <p:cBhvr>
                                        <p:cTn id="27" fill="hold"/>
                                        <p:tgtEl>
                                          <p:spTgt spid="183"/>
                                        </p:tgtEl>
                                        <p:attrNameLst>
                                          <p:attrName>style.visibility</p:attrName>
                                        </p:attrNameLst>
                                      </p:cBhvr>
                                      <p:to>
                                        <p:strVal val="visible"/>
                                      </p:to>
                                    </p:set>
                                    <p:animEffect transition="in" filter="dissolve">
                                      <p:cBhvr>
                                        <p:cTn id="28" dur="500"/>
                                        <p:tgtEl>
                                          <p:spTgt spid="183"/>
                                        </p:tgtEl>
                                      </p:cBhvr>
                                    </p:animEffect>
                                  </p:childTnLst>
                                </p:cTn>
                              </p:par>
                            </p:childTnLst>
                          </p:cTn>
                        </p:par>
                        <p:par>
                          <p:cTn id="29" fill="hold">
                            <p:stCondLst>
                              <p:cond delay="4300"/>
                            </p:stCondLst>
                            <p:childTnLst>
                              <p:par>
                                <p:cTn id="30" presetID="9" presetClass="entr" fill="hold" grpId="0" nodeType="afterEffect">
                                  <p:stCondLst>
                                    <p:cond delay="100"/>
                                  </p:stCondLst>
                                  <p:iterate>
                                    <p:tmAbs val="0"/>
                                  </p:iterate>
                                  <p:childTnLst>
                                    <p:set>
                                      <p:cBhvr>
                                        <p:cTn id="31" fill="hold"/>
                                        <p:tgtEl>
                                          <p:spTgt spid="192"/>
                                        </p:tgtEl>
                                        <p:attrNameLst>
                                          <p:attrName>style.visibility</p:attrName>
                                        </p:attrNameLst>
                                      </p:cBhvr>
                                      <p:to>
                                        <p:strVal val="visible"/>
                                      </p:to>
                                    </p:set>
                                    <p:animEffect transition="in" filter="dissolve">
                                      <p:cBhvr>
                                        <p:cTn id="32" dur="500"/>
                                        <p:tgtEl>
                                          <p:spTgt spid="192"/>
                                        </p:tgtEl>
                                      </p:cBhvr>
                                    </p:animEffect>
                                  </p:childTnLst>
                                </p:cTn>
                              </p:par>
                            </p:childTnLst>
                          </p:cTn>
                        </p:par>
                        <p:par>
                          <p:cTn id="33" fill="hold">
                            <p:stCondLst>
                              <p:cond delay="4900"/>
                            </p:stCondLst>
                            <p:childTnLst>
                              <p:par>
                                <p:cTn id="34" presetID="9" presetClass="entr" fill="hold" grpId="0" nodeType="afterEffect">
                                  <p:stCondLst>
                                    <p:cond delay="100"/>
                                  </p:stCondLst>
                                  <p:iterate>
                                    <p:tmAbs val="0"/>
                                  </p:iterate>
                                  <p:childTnLst>
                                    <p:set>
                                      <p:cBhvr>
                                        <p:cTn id="35" fill="hold"/>
                                        <p:tgtEl>
                                          <p:spTgt spid="190"/>
                                        </p:tgtEl>
                                        <p:attrNameLst>
                                          <p:attrName>style.visibility</p:attrName>
                                        </p:attrNameLst>
                                      </p:cBhvr>
                                      <p:to>
                                        <p:strVal val="visible"/>
                                      </p:to>
                                    </p:set>
                                    <p:animEffect transition="in" filter="dissolve">
                                      <p:cBhvr>
                                        <p:cTn id="36" dur="500"/>
                                        <p:tgtEl>
                                          <p:spTgt spid="190"/>
                                        </p:tgtEl>
                                      </p:cBhvr>
                                    </p:animEffect>
                                  </p:childTnLst>
                                </p:cTn>
                              </p:par>
                            </p:childTnLst>
                          </p:cTn>
                        </p:par>
                        <p:par>
                          <p:cTn id="37" fill="hold">
                            <p:stCondLst>
                              <p:cond delay="5500"/>
                            </p:stCondLst>
                            <p:childTnLst>
                              <p:par>
                                <p:cTn id="38" presetID="9" presetClass="entr" fill="hold" grpId="0" nodeType="afterEffect">
                                  <p:stCondLst>
                                    <p:cond delay="100"/>
                                  </p:stCondLst>
                                  <p:iterate>
                                    <p:tmAbs val="0"/>
                                  </p:iterate>
                                  <p:childTnLst>
                                    <p:set>
                                      <p:cBhvr>
                                        <p:cTn id="39" fill="hold"/>
                                        <p:tgtEl>
                                          <p:spTgt spid="191"/>
                                        </p:tgtEl>
                                        <p:attrNameLst>
                                          <p:attrName>style.visibility</p:attrName>
                                        </p:attrNameLst>
                                      </p:cBhvr>
                                      <p:to>
                                        <p:strVal val="visible"/>
                                      </p:to>
                                    </p:set>
                                    <p:animEffect transition="in" filter="dissolve">
                                      <p:cBhvr>
                                        <p:cTn id="40" dur="500"/>
                                        <p:tgtEl>
                                          <p:spTgt spid="191"/>
                                        </p:tgtEl>
                                      </p:cBhvr>
                                    </p:animEffect>
                                  </p:childTnLst>
                                </p:cTn>
                              </p:par>
                            </p:childTnLst>
                          </p:cTn>
                        </p:par>
                        <p:par>
                          <p:cTn id="41" fill="hold">
                            <p:stCondLst>
                              <p:cond delay="6100"/>
                            </p:stCondLst>
                            <p:childTnLst>
                              <p:par>
                                <p:cTn id="42" presetID="9" presetClass="entr" fill="hold" grpId="0" nodeType="afterEffect">
                                  <p:stCondLst>
                                    <p:cond delay="100"/>
                                  </p:stCondLst>
                                  <p:iterate>
                                    <p:tmAbs val="0"/>
                                  </p:iterate>
                                  <p:childTnLst>
                                    <p:set>
                                      <p:cBhvr>
                                        <p:cTn id="43" fill="hold"/>
                                        <p:tgtEl>
                                          <p:spTgt spid="185"/>
                                        </p:tgtEl>
                                        <p:attrNameLst>
                                          <p:attrName>style.visibility</p:attrName>
                                        </p:attrNameLst>
                                      </p:cBhvr>
                                      <p:to>
                                        <p:strVal val="visible"/>
                                      </p:to>
                                    </p:set>
                                    <p:animEffect transition="in" filter="dissolve">
                                      <p:cBhvr>
                                        <p:cTn id="44" dur="500"/>
                                        <p:tgtEl>
                                          <p:spTgt spid="185"/>
                                        </p:tgtEl>
                                      </p:cBhvr>
                                    </p:animEffect>
                                  </p:childTnLst>
                                </p:cTn>
                              </p:par>
                            </p:childTnLst>
                          </p:cTn>
                        </p:par>
                        <p:par>
                          <p:cTn id="45" fill="hold">
                            <p:stCondLst>
                              <p:cond delay="6700"/>
                            </p:stCondLst>
                            <p:childTnLst>
                              <p:par>
                                <p:cTn id="46" presetID="9" presetClass="entr" fill="hold" grpId="0" nodeType="afterEffect">
                                  <p:stCondLst>
                                    <p:cond delay="100"/>
                                  </p:stCondLst>
                                  <p:iterate>
                                    <p:tmAbs val="0"/>
                                  </p:iterate>
                                  <p:childTnLst>
                                    <p:set>
                                      <p:cBhvr>
                                        <p:cTn id="47" fill="hold"/>
                                        <p:tgtEl>
                                          <p:spTgt spid="188"/>
                                        </p:tgtEl>
                                        <p:attrNameLst>
                                          <p:attrName>style.visibility</p:attrName>
                                        </p:attrNameLst>
                                      </p:cBhvr>
                                      <p:to>
                                        <p:strVal val="visible"/>
                                      </p:to>
                                    </p:set>
                                    <p:animEffect transition="in" filter="dissolve">
                                      <p:cBhvr>
                                        <p:cTn id="48" dur="500"/>
                                        <p:tgtEl>
                                          <p:spTgt spid="188"/>
                                        </p:tgtEl>
                                      </p:cBhvr>
                                    </p:animEffect>
                                  </p:childTnLst>
                                </p:cTn>
                              </p:par>
                            </p:childTnLst>
                          </p:cTn>
                        </p:par>
                        <p:par>
                          <p:cTn id="49" fill="hold">
                            <p:stCondLst>
                              <p:cond delay="7300"/>
                            </p:stCondLst>
                            <p:childTnLst>
                              <p:par>
                                <p:cTn id="50" presetID="9" presetClass="entr" fill="hold" grpId="0" nodeType="afterEffect">
                                  <p:stCondLst>
                                    <p:cond delay="100"/>
                                  </p:stCondLst>
                                  <p:iterate>
                                    <p:tmAbs val="0"/>
                                  </p:iterate>
                                  <p:childTnLst>
                                    <p:set>
                                      <p:cBhvr>
                                        <p:cTn id="51" fill="hold"/>
                                        <p:tgtEl>
                                          <p:spTgt spid="182"/>
                                        </p:tgtEl>
                                        <p:attrNameLst>
                                          <p:attrName>style.visibility</p:attrName>
                                        </p:attrNameLst>
                                      </p:cBhvr>
                                      <p:to>
                                        <p:strVal val="visible"/>
                                      </p:to>
                                    </p:set>
                                    <p:animEffect transition="in" filter="dissolve">
                                      <p:cBhvr>
                                        <p:cTn id="52" dur="500"/>
                                        <p:tgtEl>
                                          <p:spTgt spid="182"/>
                                        </p:tgtEl>
                                      </p:cBhvr>
                                    </p:animEffect>
                                  </p:childTnLst>
                                </p:cTn>
                              </p:par>
                            </p:childTnLst>
                          </p:cTn>
                        </p:par>
                        <p:par>
                          <p:cTn id="53" fill="hold">
                            <p:stCondLst>
                              <p:cond delay="7900"/>
                            </p:stCondLst>
                            <p:childTnLst>
                              <p:par>
                                <p:cTn id="54" presetID="9" presetClass="entr" fill="hold" grpId="0" nodeType="afterEffect">
                                  <p:stCondLst>
                                    <p:cond delay="100"/>
                                  </p:stCondLst>
                                  <p:iterate>
                                    <p:tmAbs val="0"/>
                                  </p:iterate>
                                  <p:childTnLst>
                                    <p:set>
                                      <p:cBhvr>
                                        <p:cTn id="55" fill="hold"/>
                                        <p:tgtEl>
                                          <p:spTgt spid="187"/>
                                        </p:tgtEl>
                                        <p:attrNameLst>
                                          <p:attrName>style.visibility</p:attrName>
                                        </p:attrNameLst>
                                      </p:cBhvr>
                                      <p:to>
                                        <p:strVal val="visible"/>
                                      </p:to>
                                    </p:set>
                                    <p:animEffect transition="in" filter="dissolve">
                                      <p:cBhvr>
                                        <p:cTn id="56" dur="500"/>
                                        <p:tgtEl>
                                          <p:spTgt spid="187"/>
                                        </p:tgtEl>
                                      </p:cBhvr>
                                    </p:animEffect>
                                  </p:childTnLst>
                                </p:cTn>
                              </p:par>
                            </p:childTnLst>
                          </p:cTn>
                        </p:par>
                        <p:par>
                          <p:cTn id="57" fill="hold">
                            <p:stCondLst>
                              <p:cond delay="8500"/>
                            </p:stCondLst>
                            <p:childTnLst>
                              <p:par>
                                <p:cTn id="58" presetID="9" presetClass="entr" fill="hold" grpId="0" nodeType="afterEffect">
                                  <p:stCondLst>
                                    <p:cond delay="100"/>
                                  </p:stCondLst>
                                  <p:iterate>
                                    <p:tmAbs val="0"/>
                                  </p:iterate>
                                  <p:childTnLst>
                                    <p:set>
                                      <p:cBhvr>
                                        <p:cTn id="59" fill="hold"/>
                                        <p:tgtEl>
                                          <p:spTgt spid="186"/>
                                        </p:tgtEl>
                                        <p:attrNameLst>
                                          <p:attrName>style.visibility</p:attrName>
                                        </p:attrNameLst>
                                      </p:cBhvr>
                                      <p:to>
                                        <p:strVal val="visible"/>
                                      </p:to>
                                    </p:set>
                                    <p:animEffect transition="in" filter="dissolve">
                                      <p:cBhvr>
                                        <p:cTn id="60" dur="500"/>
                                        <p:tgtEl>
                                          <p:spTgt spid="186"/>
                                        </p:tgtEl>
                                      </p:cBhvr>
                                    </p:animEffect>
                                  </p:childTnLst>
                                </p:cTn>
                              </p:par>
                            </p:childTnLst>
                          </p:cTn>
                        </p:par>
                        <p:par>
                          <p:cTn id="61" fill="hold">
                            <p:stCondLst>
                              <p:cond delay="9100"/>
                            </p:stCondLst>
                            <p:childTnLst>
                              <p:par>
                                <p:cTn id="62" presetID="9" presetClass="entr" fill="hold" grpId="0" nodeType="afterEffect">
                                  <p:stCondLst>
                                    <p:cond delay="100"/>
                                  </p:stCondLst>
                                  <p:iterate>
                                    <p:tmAbs val="0"/>
                                  </p:iterate>
                                  <p:childTnLst>
                                    <p:set>
                                      <p:cBhvr>
                                        <p:cTn id="63" fill="hold"/>
                                        <p:tgtEl>
                                          <p:spTgt spid="184"/>
                                        </p:tgtEl>
                                        <p:attrNameLst>
                                          <p:attrName>style.visibility</p:attrName>
                                        </p:attrNameLst>
                                      </p:cBhvr>
                                      <p:to>
                                        <p:strVal val="visible"/>
                                      </p:to>
                                    </p:set>
                                    <p:animEffect transition="in" filter="dissolve">
                                      <p:cBhvr>
                                        <p:cTn id="64" dur="500"/>
                                        <p:tgtEl>
                                          <p:spTgt spid="184"/>
                                        </p:tgtEl>
                                      </p:cBhvr>
                                    </p:animEffect>
                                  </p:childTnLst>
                                </p:cTn>
                              </p:par>
                            </p:childTnLst>
                          </p:cTn>
                        </p:par>
                        <p:par>
                          <p:cTn id="65" fill="hold">
                            <p:stCondLst>
                              <p:cond delay="9700"/>
                            </p:stCondLst>
                            <p:childTnLst>
                              <p:par>
                                <p:cTn id="66" presetID="22" presetClass="entr" presetSubtype="8" fill="hold" grpId="0" nodeType="afterEffect">
                                  <p:stCondLst>
                                    <p:cond delay="100"/>
                                  </p:stCondLst>
                                  <p:iterate>
                                    <p:tmAbs val="0"/>
                                  </p:iterate>
                                  <p:childTnLst>
                                    <p:set>
                                      <p:cBhvr>
                                        <p:cTn id="67" fill="hold"/>
                                        <p:tgtEl>
                                          <p:spTgt spid="195"/>
                                        </p:tgtEl>
                                        <p:attrNameLst>
                                          <p:attrName>style.visibility</p:attrName>
                                        </p:attrNameLst>
                                      </p:cBhvr>
                                      <p:to>
                                        <p:strVal val="visible"/>
                                      </p:to>
                                    </p:set>
                                    <p:animEffect transition="in" filter="wipe(left)">
                                      <p:cBhvr>
                                        <p:cTn id="68" dur="500"/>
                                        <p:tgtEl>
                                          <p:spTgt spid="195"/>
                                        </p:tgtEl>
                                      </p:cBhvr>
                                    </p:animEffect>
                                  </p:childTnLst>
                                </p:cTn>
                              </p:par>
                            </p:childTnLst>
                          </p:cTn>
                        </p:par>
                        <p:par>
                          <p:cTn id="69" fill="hold">
                            <p:stCondLst>
                              <p:cond delay="10300"/>
                            </p:stCondLst>
                            <p:childTnLst>
                              <p:par>
                                <p:cTn id="70" presetID="22" presetClass="entr" presetSubtype="8" fill="hold" grpId="0" nodeType="afterEffect">
                                  <p:stCondLst>
                                    <p:cond delay="100"/>
                                  </p:stCondLst>
                                  <p:iterate>
                                    <p:tmAbs val="0"/>
                                  </p:iterate>
                                  <p:childTnLst>
                                    <p:set>
                                      <p:cBhvr>
                                        <p:cTn id="71" fill="hold"/>
                                        <p:tgtEl>
                                          <p:spTgt spid="199"/>
                                        </p:tgtEl>
                                        <p:attrNameLst>
                                          <p:attrName>style.visibility</p:attrName>
                                        </p:attrNameLst>
                                      </p:cBhvr>
                                      <p:to>
                                        <p:strVal val="visible"/>
                                      </p:to>
                                    </p:set>
                                    <p:animEffect transition="in" filter="wipe(left)">
                                      <p:cBhvr>
                                        <p:cTn id="72" dur="500"/>
                                        <p:tgtEl>
                                          <p:spTgt spid="199"/>
                                        </p:tgtEl>
                                      </p:cBhvr>
                                    </p:animEffect>
                                  </p:childTnLst>
                                </p:cTn>
                              </p:par>
                            </p:childTnLst>
                          </p:cTn>
                        </p:par>
                        <p:par>
                          <p:cTn id="73" fill="hold">
                            <p:stCondLst>
                              <p:cond delay="10900"/>
                            </p:stCondLst>
                            <p:childTnLst>
                              <p:par>
                                <p:cTn id="74" presetID="22" presetClass="entr" presetSubtype="8" fill="hold" grpId="0" nodeType="afterEffect">
                                  <p:stCondLst>
                                    <p:cond delay="100"/>
                                  </p:stCondLst>
                                  <p:iterate>
                                    <p:tmAbs val="0"/>
                                  </p:iterate>
                                  <p:childTnLst>
                                    <p:set>
                                      <p:cBhvr>
                                        <p:cTn id="75" fill="hold"/>
                                        <p:tgtEl>
                                          <p:spTgt spid="196"/>
                                        </p:tgtEl>
                                        <p:attrNameLst>
                                          <p:attrName>style.visibility</p:attrName>
                                        </p:attrNameLst>
                                      </p:cBhvr>
                                      <p:to>
                                        <p:strVal val="visible"/>
                                      </p:to>
                                    </p:set>
                                    <p:animEffect transition="in" filter="wipe(left)">
                                      <p:cBhvr>
                                        <p:cTn id="76" dur="500"/>
                                        <p:tgtEl>
                                          <p:spTgt spid="196"/>
                                        </p:tgtEl>
                                      </p:cBhvr>
                                    </p:animEffect>
                                  </p:childTnLst>
                                </p:cTn>
                              </p:par>
                            </p:childTnLst>
                          </p:cTn>
                        </p:par>
                        <p:par>
                          <p:cTn id="77" fill="hold">
                            <p:stCondLst>
                              <p:cond delay="11500"/>
                            </p:stCondLst>
                            <p:childTnLst>
                              <p:par>
                                <p:cTn id="78" presetID="22" presetClass="entr" presetSubtype="8" fill="hold" grpId="0" nodeType="afterEffect">
                                  <p:stCondLst>
                                    <p:cond delay="100"/>
                                  </p:stCondLst>
                                  <p:iterate>
                                    <p:tmAbs val="0"/>
                                  </p:iterate>
                                  <p:childTnLst>
                                    <p:set>
                                      <p:cBhvr>
                                        <p:cTn id="79" fill="hold"/>
                                        <p:tgtEl>
                                          <p:spTgt spid="197"/>
                                        </p:tgtEl>
                                        <p:attrNameLst>
                                          <p:attrName>style.visibility</p:attrName>
                                        </p:attrNameLst>
                                      </p:cBhvr>
                                      <p:to>
                                        <p:strVal val="visible"/>
                                      </p:to>
                                    </p:set>
                                    <p:animEffect transition="in" filter="wipe(left)">
                                      <p:cBhvr>
                                        <p:cTn id="80" dur="500"/>
                                        <p:tgtEl>
                                          <p:spTgt spid="197"/>
                                        </p:tgtEl>
                                      </p:cBhvr>
                                    </p:animEffect>
                                  </p:childTnLst>
                                </p:cTn>
                              </p:par>
                            </p:childTnLst>
                          </p:cTn>
                        </p:par>
                        <p:par>
                          <p:cTn id="81" fill="hold">
                            <p:stCondLst>
                              <p:cond delay="12100"/>
                            </p:stCondLst>
                            <p:childTnLst>
                              <p:par>
                                <p:cTn id="82" presetID="22" presetClass="entr" presetSubtype="8" fill="hold" grpId="0" nodeType="afterEffect">
                                  <p:stCondLst>
                                    <p:cond delay="100"/>
                                  </p:stCondLst>
                                  <p:iterate>
                                    <p:tmAbs val="0"/>
                                  </p:iterate>
                                  <p:childTnLst>
                                    <p:set>
                                      <p:cBhvr>
                                        <p:cTn id="83" fill="hold"/>
                                        <p:tgtEl>
                                          <p:spTgt spid="198"/>
                                        </p:tgtEl>
                                        <p:attrNameLst>
                                          <p:attrName>style.visibility</p:attrName>
                                        </p:attrNameLst>
                                      </p:cBhvr>
                                      <p:to>
                                        <p:strVal val="visible"/>
                                      </p:to>
                                    </p:set>
                                    <p:animEffect transition="in" filter="wipe(left)">
                                      <p:cBhvr>
                                        <p:cTn id="84" dur="500"/>
                                        <p:tgtEl>
                                          <p:spTgt spid="198"/>
                                        </p:tgtEl>
                                      </p:cBhvr>
                                    </p:animEffect>
                                  </p:childTnLst>
                                </p:cTn>
                              </p:par>
                            </p:childTnLst>
                          </p:cTn>
                        </p:par>
                        <p:par>
                          <p:cTn id="85" fill="hold">
                            <p:stCondLst>
                              <p:cond delay="12700"/>
                            </p:stCondLst>
                            <p:childTnLst>
                              <p:par>
                                <p:cTn id="86" presetID="22" presetClass="entr" presetSubtype="8" fill="hold" grpId="0" nodeType="afterEffect">
                                  <p:stCondLst>
                                    <p:cond delay="100"/>
                                  </p:stCondLst>
                                  <p:iterate>
                                    <p:tmAbs val="0"/>
                                  </p:iterate>
                                  <p:childTnLst>
                                    <p:set>
                                      <p:cBhvr>
                                        <p:cTn id="87" fill="hold"/>
                                        <p:tgtEl>
                                          <p:spTgt spid="200"/>
                                        </p:tgtEl>
                                        <p:attrNameLst>
                                          <p:attrName>style.visibility</p:attrName>
                                        </p:attrNameLst>
                                      </p:cBhvr>
                                      <p:to>
                                        <p:strVal val="visible"/>
                                      </p:to>
                                    </p:set>
                                    <p:animEffect transition="in" filter="wipe(left)">
                                      <p:cBhvr>
                                        <p:cTn id="88" dur="500"/>
                                        <p:tgtEl>
                                          <p:spTgt spid="200"/>
                                        </p:tgtEl>
                                      </p:cBhvr>
                                    </p:animEffect>
                                  </p:childTnLst>
                                </p:cTn>
                              </p:par>
                            </p:childTnLst>
                          </p:cTn>
                        </p:par>
                        <p:par>
                          <p:cTn id="89" fill="hold">
                            <p:stCondLst>
                              <p:cond delay="13300"/>
                            </p:stCondLst>
                            <p:childTnLst>
                              <p:par>
                                <p:cTn id="90" presetID="22" presetClass="entr" presetSubtype="8" fill="hold" grpId="0" nodeType="afterEffect">
                                  <p:stCondLst>
                                    <p:cond delay="100"/>
                                  </p:stCondLst>
                                  <p:iterate>
                                    <p:tmAbs val="0"/>
                                  </p:iterate>
                                  <p:childTnLst>
                                    <p:set>
                                      <p:cBhvr>
                                        <p:cTn id="91" fill="hold"/>
                                        <p:tgtEl>
                                          <p:spTgt spid="201"/>
                                        </p:tgtEl>
                                        <p:attrNameLst>
                                          <p:attrName>style.visibility</p:attrName>
                                        </p:attrNameLst>
                                      </p:cBhvr>
                                      <p:to>
                                        <p:strVal val="visible"/>
                                      </p:to>
                                    </p:set>
                                    <p:animEffect transition="in" filter="wipe(left)">
                                      <p:cBhvr>
                                        <p:cTn id="92" dur="500"/>
                                        <p:tgtEl>
                                          <p:spTgt spid="201"/>
                                        </p:tgtEl>
                                      </p:cBhvr>
                                    </p:animEffect>
                                  </p:childTnLst>
                                </p:cTn>
                              </p:par>
                            </p:childTnLst>
                          </p:cTn>
                        </p:par>
                      </p:childTnLst>
                    </p:cTn>
                  </p:par>
                  <p:par>
                    <p:cTn id="93" fill="hold">
                      <p:stCondLst>
                        <p:cond delay="indefinite"/>
                      </p:stCondLst>
                      <p:childTnLst>
                        <p:par>
                          <p:cTn id="94" fill="hold">
                            <p:stCondLst>
                              <p:cond delay="0"/>
                            </p:stCondLst>
                            <p:childTnLst>
                              <p:par>
                                <p:cTn id="95" presetID="23" presetClass="entr" presetSubtype="32" fill="hold" grpId="0" nodeType="clickEffect">
                                  <p:stCondLst>
                                    <p:cond delay="0"/>
                                  </p:stCondLst>
                                  <p:iterate type="lt">
                                    <p:tmAbs val="0"/>
                                  </p:iterate>
                                  <p:childTnLst>
                                    <p:set>
                                      <p:cBhvr>
                                        <p:cTn id="96" fill="hold"/>
                                        <p:tgtEl>
                                          <p:spTgt spid="202"/>
                                        </p:tgtEl>
                                        <p:attrNameLst>
                                          <p:attrName>style.visibility</p:attrName>
                                        </p:attrNameLst>
                                      </p:cBhvr>
                                      <p:to>
                                        <p:strVal val="visible"/>
                                      </p:to>
                                    </p:set>
                                    <p:anim calcmode="lin" valueType="num">
                                      <p:cBhvr>
                                        <p:cTn id="97" dur="400" fill="hold"/>
                                        <p:tgtEl>
                                          <p:spTgt spid="202"/>
                                        </p:tgtEl>
                                        <p:attrNameLst>
                                          <p:attrName>ppt_w</p:attrName>
                                        </p:attrNameLst>
                                      </p:cBhvr>
                                      <p:tavLst>
                                        <p:tav tm="0">
                                          <p:val>
                                            <p:strVal val="4*#ppt_w"/>
                                          </p:val>
                                        </p:tav>
                                        <p:tav tm="100000">
                                          <p:val>
                                            <p:strVal val="#ppt_w"/>
                                          </p:val>
                                        </p:tav>
                                      </p:tavLst>
                                    </p:anim>
                                    <p:anim calcmode="lin" valueType="num">
                                      <p:cBhvr>
                                        <p:cTn id="98" dur="400" fill="hold"/>
                                        <p:tgtEl>
                                          <p:spTgt spid="202"/>
                                        </p:tgtEl>
                                        <p:attrNameLst>
                                          <p:attrName>ppt_h</p:attrName>
                                        </p:attrNameLst>
                                      </p:cBhvr>
                                      <p:tavLst>
                                        <p:tav tm="0">
                                          <p:val>
                                            <p:strVal val="4*#ppt_h"/>
                                          </p:val>
                                        </p:tav>
                                        <p:tav tm="100000">
                                          <p:val>
                                            <p:strVal val="#ppt_h"/>
                                          </p:val>
                                        </p:tav>
                                      </p:tavLst>
                                    </p:anim>
                                  </p:childTnLst>
                                </p:cTn>
                              </p:par>
                            </p:childTnLst>
                          </p:cTn>
                        </p:par>
                        <p:par>
                          <p:cTn id="99" fill="hold">
                            <p:stCondLst>
                              <p:cond delay="400"/>
                            </p:stCondLst>
                            <p:childTnLst>
                              <p:par>
                                <p:cTn id="100" presetID="23" presetClass="entr" presetSubtype="16" fill="hold" grpId="0" nodeType="afterEffect">
                                  <p:stCondLst>
                                    <p:cond delay="0"/>
                                  </p:stCondLst>
                                  <p:iterate>
                                    <p:tmAbs val="0"/>
                                  </p:iterate>
                                  <p:childTnLst>
                                    <p:set>
                                      <p:cBhvr>
                                        <p:cTn id="101" fill="hold"/>
                                        <p:tgtEl>
                                          <p:spTgt spid="209"/>
                                        </p:tgtEl>
                                        <p:attrNameLst>
                                          <p:attrName>style.visibility</p:attrName>
                                        </p:attrNameLst>
                                      </p:cBhvr>
                                      <p:to>
                                        <p:strVal val="visible"/>
                                      </p:to>
                                    </p:set>
                                    <p:anim calcmode="lin" valueType="num">
                                      <p:cBhvr>
                                        <p:cTn id="102" dur="300" fill="hold"/>
                                        <p:tgtEl>
                                          <p:spTgt spid="209"/>
                                        </p:tgtEl>
                                        <p:attrNameLst>
                                          <p:attrName>ppt_w</p:attrName>
                                        </p:attrNameLst>
                                      </p:cBhvr>
                                      <p:tavLst>
                                        <p:tav tm="0">
                                          <p:val>
                                            <p:fltVal val="0"/>
                                          </p:val>
                                        </p:tav>
                                        <p:tav tm="100000">
                                          <p:val>
                                            <p:strVal val="#ppt_w"/>
                                          </p:val>
                                        </p:tav>
                                      </p:tavLst>
                                    </p:anim>
                                    <p:anim calcmode="lin" valueType="num">
                                      <p:cBhvr>
                                        <p:cTn id="103" dur="300" fill="hold"/>
                                        <p:tgtEl>
                                          <p:spTgt spid="209"/>
                                        </p:tgtEl>
                                        <p:attrNameLst>
                                          <p:attrName>ppt_h</p:attrName>
                                        </p:attrNameLst>
                                      </p:cBhvr>
                                      <p:tavLst>
                                        <p:tav tm="0">
                                          <p:val>
                                            <p:fltVal val="0"/>
                                          </p:val>
                                        </p:tav>
                                        <p:tav tm="100000">
                                          <p:val>
                                            <p:strVal val="#ppt_h"/>
                                          </p:val>
                                        </p:tav>
                                      </p:tavLst>
                                    </p:anim>
                                  </p:childTnLst>
                                </p:cTn>
                              </p:par>
                            </p:childTnLst>
                          </p:cTn>
                        </p:par>
                        <p:par>
                          <p:cTn id="104" fill="hold">
                            <p:stCondLst>
                              <p:cond delay="0"/>
                            </p:stCondLst>
                            <p:childTnLst>
                              <p:par>
                                <p:cTn id="105" presetID="-1" presetClass="path" presetSubtype="0" accel="50000" decel="50000" fill="hold" nodeType="afterEffect">
                                  <p:stCondLst>
                                    <p:cond delay="0"/>
                                  </p:stCondLst>
                                  <p:childTnLst>
                                    <p:animMotion origin="layout" path="M 0.000000 0.000000 C 0.000000 0.000000 0.119259 0.017846 0.073674 -0.117788 C 0.021002 -0.286939 -0.115557 -0.098482 -0.127344 -0.039337 C -0.141081 0.029593 -0.170687 0.142585 -0.048564 0.120812" pathEditMode="relative">
                                      <p:cBhvr>
                                        <p:cTn id="106" dur="400" fill="hold"/>
                                        <p:tgtEl>
                                          <p:spTgt spid="202"/>
                                        </p:tgtEl>
                                        <p:attrNameLst>
                                          <p:attrName>ppt_x</p:attrName>
                                          <p:attrName>ppt_y</p:attrName>
                                        </p:attrNameLst>
                                      </p:cBhvr>
                                    </p:animMotion>
                                  </p:childTnLst>
                                </p:cTn>
                              </p:par>
                            </p:childTnLst>
                          </p:cTn>
                        </p:par>
                        <p:par>
                          <p:cTn id="107" fill="hold">
                            <p:stCondLst>
                              <p:cond delay="400"/>
                            </p:stCondLst>
                            <p:childTnLst>
                              <p:par>
                                <p:cTn id="108" presetID="23" presetClass="entr" presetSubtype="16" fill="hold" grpId="0" nodeType="afterEffect">
                                  <p:stCondLst>
                                    <p:cond delay="0"/>
                                  </p:stCondLst>
                                  <p:iterate>
                                    <p:tmAbs val="0"/>
                                  </p:iterate>
                                  <p:childTnLst>
                                    <p:set>
                                      <p:cBhvr>
                                        <p:cTn id="109" fill="hold"/>
                                        <p:tgtEl>
                                          <p:spTgt spid="207"/>
                                        </p:tgtEl>
                                        <p:attrNameLst>
                                          <p:attrName>style.visibility</p:attrName>
                                        </p:attrNameLst>
                                      </p:cBhvr>
                                      <p:to>
                                        <p:strVal val="visible"/>
                                      </p:to>
                                    </p:set>
                                    <p:anim calcmode="lin" valueType="num">
                                      <p:cBhvr>
                                        <p:cTn id="110" dur="300" fill="hold"/>
                                        <p:tgtEl>
                                          <p:spTgt spid="207"/>
                                        </p:tgtEl>
                                        <p:attrNameLst>
                                          <p:attrName>ppt_w</p:attrName>
                                        </p:attrNameLst>
                                      </p:cBhvr>
                                      <p:tavLst>
                                        <p:tav tm="0">
                                          <p:val>
                                            <p:fltVal val="0"/>
                                          </p:val>
                                        </p:tav>
                                        <p:tav tm="100000">
                                          <p:val>
                                            <p:strVal val="#ppt_w"/>
                                          </p:val>
                                        </p:tav>
                                      </p:tavLst>
                                    </p:anim>
                                    <p:anim calcmode="lin" valueType="num">
                                      <p:cBhvr>
                                        <p:cTn id="111" dur="300" fill="hold"/>
                                        <p:tgtEl>
                                          <p:spTgt spid="207"/>
                                        </p:tgtEl>
                                        <p:attrNameLst>
                                          <p:attrName>ppt_h</p:attrName>
                                        </p:attrNameLst>
                                      </p:cBhvr>
                                      <p:tavLst>
                                        <p:tav tm="0">
                                          <p:val>
                                            <p:fltVal val="0"/>
                                          </p:val>
                                        </p:tav>
                                        <p:tav tm="100000">
                                          <p:val>
                                            <p:strVal val="#ppt_h"/>
                                          </p:val>
                                        </p:tav>
                                      </p:tavLst>
                                    </p:anim>
                                  </p:childTnLst>
                                </p:cTn>
                              </p:par>
                            </p:childTnLst>
                          </p:cTn>
                        </p:par>
                        <p:par>
                          <p:cTn id="112" fill="hold">
                            <p:stCondLst>
                              <p:cond delay="0"/>
                            </p:stCondLst>
                            <p:childTnLst>
                              <p:par>
                                <p:cTn id="113" presetID="-1" presetClass="path" presetSubtype="0" accel="50000" decel="50000" fill="hold" nodeType="afterEffect">
                                  <p:stCondLst>
                                    <p:cond delay="0"/>
                                  </p:stCondLst>
                                  <p:childTnLst>
                                    <p:animMotion origin="layout" path="M -0.048564 0.120812 L 0.067814 0.111075" pathEditMode="relative">
                                      <p:cBhvr>
                                        <p:cTn id="114" dur="400" fill="hold"/>
                                        <p:tgtEl>
                                          <p:spTgt spid="202"/>
                                        </p:tgtEl>
                                        <p:attrNameLst>
                                          <p:attrName>ppt_x</p:attrName>
                                          <p:attrName>ppt_y</p:attrName>
                                        </p:attrNameLst>
                                      </p:cBhvr>
                                    </p:animMotion>
                                  </p:childTnLst>
                                </p:cTn>
                              </p:par>
                            </p:childTnLst>
                          </p:cTn>
                        </p:par>
                        <p:par>
                          <p:cTn id="115" fill="hold">
                            <p:stCondLst>
                              <p:cond delay="400"/>
                            </p:stCondLst>
                            <p:childTnLst>
                              <p:par>
                                <p:cTn id="116" presetID="23" presetClass="entr" presetSubtype="16" fill="hold" grpId="0" nodeType="afterEffect">
                                  <p:stCondLst>
                                    <p:cond delay="0"/>
                                  </p:stCondLst>
                                  <p:iterate>
                                    <p:tmAbs val="0"/>
                                  </p:iterate>
                                  <p:childTnLst>
                                    <p:set>
                                      <p:cBhvr>
                                        <p:cTn id="117" fill="hold"/>
                                        <p:tgtEl>
                                          <p:spTgt spid="208"/>
                                        </p:tgtEl>
                                        <p:attrNameLst>
                                          <p:attrName>style.visibility</p:attrName>
                                        </p:attrNameLst>
                                      </p:cBhvr>
                                      <p:to>
                                        <p:strVal val="visible"/>
                                      </p:to>
                                    </p:set>
                                    <p:anim calcmode="lin" valueType="num">
                                      <p:cBhvr>
                                        <p:cTn id="118" dur="300" fill="hold"/>
                                        <p:tgtEl>
                                          <p:spTgt spid="208"/>
                                        </p:tgtEl>
                                        <p:attrNameLst>
                                          <p:attrName>ppt_w</p:attrName>
                                        </p:attrNameLst>
                                      </p:cBhvr>
                                      <p:tavLst>
                                        <p:tav tm="0">
                                          <p:val>
                                            <p:fltVal val="0"/>
                                          </p:val>
                                        </p:tav>
                                        <p:tav tm="100000">
                                          <p:val>
                                            <p:strVal val="#ppt_w"/>
                                          </p:val>
                                        </p:tav>
                                      </p:tavLst>
                                    </p:anim>
                                    <p:anim calcmode="lin" valueType="num">
                                      <p:cBhvr>
                                        <p:cTn id="119" dur="300" fill="hold"/>
                                        <p:tgtEl>
                                          <p:spTgt spid="208"/>
                                        </p:tgtEl>
                                        <p:attrNameLst>
                                          <p:attrName>ppt_h</p:attrName>
                                        </p:attrNameLst>
                                      </p:cBhvr>
                                      <p:tavLst>
                                        <p:tav tm="0">
                                          <p:val>
                                            <p:fltVal val="0"/>
                                          </p:val>
                                        </p:tav>
                                        <p:tav tm="100000">
                                          <p:val>
                                            <p:strVal val="#ppt_h"/>
                                          </p:val>
                                        </p:tav>
                                      </p:tavLst>
                                    </p:anim>
                                  </p:childTnLst>
                                </p:cTn>
                              </p:par>
                            </p:childTnLst>
                          </p:cTn>
                        </p:par>
                        <p:par>
                          <p:cTn id="120" fill="hold">
                            <p:stCondLst>
                              <p:cond delay="0"/>
                            </p:stCondLst>
                            <p:childTnLst>
                              <p:par>
                                <p:cTn id="121" presetID="-1" presetClass="path" presetSubtype="0" accel="50000" decel="50000" fill="hold" nodeType="afterEffect">
                                  <p:stCondLst>
                                    <p:cond delay="0"/>
                                  </p:stCondLst>
                                  <p:childTnLst>
                                    <p:animMotion origin="layout" path="M 0.067814 0.111075 C 0.067814 0.111075 0.123661 0.111024 0.120390 -0.026787 C 0.122115 -0.195117 -0.001910 -0.161551 -0.024288 -0.171260 C -0.047032 -0.181128 -0.136975 -0.129615 -0.166345 0.039243 C -0.170291 0.091623 -0.203894 0.261046 -0.095931 0.258767" pathEditMode="relative">
                                      <p:cBhvr>
                                        <p:cTn id="122" dur="400" fill="hold"/>
                                        <p:tgtEl>
                                          <p:spTgt spid="202"/>
                                        </p:tgtEl>
                                        <p:attrNameLst>
                                          <p:attrName>ppt_x</p:attrName>
                                          <p:attrName>ppt_y</p:attrName>
                                        </p:attrNameLst>
                                      </p:cBhvr>
                                    </p:animMotion>
                                  </p:childTnLst>
                                </p:cTn>
                              </p:par>
                            </p:childTnLst>
                          </p:cTn>
                        </p:par>
                        <p:par>
                          <p:cTn id="123" fill="hold">
                            <p:stCondLst>
                              <p:cond delay="400"/>
                            </p:stCondLst>
                            <p:childTnLst>
                              <p:par>
                                <p:cTn id="124" presetID="23" presetClass="entr" presetSubtype="16" fill="hold" grpId="0" nodeType="afterEffect">
                                  <p:stCondLst>
                                    <p:cond delay="0"/>
                                  </p:stCondLst>
                                  <p:iterate>
                                    <p:tmAbs val="0"/>
                                  </p:iterate>
                                  <p:childTnLst>
                                    <p:set>
                                      <p:cBhvr>
                                        <p:cTn id="125" fill="hold"/>
                                        <p:tgtEl>
                                          <p:spTgt spid="203"/>
                                        </p:tgtEl>
                                        <p:attrNameLst>
                                          <p:attrName>style.visibility</p:attrName>
                                        </p:attrNameLst>
                                      </p:cBhvr>
                                      <p:to>
                                        <p:strVal val="visible"/>
                                      </p:to>
                                    </p:set>
                                    <p:anim calcmode="lin" valueType="num">
                                      <p:cBhvr>
                                        <p:cTn id="126" dur="200" fill="hold"/>
                                        <p:tgtEl>
                                          <p:spTgt spid="203"/>
                                        </p:tgtEl>
                                        <p:attrNameLst>
                                          <p:attrName>ppt_w</p:attrName>
                                        </p:attrNameLst>
                                      </p:cBhvr>
                                      <p:tavLst>
                                        <p:tav tm="0">
                                          <p:val>
                                            <p:fltVal val="0"/>
                                          </p:val>
                                        </p:tav>
                                        <p:tav tm="100000">
                                          <p:val>
                                            <p:strVal val="#ppt_w"/>
                                          </p:val>
                                        </p:tav>
                                      </p:tavLst>
                                    </p:anim>
                                    <p:anim calcmode="lin" valueType="num">
                                      <p:cBhvr>
                                        <p:cTn id="127" dur="200" fill="hold"/>
                                        <p:tgtEl>
                                          <p:spTgt spid="203"/>
                                        </p:tgtEl>
                                        <p:attrNameLst>
                                          <p:attrName>ppt_h</p:attrName>
                                        </p:attrNameLst>
                                      </p:cBhvr>
                                      <p:tavLst>
                                        <p:tav tm="0">
                                          <p:val>
                                            <p:fltVal val="0"/>
                                          </p:val>
                                        </p:tav>
                                        <p:tav tm="100000">
                                          <p:val>
                                            <p:strVal val="#ppt_h"/>
                                          </p:val>
                                        </p:tav>
                                      </p:tavLst>
                                    </p:anim>
                                  </p:childTnLst>
                                </p:cTn>
                              </p:par>
                            </p:childTnLst>
                          </p:cTn>
                        </p:par>
                        <p:par>
                          <p:cTn id="128" fill="hold">
                            <p:stCondLst>
                              <p:cond delay="0"/>
                            </p:stCondLst>
                            <p:childTnLst>
                              <p:par>
                                <p:cTn id="129" presetID="-1" presetClass="path" presetSubtype="0" accel="50000" decel="50000" fill="hold" nodeType="afterEffect">
                                  <p:stCondLst>
                                    <p:cond delay="0"/>
                                  </p:stCondLst>
                                  <p:childTnLst>
                                    <p:animMotion origin="layout" path="M -0.095931 0.258767 L 0.008875 0.256178" pathEditMode="relative">
                                      <p:cBhvr>
                                        <p:cTn id="130" dur="400" fill="hold"/>
                                        <p:tgtEl>
                                          <p:spTgt spid="202"/>
                                        </p:tgtEl>
                                        <p:attrNameLst>
                                          <p:attrName>ppt_x</p:attrName>
                                          <p:attrName>ppt_y</p:attrName>
                                        </p:attrNameLst>
                                      </p:cBhvr>
                                    </p:animMotion>
                                  </p:childTnLst>
                                </p:cTn>
                              </p:par>
                            </p:childTnLst>
                          </p:cTn>
                        </p:par>
                        <p:par>
                          <p:cTn id="131" fill="hold">
                            <p:stCondLst>
                              <p:cond delay="400"/>
                            </p:stCondLst>
                            <p:childTnLst>
                              <p:par>
                                <p:cTn id="132" presetID="23" presetClass="entr" presetSubtype="16" fill="hold" grpId="0" nodeType="afterEffect">
                                  <p:stCondLst>
                                    <p:cond delay="0"/>
                                  </p:stCondLst>
                                  <p:iterate>
                                    <p:tmAbs val="0"/>
                                  </p:iterate>
                                  <p:childTnLst>
                                    <p:set>
                                      <p:cBhvr>
                                        <p:cTn id="133" fill="hold"/>
                                        <p:tgtEl>
                                          <p:spTgt spid="206"/>
                                        </p:tgtEl>
                                        <p:attrNameLst>
                                          <p:attrName>style.visibility</p:attrName>
                                        </p:attrNameLst>
                                      </p:cBhvr>
                                      <p:to>
                                        <p:strVal val="visible"/>
                                      </p:to>
                                    </p:set>
                                    <p:anim calcmode="lin" valueType="num">
                                      <p:cBhvr>
                                        <p:cTn id="134" dur="300" fill="hold"/>
                                        <p:tgtEl>
                                          <p:spTgt spid="206"/>
                                        </p:tgtEl>
                                        <p:attrNameLst>
                                          <p:attrName>ppt_w</p:attrName>
                                        </p:attrNameLst>
                                      </p:cBhvr>
                                      <p:tavLst>
                                        <p:tav tm="0">
                                          <p:val>
                                            <p:fltVal val="0"/>
                                          </p:val>
                                        </p:tav>
                                        <p:tav tm="100000">
                                          <p:val>
                                            <p:strVal val="#ppt_w"/>
                                          </p:val>
                                        </p:tav>
                                      </p:tavLst>
                                    </p:anim>
                                    <p:anim calcmode="lin" valueType="num">
                                      <p:cBhvr>
                                        <p:cTn id="135" dur="300" fill="hold"/>
                                        <p:tgtEl>
                                          <p:spTgt spid="206"/>
                                        </p:tgtEl>
                                        <p:attrNameLst>
                                          <p:attrName>ppt_h</p:attrName>
                                        </p:attrNameLst>
                                      </p:cBhvr>
                                      <p:tavLst>
                                        <p:tav tm="0">
                                          <p:val>
                                            <p:fltVal val="0"/>
                                          </p:val>
                                        </p:tav>
                                        <p:tav tm="100000">
                                          <p:val>
                                            <p:strVal val="#ppt_h"/>
                                          </p:val>
                                        </p:tav>
                                      </p:tavLst>
                                    </p:anim>
                                  </p:childTnLst>
                                </p:cTn>
                              </p:par>
                            </p:childTnLst>
                          </p:cTn>
                        </p:par>
                        <p:par>
                          <p:cTn id="136" fill="hold">
                            <p:stCondLst>
                              <p:cond delay="0"/>
                            </p:stCondLst>
                            <p:childTnLst>
                              <p:par>
                                <p:cTn id="137" presetID="-1" presetClass="path" presetSubtype="0" accel="50000" decel="50000" fill="hold" nodeType="afterEffect">
                                  <p:stCondLst>
                                    <p:cond delay="0"/>
                                  </p:stCondLst>
                                  <p:childTnLst>
                                    <p:animMotion origin="layout" path="M 0.008875 0.256178 C 0.008875 0.256178 0.132142 0.238950 0.137358 0.106047 C 0.145805 -0.109194 -0.104884 -0.135131 -0.140625 -0.063889 C -0.170561 -0.004217 -0.192264 0.192880 -0.190165 0.246918 C -0.185291 0.372454 -0.165145 0.386784 -0.042688 0.392817" pathEditMode="relative">
                                      <p:cBhvr>
                                        <p:cTn id="138" dur="400" fill="hold"/>
                                        <p:tgtEl>
                                          <p:spTgt spid="202"/>
                                        </p:tgtEl>
                                        <p:attrNameLst>
                                          <p:attrName>ppt_x</p:attrName>
                                          <p:attrName>ppt_y</p:attrName>
                                        </p:attrNameLst>
                                      </p:cBhvr>
                                    </p:animMotion>
                                  </p:childTnLst>
                                </p:cTn>
                              </p:par>
                            </p:childTnLst>
                          </p:cTn>
                        </p:par>
                        <p:par>
                          <p:cTn id="139" fill="hold">
                            <p:stCondLst>
                              <p:cond delay="400"/>
                            </p:stCondLst>
                            <p:childTnLst>
                              <p:par>
                                <p:cTn id="140" presetID="23" presetClass="entr" presetSubtype="16" fill="hold" grpId="0" nodeType="afterEffect">
                                  <p:stCondLst>
                                    <p:cond delay="0"/>
                                  </p:stCondLst>
                                  <p:iterate>
                                    <p:tmAbs val="0"/>
                                  </p:iterate>
                                  <p:childTnLst>
                                    <p:set>
                                      <p:cBhvr>
                                        <p:cTn id="141" fill="hold"/>
                                        <p:tgtEl>
                                          <p:spTgt spid="204"/>
                                        </p:tgtEl>
                                        <p:attrNameLst>
                                          <p:attrName>style.visibility</p:attrName>
                                        </p:attrNameLst>
                                      </p:cBhvr>
                                      <p:to>
                                        <p:strVal val="visible"/>
                                      </p:to>
                                    </p:set>
                                    <p:anim calcmode="lin" valueType="num">
                                      <p:cBhvr>
                                        <p:cTn id="142" dur="300" fill="hold"/>
                                        <p:tgtEl>
                                          <p:spTgt spid="204"/>
                                        </p:tgtEl>
                                        <p:attrNameLst>
                                          <p:attrName>ppt_w</p:attrName>
                                        </p:attrNameLst>
                                      </p:cBhvr>
                                      <p:tavLst>
                                        <p:tav tm="0">
                                          <p:val>
                                            <p:fltVal val="0"/>
                                          </p:val>
                                        </p:tav>
                                        <p:tav tm="100000">
                                          <p:val>
                                            <p:strVal val="#ppt_w"/>
                                          </p:val>
                                        </p:tav>
                                      </p:tavLst>
                                    </p:anim>
                                    <p:anim calcmode="lin" valueType="num">
                                      <p:cBhvr>
                                        <p:cTn id="143" dur="300" fill="hold"/>
                                        <p:tgtEl>
                                          <p:spTgt spid="204"/>
                                        </p:tgtEl>
                                        <p:attrNameLst>
                                          <p:attrName>ppt_h</p:attrName>
                                        </p:attrNameLst>
                                      </p:cBhvr>
                                      <p:tavLst>
                                        <p:tav tm="0">
                                          <p:val>
                                            <p:fltVal val="0"/>
                                          </p:val>
                                        </p:tav>
                                        <p:tav tm="100000">
                                          <p:val>
                                            <p:strVal val="#ppt_h"/>
                                          </p:val>
                                        </p:tav>
                                      </p:tavLst>
                                    </p:anim>
                                  </p:childTnLst>
                                </p:cTn>
                              </p:par>
                            </p:childTnLst>
                          </p:cTn>
                        </p:par>
                        <p:par>
                          <p:cTn id="144" fill="hold">
                            <p:stCondLst>
                              <p:cond delay="0"/>
                            </p:stCondLst>
                            <p:childTnLst>
                              <p:par>
                                <p:cTn id="145" presetID="-1" presetClass="path" presetSubtype="0" accel="50000" decel="50000" fill="hold" nodeType="afterEffect">
                                  <p:stCondLst>
                                    <p:cond delay="0"/>
                                  </p:stCondLst>
                                  <p:childTnLst>
                                    <p:animMotion origin="layout" path="M -0.042688 0.392817 L 0.074325 0.391638" pathEditMode="relative">
                                      <p:cBhvr>
                                        <p:cTn id="146" dur="400" fill="hold"/>
                                        <p:tgtEl>
                                          <p:spTgt spid="202"/>
                                        </p:tgtEl>
                                        <p:attrNameLst>
                                          <p:attrName>ppt_x</p:attrName>
                                          <p:attrName>ppt_y</p:attrName>
                                        </p:attrNameLst>
                                      </p:cBhvr>
                                    </p:animMotion>
                                  </p:childTnLst>
                                </p:cTn>
                              </p:par>
                            </p:childTnLst>
                          </p:cTn>
                        </p:par>
                        <p:par>
                          <p:cTn id="147" fill="hold">
                            <p:stCondLst>
                              <p:cond delay="400"/>
                            </p:stCondLst>
                            <p:childTnLst>
                              <p:par>
                                <p:cTn id="148" presetID="23" presetClass="entr" presetSubtype="16" fill="hold" grpId="0" nodeType="afterEffect">
                                  <p:stCondLst>
                                    <p:cond delay="0"/>
                                  </p:stCondLst>
                                  <p:iterate>
                                    <p:tmAbs val="0"/>
                                  </p:iterate>
                                  <p:childTnLst>
                                    <p:set>
                                      <p:cBhvr>
                                        <p:cTn id="149" fill="hold"/>
                                        <p:tgtEl>
                                          <p:spTgt spid="205"/>
                                        </p:tgtEl>
                                        <p:attrNameLst>
                                          <p:attrName>style.visibility</p:attrName>
                                        </p:attrNameLst>
                                      </p:cBhvr>
                                      <p:to>
                                        <p:strVal val="visible"/>
                                      </p:to>
                                    </p:set>
                                    <p:anim calcmode="lin" valueType="num">
                                      <p:cBhvr>
                                        <p:cTn id="150" dur="300" fill="hold"/>
                                        <p:tgtEl>
                                          <p:spTgt spid="205"/>
                                        </p:tgtEl>
                                        <p:attrNameLst>
                                          <p:attrName>ppt_w</p:attrName>
                                        </p:attrNameLst>
                                      </p:cBhvr>
                                      <p:tavLst>
                                        <p:tav tm="0">
                                          <p:val>
                                            <p:fltVal val="0"/>
                                          </p:val>
                                        </p:tav>
                                        <p:tav tm="100000">
                                          <p:val>
                                            <p:strVal val="#ppt_w"/>
                                          </p:val>
                                        </p:tav>
                                      </p:tavLst>
                                    </p:anim>
                                    <p:anim calcmode="lin" valueType="num">
                                      <p:cBhvr>
                                        <p:cTn id="151" dur="300" fill="hold"/>
                                        <p:tgtEl>
                                          <p:spTgt spid="20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animBg="1" advAuto="0"/>
      <p:bldP spid="181" grpId="0" animBg="1" advAuto="0"/>
      <p:bldP spid="182" grpId="0" animBg="1" advAuto="0"/>
      <p:bldP spid="183" grpId="0" animBg="1" advAuto="0"/>
      <p:bldP spid="184" grpId="0" animBg="1" advAuto="0"/>
      <p:bldP spid="185" grpId="0" animBg="1" advAuto="0"/>
      <p:bldP spid="186" grpId="0" animBg="1" advAuto="0"/>
      <p:bldP spid="187" grpId="0" animBg="1" advAuto="0"/>
      <p:bldP spid="188" grpId="0" animBg="1" advAuto="0"/>
      <p:bldP spid="189" grpId="0" animBg="1" advAuto="0"/>
      <p:bldP spid="190" grpId="0" animBg="1" advAuto="0"/>
      <p:bldP spid="191" grpId="0" animBg="1" advAuto="0"/>
      <p:bldP spid="192" grpId="0" animBg="1" advAuto="0"/>
      <p:bldP spid="193" grpId="0" animBg="1" advAuto="0"/>
      <p:bldP spid="194" grpId="0" animBg="1" advAuto="0"/>
      <p:bldP spid="195" grpId="0" animBg="1" advAuto="0"/>
      <p:bldP spid="196" grpId="0" animBg="1" advAuto="0"/>
      <p:bldP spid="197" grpId="0" animBg="1" advAuto="0"/>
      <p:bldP spid="198" grpId="0" animBg="1" advAuto="0"/>
      <p:bldP spid="199" grpId="0" animBg="1" advAuto="0"/>
      <p:bldP spid="200" grpId="0" animBg="1" advAuto="0"/>
      <p:bldP spid="201" grpId="0" animBg="1" advAuto="0"/>
      <p:bldP spid="202" grpId="0" animBg="1" advAuto="0"/>
      <p:bldP spid="203" grpId="0" animBg="1" advAuto="0"/>
      <p:bldP spid="204" grpId="0" animBg="1" advAuto="0"/>
      <p:bldP spid="205" grpId="0" animBg="1" advAuto="0"/>
      <p:bldP spid="206" grpId="0" animBg="1" advAuto="0"/>
      <p:bldP spid="207" grpId="0" animBg="1" advAuto="0"/>
      <p:bldP spid="208" grpId="0" animBg="1" advAuto="0"/>
      <p:bldP spid="209"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Breadth-First Traversal"/>
          <p:cNvSpPr txBox="1">
            <a:spLocks noGrp="1"/>
          </p:cNvSpPr>
          <p:nvPr>
            <p:ph type="title"/>
          </p:nvPr>
        </p:nvSpPr>
        <p:spPr>
          <a:prstGeom prst="rect">
            <a:avLst/>
          </a:prstGeom>
        </p:spPr>
        <p:txBody>
          <a:bodyPr/>
          <a:lstStyle/>
          <a:p>
            <a:r>
              <a:t>Breadth-First Traversal</a:t>
            </a:r>
          </a:p>
        </p:txBody>
      </p:sp>
      <p:sp>
        <p:nvSpPr>
          <p:cNvPr id="214" name="A"/>
          <p:cNvSpPr/>
          <p:nvPr/>
        </p:nvSpPr>
        <p:spPr>
          <a:xfrm>
            <a:off x="14433550" y="4177528"/>
            <a:ext cx="1219200" cy="1217562"/>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A</a:t>
            </a:r>
          </a:p>
        </p:txBody>
      </p:sp>
      <p:sp>
        <p:nvSpPr>
          <p:cNvPr id="215" name="D"/>
          <p:cNvSpPr/>
          <p:nvPr/>
        </p:nvSpPr>
        <p:spPr>
          <a:xfrm>
            <a:off x="17443450" y="4177528"/>
            <a:ext cx="1219200" cy="1217562"/>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D</a:t>
            </a:r>
          </a:p>
        </p:txBody>
      </p:sp>
      <p:sp>
        <p:nvSpPr>
          <p:cNvPr id="216" name="G"/>
          <p:cNvSpPr/>
          <p:nvPr/>
        </p:nvSpPr>
        <p:spPr>
          <a:xfrm>
            <a:off x="20472400" y="4177528"/>
            <a:ext cx="1219200" cy="1217562"/>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G</a:t>
            </a:r>
          </a:p>
        </p:txBody>
      </p:sp>
      <p:sp>
        <p:nvSpPr>
          <p:cNvPr id="217" name="B"/>
          <p:cNvSpPr/>
          <p:nvPr/>
        </p:nvSpPr>
        <p:spPr>
          <a:xfrm>
            <a:off x="14433550" y="6920727"/>
            <a:ext cx="1219200" cy="1217563"/>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B</a:t>
            </a:r>
          </a:p>
        </p:txBody>
      </p:sp>
      <p:sp>
        <p:nvSpPr>
          <p:cNvPr id="218" name="E"/>
          <p:cNvSpPr/>
          <p:nvPr/>
        </p:nvSpPr>
        <p:spPr>
          <a:xfrm>
            <a:off x="17443450" y="6920727"/>
            <a:ext cx="1219200" cy="1217563"/>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E</a:t>
            </a:r>
          </a:p>
        </p:txBody>
      </p:sp>
      <p:sp>
        <p:nvSpPr>
          <p:cNvPr id="219" name="H"/>
          <p:cNvSpPr/>
          <p:nvPr/>
        </p:nvSpPr>
        <p:spPr>
          <a:xfrm>
            <a:off x="20472400" y="6920727"/>
            <a:ext cx="1219200" cy="1217563"/>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H</a:t>
            </a:r>
          </a:p>
        </p:txBody>
      </p:sp>
      <p:sp>
        <p:nvSpPr>
          <p:cNvPr id="220" name="C"/>
          <p:cNvSpPr/>
          <p:nvPr/>
        </p:nvSpPr>
        <p:spPr>
          <a:xfrm>
            <a:off x="14433550" y="9663927"/>
            <a:ext cx="1219200" cy="1217563"/>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C</a:t>
            </a:r>
          </a:p>
        </p:txBody>
      </p:sp>
      <p:sp>
        <p:nvSpPr>
          <p:cNvPr id="221" name="F"/>
          <p:cNvSpPr/>
          <p:nvPr/>
        </p:nvSpPr>
        <p:spPr>
          <a:xfrm>
            <a:off x="17443450" y="9663927"/>
            <a:ext cx="1219200" cy="1217563"/>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F</a:t>
            </a:r>
          </a:p>
        </p:txBody>
      </p:sp>
      <p:sp>
        <p:nvSpPr>
          <p:cNvPr id="222" name="I"/>
          <p:cNvSpPr/>
          <p:nvPr/>
        </p:nvSpPr>
        <p:spPr>
          <a:xfrm>
            <a:off x="20472400" y="9663927"/>
            <a:ext cx="1219200" cy="1217563"/>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I</a:t>
            </a:r>
          </a:p>
        </p:txBody>
      </p:sp>
      <p:sp>
        <p:nvSpPr>
          <p:cNvPr id="223" name="Line"/>
          <p:cNvSpPr/>
          <p:nvPr/>
        </p:nvSpPr>
        <p:spPr>
          <a:xfrm flipH="1">
            <a:off x="15633700" y="4794250"/>
            <a:ext cx="1790700" cy="1"/>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24" name="Line"/>
          <p:cNvSpPr/>
          <p:nvPr/>
        </p:nvSpPr>
        <p:spPr>
          <a:xfrm flipH="1">
            <a:off x="15633700" y="7537450"/>
            <a:ext cx="1790700" cy="1"/>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25" name="Line"/>
          <p:cNvSpPr/>
          <p:nvPr/>
        </p:nvSpPr>
        <p:spPr>
          <a:xfrm flipH="1">
            <a:off x="15633700" y="10280650"/>
            <a:ext cx="1790700" cy="1"/>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26" name="Line"/>
          <p:cNvSpPr/>
          <p:nvPr/>
        </p:nvSpPr>
        <p:spPr>
          <a:xfrm flipH="1">
            <a:off x="18662650" y="7537450"/>
            <a:ext cx="1809751" cy="1"/>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27" name="Line"/>
          <p:cNvSpPr/>
          <p:nvPr/>
        </p:nvSpPr>
        <p:spPr>
          <a:xfrm flipH="1">
            <a:off x="18681700" y="4794250"/>
            <a:ext cx="1755399" cy="1"/>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28" name="Line"/>
          <p:cNvSpPr/>
          <p:nvPr/>
        </p:nvSpPr>
        <p:spPr>
          <a:xfrm flipH="1">
            <a:off x="18662650" y="10280650"/>
            <a:ext cx="1809751" cy="1"/>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29" name="Line"/>
          <p:cNvSpPr/>
          <p:nvPr/>
        </p:nvSpPr>
        <p:spPr>
          <a:xfrm>
            <a:off x="15005050" y="8108950"/>
            <a:ext cx="0" cy="1543050"/>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30" name="Line"/>
          <p:cNvSpPr/>
          <p:nvPr/>
        </p:nvSpPr>
        <p:spPr>
          <a:xfrm>
            <a:off x="18053050" y="8108950"/>
            <a:ext cx="0" cy="1543050"/>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31" name="Line"/>
          <p:cNvSpPr/>
          <p:nvPr/>
        </p:nvSpPr>
        <p:spPr>
          <a:xfrm>
            <a:off x="21120100" y="8108950"/>
            <a:ext cx="0" cy="1543050"/>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32" name="Line"/>
          <p:cNvSpPr/>
          <p:nvPr/>
        </p:nvSpPr>
        <p:spPr>
          <a:xfrm>
            <a:off x="15005050" y="5422900"/>
            <a:ext cx="0" cy="1543050"/>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33" name="Line"/>
          <p:cNvSpPr/>
          <p:nvPr/>
        </p:nvSpPr>
        <p:spPr>
          <a:xfrm>
            <a:off x="21101050" y="5365750"/>
            <a:ext cx="0" cy="1543050"/>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34" name="Line"/>
          <p:cNvSpPr/>
          <p:nvPr/>
        </p:nvSpPr>
        <p:spPr>
          <a:xfrm>
            <a:off x="15493503" y="5194696"/>
            <a:ext cx="2159497" cy="1942704"/>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35" name="Line"/>
          <p:cNvSpPr/>
          <p:nvPr/>
        </p:nvSpPr>
        <p:spPr>
          <a:xfrm flipV="1">
            <a:off x="18541006" y="7956548"/>
            <a:ext cx="2102843" cy="1914428"/>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36" name="Follows a path that explores an entire level before moving to the next level"/>
          <p:cNvSpPr txBox="1"/>
          <p:nvPr/>
        </p:nvSpPr>
        <p:spPr>
          <a:xfrm>
            <a:off x="1137236" y="5294372"/>
            <a:ext cx="11994740" cy="3686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lvl1pPr>
              <a:lnSpc>
                <a:spcPct val="130000"/>
              </a:lnSpc>
              <a:spcBef>
                <a:spcPts val="2700"/>
              </a:spcBef>
              <a:defRPr sz="6400" b="1">
                <a:latin typeface="+mn-lt"/>
                <a:ea typeface="+mn-ea"/>
                <a:cs typeface="+mn-cs"/>
                <a:sym typeface="Optima"/>
              </a:defRPr>
            </a:lvl1pPr>
          </a:lstStyle>
          <a:p>
            <a:r>
              <a:t>Follows a path that explores an entire level before moving to the next level</a:t>
            </a:r>
          </a:p>
        </p:txBody>
      </p:sp>
    </p:spTree>
  </p:cSld>
  <p:clrMapOvr>
    <a:masterClrMapping/>
  </p:clrMapOvr>
  <mc:AlternateContent xmlns:mc="http://schemas.openxmlformats.org/markup-compatibility/2006" xmlns:p14="http://schemas.microsoft.com/office/powerpoint/2010/main">
    <mc:Choice Requires="p14">
      <p:transition spd="med">
        <p:wipe dir="d"/>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100"/>
                                  </p:stCondLst>
                                  <p:iterate>
                                    <p:tmAbs val="0"/>
                                  </p:iterate>
                                  <p:childTnLst>
                                    <p:set>
                                      <p:cBhvr>
                                        <p:cTn id="6" fill="hold"/>
                                        <p:tgtEl>
                                          <p:spTgt spid="214"/>
                                        </p:tgtEl>
                                        <p:attrNameLst>
                                          <p:attrName>style.visibility</p:attrName>
                                        </p:attrNameLst>
                                      </p:cBhvr>
                                      <p:to>
                                        <p:strVal val="visible"/>
                                      </p:to>
                                    </p:set>
                                    <p:animEffect transition="in" filter="dissolve">
                                      <p:cBhvr>
                                        <p:cTn id="7" dur="500"/>
                                        <p:tgtEl>
                                          <p:spTgt spid="214"/>
                                        </p:tgtEl>
                                      </p:cBhvr>
                                    </p:animEffect>
                                  </p:childTnLst>
                                </p:cTn>
                              </p:par>
                            </p:childTnLst>
                          </p:cTn>
                        </p:par>
                        <p:par>
                          <p:cTn id="8" fill="hold">
                            <p:stCondLst>
                              <p:cond delay="600"/>
                            </p:stCondLst>
                            <p:childTnLst>
                              <p:par>
                                <p:cTn id="9" presetID="9" presetClass="entr" fill="hold" grpId="0" nodeType="afterEffect">
                                  <p:stCondLst>
                                    <p:cond delay="100"/>
                                  </p:stCondLst>
                                  <p:iterate>
                                    <p:tmAbs val="0"/>
                                  </p:iterate>
                                  <p:childTnLst>
                                    <p:set>
                                      <p:cBhvr>
                                        <p:cTn id="10" fill="hold"/>
                                        <p:tgtEl>
                                          <p:spTgt spid="223"/>
                                        </p:tgtEl>
                                        <p:attrNameLst>
                                          <p:attrName>style.visibility</p:attrName>
                                        </p:attrNameLst>
                                      </p:cBhvr>
                                      <p:to>
                                        <p:strVal val="visible"/>
                                      </p:to>
                                    </p:set>
                                    <p:animEffect transition="in" filter="dissolve">
                                      <p:cBhvr>
                                        <p:cTn id="11" dur="500"/>
                                        <p:tgtEl>
                                          <p:spTgt spid="223"/>
                                        </p:tgtEl>
                                      </p:cBhvr>
                                    </p:animEffect>
                                  </p:childTnLst>
                                </p:cTn>
                              </p:par>
                            </p:childTnLst>
                          </p:cTn>
                        </p:par>
                        <p:par>
                          <p:cTn id="12" fill="hold">
                            <p:stCondLst>
                              <p:cond delay="1200"/>
                            </p:stCondLst>
                            <p:childTnLst>
                              <p:par>
                                <p:cTn id="13" presetID="9" presetClass="entr" fill="hold" grpId="0" nodeType="afterEffect">
                                  <p:stCondLst>
                                    <p:cond delay="100"/>
                                  </p:stCondLst>
                                  <p:iterate>
                                    <p:tmAbs val="0"/>
                                  </p:iterate>
                                  <p:childTnLst>
                                    <p:set>
                                      <p:cBhvr>
                                        <p:cTn id="14" fill="hold"/>
                                        <p:tgtEl>
                                          <p:spTgt spid="215"/>
                                        </p:tgtEl>
                                        <p:attrNameLst>
                                          <p:attrName>style.visibility</p:attrName>
                                        </p:attrNameLst>
                                      </p:cBhvr>
                                      <p:to>
                                        <p:strVal val="visible"/>
                                      </p:to>
                                    </p:set>
                                    <p:animEffect transition="in" filter="dissolve">
                                      <p:cBhvr>
                                        <p:cTn id="15" dur="500"/>
                                        <p:tgtEl>
                                          <p:spTgt spid="215"/>
                                        </p:tgtEl>
                                      </p:cBhvr>
                                    </p:animEffect>
                                  </p:childTnLst>
                                </p:cTn>
                              </p:par>
                            </p:childTnLst>
                          </p:cTn>
                        </p:par>
                        <p:par>
                          <p:cTn id="16" fill="hold">
                            <p:stCondLst>
                              <p:cond delay="1800"/>
                            </p:stCondLst>
                            <p:childTnLst>
                              <p:par>
                                <p:cTn id="17" presetID="9" presetClass="entr" fill="hold" grpId="0" nodeType="afterEffect">
                                  <p:stCondLst>
                                    <p:cond delay="100"/>
                                  </p:stCondLst>
                                  <p:iterate>
                                    <p:tmAbs val="0"/>
                                  </p:iterate>
                                  <p:childTnLst>
                                    <p:set>
                                      <p:cBhvr>
                                        <p:cTn id="18" fill="hold"/>
                                        <p:tgtEl>
                                          <p:spTgt spid="216"/>
                                        </p:tgtEl>
                                        <p:attrNameLst>
                                          <p:attrName>style.visibility</p:attrName>
                                        </p:attrNameLst>
                                      </p:cBhvr>
                                      <p:to>
                                        <p:strVal val="visible"/>
                                      </p:to>
                                    </p:set>
                                    <p:animEffect transition="in" filter="dissolve">
                                      <p:cBhvr>
                                        <p:cTn id="19" dur="500"/>
                                        <p:tgtEl>
                                          <p:spTgt spid="216"/>
                                        </p:tgtEl>
                                      </p:cBhvr>
                                    </p:animEffect>
                                  </p:childTnLst>
                                </p:cTn>
                              </p:par>
                            </p:childTnLst>
                          </p:cTn>
                        </p:par>
                        <p:par>
                          <p:cTn id="20" fill="hold">
                            <p:stCondLst>
                              <p:cond delay="2400"/>
                            </p:stCondLst>
                            <p:childTnLst>
                              <p:par>
                                <p:cTn id="21" presetID="9" presetClass="entr" fill="hold" grpId="0" nodeType="afterEffect">
                                  <p:stCondLst>
                                    <p:cond delay="100"/>
                                  </p:stCondLst>
                                  <p:iterate>
                                    <p:tmAbs val="0"/>
                                  </p:iterate>
                                  <p:childTnLst>
                                    <p:set>
                                      <p:cBhvr>
                                        <p:cTn id="22" fill="hold"/>
                                        <p:tgtEl>
                                          <p:spTgt spid="217"/>
                                        </p:tgtEl>
                                        <p:attrNameLst>
                                          <p:attrName>style.visibility</p:attrName>
                                        </p:attrNameLst>
                                      </p:cBhvr>
                                      <p:to>
                                        <p:strVal val="visible"/>
                                      </p:to>
                                    </p:set>
                                    <p:animEffect transition="in" filter="dissolve">
                                      <p:cBhvr>
                                        <p:cTn id="23" dur="500"/>
                                        <p:tgtEl>
                                          <p:spTgt spid="217"/>
                                        </p:tgtEl>
                                      </p:cBhvr>
                                    </p:animEffect>
                                  </p:childTnLst>
                                </p:cTn>
                              </p:par>
                            </p:childTnLst>
                          </p:cTn>
                        </p:par>
                        <p:par>
                          <p:cTn id="24" fill="hold">
                            <p:stCondLst>
                              <p:cond delay="3000"/>
                            </p:stCondLst>
                            <p:childTnLst>
                              <p:par>
                                <p:cTn id="25" presetID="9" presetClass="entr" fill="hold" grpId="0" nodeType="afterEffect">
                                  <p:stCondLst>
                                    <p:cond delay="100"/>
                                  </p:stCondLst>
                                  <p:iterate>
                                    <p:tmAbs val="0"/>
                                  </p:iterate>
                                  <p:childTnLst>
                                    <p:set>
                                      <p:cBhvr>
                                        <p:cTn id="26" fill="hold"/>
                                        <p:tgtEl>
                                          <p:spTgt spid="224"/>
                                        </p:tgtEl>
                                        <p:attrNameLst>
                                          <p:attrName>style.visibility</p:attrName>
                                        </p:attrNameLst>
                                      </p:cBhvr>
                                      <p:to>
                                        <p:strVal val="visible"/>
                                      </p:to>
                                    </p:set>
                                    <p:animEffect transition="in" filter="dissolve">
                                      <p:cBhvr>
                                        <p:cTn id="27" dur="500"/>
                                        <p:tgtEl>
                                          <p:spTgt spid="224"/>
                                        </p:tgtEl>
                                      </p:cBhvr>
                                    </p:animEffect>
                                  </p:childTnLst>
                                </p:cTn>
                              </p:par>
                            </p:childTnLst>
                          </p:cTn>
                        </p:par>
                        <p:par>
                          <p:cTn id="28" fill="hold">
                            <p:stCondLst>
                              <p:cond delay="3600"/>
                            </p:stCondLst>
                            <p:childTnLst>
                              <p:par>
                                <p:cTn id="29" presetID="9" presetClass="entr" fill="hold" grpId="0" nodeType="afterEffect">
                                  <p:stCondLst>
                                    <p:cond delay="100"/>
                                  </p:stCondLst>
                                  <p:iterate>
                                    <p:tmAbs val="0"/>
                                  </p:iterate>
                                  <p:childTnLst>
                                    <p:set>
                                      <p:cBhvr>
                                        <p:cTn id="30" fill="hold"/>
                                        <p:tgtEl>
                                          <p:spTgt spid="218"/>
                                        </p:tgtEl>
                                        <p:attrNameLst>
                                          <p:attrName>style.visibility</p:attrName>
                                        </p:attrNameLst>
                                      </p:cBhvr>
                                      <p:to>
                                        <p:strVal val="visible"/>
                                      </p:to>
                                    </p:set>
                                    <p:animEffect transition="in" filter="dissolve">
                                      <p:cBhvr>
                                        <p:cTn id="31" dur="500"/>
                                        <p:tgtEl>
                                          <p:spTgt spid="218"/>
                                        </p:tgtEl>
                                      </p:cBhvr>
                                    </p:animEffect>
                                  </p:childTnLst>
                                </p:cTn>
                              </p:par>
                            </p:childTnLst>
                          </p:cTn>
                        </p:par>
                        <p:par>
                          <p:cTn id="32" fill="hold">
                            <p:stCondLst>
                              <p:cond delay="4200"/>
                            </p:stCondLst>
                            <p:childTnLst>
                              <p:par>
                                <p:cTn id="33" presetID="9" presetClass="entr" fill="hold" grpId="0" nodeType="afterEffect">
                                  <p:stCondLst>
                                    <p:cond delay="100"/>
                                  </p:stCondLst>
                                  <p:iterate>
                                    <p:tmAbs val="0"/>
                                  </p:iterate>
                                  <p:childTnLst>
                                    <p:set>
                                      <p:cBhvr>
                                        <p:cTn id="34" fill="hold"/>
                                        <p:tgtEl>
                                          <p:spTgt spid="219"/>
                                        </p:tgtEl>
                                        <p:attrNameLst>
                                          <p:attrName>style.visibility</p:attrName>
                                        </p:attrNameLst>
                                      </p:cBhvr>
                                      <p:to>
                                        <p:strVal val="visible"/>
                                      </p:to>
                                    </p:set>
                                    <p:animEffect transition="in" filter="dissolve">
                                      <p:cBhvr>
                                        <p:cTn id="35" dur="500"/>
                                        <p:tgtEl>
                                          <p:spTgt spid="219"/>
                                        </p:tgtEl>
                                      </p:cBhvr>
                                    </p:animEffect>
                                  </p:childTnLst>
                                </p:cTn>
                              </p:par>
                            </p:childTnLst>
                          </p:cTn>
                        </p:par>
                        <p:par>
                          <p:cTn id="36" fill="hold">
                            <p:stCondLst>
                              <p:cond delay="4800"/>
                            </p:stCondLst>
                            <p:childTnLst>
                              <p:par>
                                <p:cTn id="37" presetID="9" presetClass="entr" fill="hold" grpId="0" nodeType="afterEffect">
                                  <p:stCondLst>
                                    <p:cond delay="100"/>
                                  </p:stCondLst>
                                  <p:iterate>
                                    <p:tmAbs val="0"/>
                                  </p:iterate>
                                  <p:childTnLst>
                                    <p:set>
                                      <p:cBhvr>
                                        <p:cTn id="38" fill="hold"/>
                                        <p:tgtEl>
                                          <p:spTgt spid="227"/>
                                        </p:tgtEl>
                                        <p:attrNameLst>
                                          <p:attrName>style.visibility</p:attrName>
                                        </p:attrNameLst>
                                      </p:cBhvr>
                                      <p:to>
                                        <p:strVal val="visible"/>
                                      </p:to>
                                    </p:set>
                                    <p:animEffect transition="in" filter="dissolve">
                                      <p:cBhvr>
                                        <p:cTn id="39" dur="500"/>
                                        <p:tgtEl>
                                          <p:spTgt spid="227"/>
                                        </p:tgtEl>
                                      </p:cBhvr>
                                    </p:animEffect>
                                  </p:childTnLst>
                                </p:cTn>
                              </p:par>
                            </p:childTnLst>
                          </p:cTn>
                        </p:par>
                        <p:par>
                          <p:cTn id="40" fill="hold">
                            <p:stCondLst>
                              <p:cond delay="5400"/>
                            </p:stCondLst>
                            <p:childTnLst>
                              <p:par>
                                <p:cTn id="41" presetID="9" presetClass="entr" fill="hold" grpId="0" nodeType="afterEffect">
                                  <p:stCondLst>
                                    <p:cond delay="100"/>
                                  </p:stCondLst>
                                  <p:iterate>
                                    <p:tmAbs val="0"/>
                                  </p:iterate>
                                  <p:childTnLst>
                                    <p:set>
                                      <p:cBhvr>
                                        <p:cTn id="42" fill="hold"/>
                                        <p:tgtEl>
                                          <p:spTgt spid="230"/>
                                        </p:tgtEl>
                                        <p:attrNameLst>
                                          <p:attrName>style.visibility</p:attrName>
                                        </p:attrNameLst>
                                      </p:cBhvr>
                                      <p:to>
                                        <p:strVal val="visible"/>
                                      </p:to>
                                    </p:set>
                                    <p:animEffect transition="in" filter="dissolve">
                                      <p:cBhvr>
                                        <p:cTn id="43" dur="500"/>
                                        <p:tgtEl>
                                          <p:spTgt spid="230"/>
                                        </p:tgtEl>
                                      </p:cBhvr>
                                    </p:animEffect>
                                  </p:childTnLst>
                                </p:cTn>
                              </p:par>
                            </p:childTnLst>
                          </p:cTn>
                        </p:par>
                        <p:par>
                          <p:cTn id="44" fill="hold">
                            <p:stCondLst>
                              <p:cond delay="6000"/>
                            </p:stCondLst>
                            <p:childTnLst>
                              <p:par>
                                <p:cTn id="45" presetID="9" presetClass="entr" fill="hold" grpId="0" nodeType="afterEffect">
                                  <p:stCondLst>
                                    <p:cond delay="100"/>
                                  </p:stCondLst>
                                  <p:iterate>
                                    <p:tmAbs val="0"/>
                                  </p:iterate>
                                  <p:childTnLst>
                                    <p:set>
                                      <p:cBhvr>
                                        <p:cTn id="46" fill="hold"/>
                                        <p:tgtEl>
                                          <p:spTgt spid="220"/>
                                        </p:tgtEl>
                                        <p:attrNameLst>
                                          <p:attrName>style.visibility</p:attrName>
                                        </p:attrNameLst>
                                      </p:cBhvr>
                                      <p:to>
                                        <p:strVal val="visible"/>
                                      </p:to>
                                    </p:set>
                                    <p:animEffect transition="in" filter="dissolve">
                                      <p:cBhvr>
                                        <p:cTn id="47" dur="500"/>
                                        <p:tgtEl>
                                          <p:spTgt spid="220"/>
                                        </p:tgtEl>
                                      </p:cBhvr>
                                    </p:animEffect>
                                  </p:childTnLst>
                                </p:cTn>
                              </p:par>
                            </p:childTnLst>
                          </p:cTn>
                        </p:par>
                        <p:par>
                          <p:cTn id="48" fill="hold">
                            <p:stCondLst>
                              <p:cond delay="6600"/>
                            </p:stCondLst>
                            <p:childTnLst>
                              <p:par>
                                <p:cTn id="49" presetID="9" presetClass="entr" fill="hold" grpId="0" nodeType="afterEffect">
                                  <p:stCondLst>
                                    <p:cond delay="100"/>
                                  </p:stCondLst>
                                  <p:iterate>
                                    <p:tmAbs val="0"/>
                                  </p:iterate>
                                  <p:childTnLst>
                                    <p:set>
                                      <p:cBhvr>
                                        <p:cTn id="50" fill="hold"/>
                                        <p:tgtEl>
                                          <p:spTgt spid="226"/>
                                        </p:tgtEl>
                                        <p:attrNameLst>
                                          <p:attrName>style.visibility</p:attrName>
                                        </p:attrNameLst>
                                      </p:cBhvr>
                                      <p:to>
                                        <p:strVal val="visible"/>
                                      </p:to>
                                    </p:set>
                                    <p:animEffect transition="in" filter="dissolve">
                                      <p:cBhvr>
                                        <p:cTn id="51" dur="500"/>
                                        <p:tgtEl>
                                          <p:spTgt spid="226"/>
                                        </p:tgtEl>
                                      </p:cBhvr>
                                    </p:animEffect>
                                  </p:childTnLst>
                                </p:cTn>
                              </p:par>
                            </p:childTnLst>
                          </p:cTn>
                        </p:par>
                        <p:par>
                          <p:cTn id="52" fill="hold">
                            <p:stCondLst>
                              <p:cond delay="7200"/>
                            </p:stCondLst>
                            <p:childTnLst>
                              <p:par>
                                <p:cTn id="53" presetID="9" presetClass="entr" fill="hold" grpId="0" nodeType="afterEffect">
                                  <p:stCondLst>
                                    <p:cond delay="100"/>
                                  </p:stCondLst>
                                  <p:iterate>
                                    <p:tmAbs val="0"/>
                                  </p:iterate>
                                  <p:childTnLst>
                                    <p:set>
                                      <p:cBhvr>
                                        <p:cTn id="54" fill="hold"/>
                                        <p:tgtEl>
                                          <p:spTgt spid="229"/>
                                        </p:tgtEl>
                                        <p:attrNameLst>
                                          <p:attrName>style.visibility</p:attrName>
                                        </p:attrNameLst>
                                      </p:cBhvr>
                                      <p:to>
                                        <p:strVal val="visible"/>
                                      </p:to>
                                    </p:set>
                                    <p:animEffect transition="in" filter="dissolve">
                                      <p:cBhvr>
                                        <p:cTn id="55" dur="500"/>
                                        <p:tgtEl>
                                          <p:spTgt spid="229"/>
                                        </p:tgtEl>
                                      </p:cBhvr>
                                    </p:animEffect>
                                  </p:childTnLst>
                                </p:cTn>
                              </p:par>
                            </p:childTnLst>
                          </p:cTn>
                        </p:par>
                        <p:par>
                          <p:cTn id="56" fill="hold">
                            <p:stCondLst>
                              <p:cond delay="7800"/>
                            </p:stCondLst>
                            <p:childTnLst>
                              <p:par>
                                <p:cTn id="57" presetID="9" presetClass="entr" fill="hold" grpId="0" nodeType="afterEffect">
                                  <p:stCondLst>
                                    <p:cond delay="100"/>
                                  </p:stCondLst>
                                  <p:iterate>
                                    <p:tmAbs val="0"/>
                                  </p:iterate>
                                  <p:childTnLst>
                                    <p:set>
                                      <p:cBhvr>
                                        <p:cTn id="58" fill="hold"/>
                                        <p:tgtEl>
                                          <p:spTgt spid="221"/>
                                        </p:tgtEl>
                                        <p:attrNameLst>
                                          <p:attrName>style.visibility</p:attrName>
                                        </p:attrNameLst>
                                      </p:cBhvr>
                                      <p:to>
                                        <p:strVal val="visible"/>
                                      </p:to>
                                    </p:set>
                                    <p:animEffect transition="in" filter="dissolve">
                                      <p:cBhvr>
                                        <p:cTn id="59" dur="500"/>
                                        <p:tgtEl>
                                          <p:spTgt spid="221"/>
                                        </p:tgtEl>
                                      </p:cBhvr>
                                    </p:animEffect>
                                  </p:childTnLst>
                                </p:cTn>
                              </p:par>
                            </p:childTnLst>
                          </p:cTn>
                        </p:par>
                        <p:par>
                          <p:cTn id="60" fill="hold">
                            <p:stCondLst>
                              <p:cond delay="8400"/>
                            </p:stCondLst>
                            <p:childTnLst>
                              <p:par>
                                <p:cTn id="61" presetID="9" presetClass="entr" fill="hold" grpId="0" nodeType="afterEffect">
                                  <p:stCondLst>
                                    <p:cond delay="100"/>
                                  </p:stCondLst>
                                  <p:iterate>
                                    <p:tmAbs val="0"/>
                                  </p:iterate>
                                  <p:childTnLst>
                                    <p:set>
                                      <p:cBhvr>
                                        <p:cTn id="62" fill="hold"/>
                                        <p:tgtEl>
                                          <p:spTgt spid="225"/>
                                        </p:tgtEl>
                                        <p:attrNameLst>
                                          <p:attrName>style.visibility</p:attrName>
                                        </p:attrNameLst>
                                      </p:cBhvr>
                                      <p:to>
                                        <p:strVal val="visible"/>
                                      </p:to>
                                    </p:set>
                                    <p:animEffect transition="in" filter="dissolve">
                                      <p:cBhvr>
                                        <p:cTn id="63" dur="500"/>
                                        <p:tgtEl>
                                          <p:spTgt spid="225"/>
                                        </p:tgtEl>
                                      </p:cBhvr>
                                    </p:animEffect>
                                  </p:childTnLst>
                                </p:cTn>
                              </p:par>
                            </p:childTnLst>
                          </p:cTn>
                        </p:par>
                        <p:par>
                          <p:cTn id="64" fill="hold">
                            <p:stCondLst>
                              <p:cond delay="9000"/>
                            </p:stCondLst>
                            <p:childTnLst>
                              <p:par>
                                <p:cTn id="65" presetID="9" presetClass="entr" fill="hold" grpId="0" nodeType="afterEffect">
                                  <p:stCondLst>
                                    <p:cond delay="100"/>
                                  </p:stCondLst>
                                  <p:iterate>
                                    <p:tmAbs val="0"/>
                                  </p:iterate>
                                  <p:childTnLst>
                                    <p:set>
                                      <p:cBhvr>
                                        <p:cTn id="66" fill="hold"/>
                                        <p:tgtEl>
                                          <p:spTgt spid="222"/>
                                        </p:tgtEl>
                                        <p:attrNameLst>
                                          <p:attrName>style.visibility</p:attrName>
                                        </p:attrNameLst>
                                      </p:cBhvr>
                                      <p:to>
                                        <p:strVal val="visible"/>
                                      </p:to>
                                    </p:set>
                                    <p:animEffect transition="in" filter="dissolve">
                                      <p:cBhvr>
                                        <p:cTn id="67" dur="500"/>
                                        <p:tgtEl>
                                          <p:spTgt spid="222"/>
                                        </p:tgtEl>
                                      </p:cBhvr>
                                    </p:animEffect>
                                  </p:childTnLst>
                                </p:cTn>
                              </p:par>
                            </p:childTnLst>
                          </p:cTn>
                        </p:par>
                        <p:par>
                          <p:cTn id="68" fill="hold">
                            <p:stCondLst>
                              <p:cond delay="9600"/>
                            </p:stCondLst>
                            <p:childTnLst>
                              <p:par>
                                <p:cTn id="69" presetID="9" presetClass="entr" fill="hold" grpId="0" nodeType="afterEffect">
                                  <p:stCondLst>
                                    <p:cond delay="100"/>
                                  </p:stCondLst>
                                  <p:iterate>
                                    <p:tmAbs val="0"/>
                                  </p:iterate>
                                  <p:childTnLst>
                                    <p:set>
                                      <p:cBhvr>
                                        <p:cTn id="70" fill="hold"/>
                                        <p:tgtEl>
                                          <p:spTgt spid="228"/>
                                        </p:tgtEl>
                                        <p:attrNameLst>
                                          <p:attrName>style.visibility</p:attrName>
                                        </p:attrNameLst>
                                      </p:cBhvr>
                                      <p:to>
                                        <p:strVal val="visible"/>
                                      </p:to>
                                    </p:set>
                                    <p:animEffect transition="in" filter="dissolve">
                                      <p:cBhvr>
                                        <p:cTn id="71" dur="500"/>
                                        <p:tgtEl>
                                          <p:spTgt spid="228"/>
                                        </p:tgtEl>
                                      </p:cBhvr>
                                    </p:animEffect>
                                  </p:childTnLst>
                                </p:cTn>
                              </p:par>
                            </p:childTnLst>
                          </p:cTn>
                        </p:par>
                        <p:par>
                          <p:cTn id="72" fill="hold">
                            <p:stCondLst>
                              <p:cond delay="10200"/>
                            </p:stCondLst>
                            <p:childTnLst>
                              <p:par>
                                <p:cTn id="73" presetID="9" presetClass="entr" fill="hold" grpId="0" nodeType="afterEffect">
                                  <p:stCondLst>
                                    <p:cond delay="100"/>
                                  </p:stCondLst>
                                  <p:iterate>
                                    <p:tmAbs val="0"/>
                                  </p:iterate>
                                  <p:childTnLst>
                                    <p:set>
                                      <p:cBhvr>
                                        <p:cTn id="74" fill="hold"/>
                                        <p:tgtEl>
                                          <p:spTgt spid="231"/>
                                        </p:tgtEl>
                                        <p:attrNameLst>
                                          <p:attrName>style.visibility</p:attrName>
                                        </p:attrNameLst>
                                      </p:cBhvr>
                                      <p:to>
                                        <p:strVal val="visible"/>
                                      </p:to>
                                    </p:set>
                                    <p:animEffect transition="in" filter="dissolve">
                                      <p:cBhvr>
                                        <p:cTn id="75" dur="500"/>
                                        <p:tgtEl>
                                          <p:spTgt spid="231"/>
                                        </p:tgtEl>
                                      </p:cBhvr>
                                    </p:animEffect>
                                  </p:childTnLst>
                                </p:cTn>
                              </p:par>
                            </p:childTnLst>
                          </p:cTn>
                        </p:par>
                        <p:par>
                          <p:cTn id="76" fill="hold">
                            <p:stCondLst>
                              <p:cond delay="10800"/>
                            </p:stCondLst>
                            <p:childTnLst>
                              <p:par>
                                <p:cTn id="77" presetID="9" presetClass="entr" fill="hold" grpId="0" nodeType="afterEffect">
                                  <p:stCondLst>
                                    <p:cond delay="100"/>
                                  </p:stCondLst>
                                  <p:iterate>
                                    <p:tmAbs val="0"/>
                                  </p:iterate>
                                  <p:childTnLst>
                                    <p:set>
                                      <p:cBhvr>
                                        <p:cTn id="78" fill="hold"/>
                                        <p:tgtEl>
                                          <p:spTgt spid="232"/>
                                        </p:tgtEl>
                                        <p:attrNameLst>
                                          <p:attrName>style.visibility</p:attrName>
                                        </p:attrNameLst>
                                      </p:cBhvr>
                                      <p:to>
                                        <p:strVal val="visible"/>
                                      </p:to>
                                    </p:set>
                                    <p:animEffect transition="in" filter="dissolve">
                                      <p:cBhvr>
                                        <p:cTn id="79" dur="500"/>
                                        <p:tgtEl>
                                          <p:spTgt spid="232"/>
                                        </p:tgtEl>
                                      </p:cBhvr>
                                    </p:animEffect>
                                  </p:childTnLst>
                                </p:cTn>
                              </p:par>
                            </p:childTnLst>
                          </p:cTn>
                        </p:par>
                        <p:par>
                          <p:cTn id="80" fill="hold">
                            <p:stCondLst>
                              <p:cond delay="11400"/>
                            </p:stCondLst>
                            <p:childTnLst>
                              <p:par>
                                <p:cTn id="81" presetID="9" presetClass="entr" fill="hold" grpId="0" nodeType="afterEffect">
                                  <p:stCondLst>
                                    <p:cond delay="100"/>
                                  </p:stCondLst>
                                  <p:iterate>
                                    <p:tmAbs val="0"/>
                                  </p:iterate>
                                  <p:childTnLst>
                                    <p:set>
                                      <p:cBhvr>
                                        <p:cTn id="82" fill="hold"/>
                                        <p:tgtEl>
                                          <p:spTgt spid="233"/>
                                        </p:tgtEl>
                                        <p:attrNameLst>
                                          <p:attrName>style.visibility</p:attrName>
                                        </p:attrNameLst>
                                      </p:cBhvr>
                                      <p:to>
                                        <p:strVal val="visible"/>
                                      </p:to>
                                    </p:set>
                                    <p:animEffect transition="in" filter="dissolve">
                                      <p:cBhvr>
                                        <p:cTn id="83" dur="500"/>
                                        <p:tgtEl>
                                          <p:spTgt spid="233"/>
                                        </p:tgtEl>
                                      </p:cBhvr>
                                    </p:animEffect>
                                  </p:childTnLst>
                                </p:cTn>
                              </p:par>
                            </p:childTnLst>
                          </p:cTn>
                        </p:par>
                        <p:par>
                          <p:cTn id="84" fill="hold">
                            <p:stCondLst>
                              <p:cond delay="12000"/>
                            </p:stCondLst>
                            <p:childTnLst>
                              <p:par>
                                <p:cTn id="85" presetID="9" presetClass="entr" fill="hold" grpId="0" nodeType="afterEffect">
                                  <p:stCondLst>
                                    <p:cond delay="100"/>
                                  </p:stCondLst>
                                  <p:iterate>
                                    <p:tmAbs val="0"/>
                                  </p:iterate>
                                  <p:childTnLst>
                                    <p:set>
                                      <p:cBhvr>
                                        <p:cTn id="86" fill="hold"/>
                                        <p:tgtEl>
                                          <p:spTgt spid="234"/>
                                        </p:tgtEl>
                                        <p:attrNameLst>
                                          <p:attrName>style.visibility</p:attrName>
                                        </p:attrNameLst>
                                      </p:cBhvr>
                                      <p:to>
                                        <p:strVal val="visible"/>
                                      </p:to>
                                    </p:set>
                                    <p:animEffect transition="in" filter="dissolve">
                                      <p:cBhvr>
                                        <p:cTn id="87" dur="500"/>
                                        <p:tgtEl>
                                          <p:spTgt spid="234"/>
                                        </p:tgtEl>
                                      </p:cBhvr>
                                    </p:animEffect>
                                  </p:childTnLst>
                                </p:cTn>
                              </p:par>
                            </p:childTnLst>
                          </p:cTn>
                        </p:par>
                        <p:par>
                          <p:cTn id="88" fill="hold">
                            <p:stCondLst>
                              <p:cond delay="12600"/>
                            </p:stCondLst>
                            <p:childTnLst>
                              <p:par>
                                <p:cTn id="89" presetID="9" presetClass="entr" fill="hold" grpId="0" nodeType="afterEffect">
                                  <p:stCondLst>
                                    <p:cond delay="100"/>
                                  </p:stCondLst>
                                  <p:iterate>
                                    <p:tmAbs val="0"/>
                                  </p:iterate>
                                  <p:childTnLst>
                                    <p:set>
                                      <p:cBhvr>
                                        <p:cTn id="90" fill="hold"/>
                                        <p:tgtEl>
                                          <p:spTgt spid="235"/>
                                        </p:tgtEl>
                                        <p:attrNameLst>
                                          <p:attrName>style.visibility</p:attrName>
                                        </p:attrNameLst>
                                      </p:cBhvr>
                                      <p:to>
                                        <p:strVal val="visible"/>
                                      </p:to>
                                    </p:set>
                                    <p:animEffect transition="in" filter="dissolve">
                                      <p:cBhvr>
                                        <p:cTn id="91"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advAuto="0"/>
      <p:bldP spid="215" grpId="0" animBg="1" advAuto="0"/>
      <p:bldP spid="216" grpId="0" animBg="1" advAuto="0"/>
      <p:bldP spid="217" grpId="0" animBg="1" advAuto="0"/>
      <p:bldP spid="218" grpId="0" animBg="1" advAuto="0"/>
      <p:bldP spid="219" grpId="0" animBg="1" advAuto="0"/>
      <p:bldP spid="220" grpId="0" animBg="1" advAuto="0"/>
      <p:bldP spid="221" grpId="0" animBg="1" advAuto="0"/>
      <p:bldP spid="222" grpId="0" animBg="1" advAuto="0"/>
      <p:bldP spid="223" grpId="0" animBg="1" advAuto="0"/>
      <p:bldP spid="224" grpId="0" animBg="1" advAuto="0"/>
      <p:bldP spid="225" grpId="0" animBg="1" advAuto="0"/>
      <p:bldP spid="226" grpId="0" animBg="1" advAuto="0"/>
      <p:bldP spid="227" grpId="0" animBg="1" advAuto="0"/>
      <p:bldP spid="228" grpId="0" animBg="1" advAuto="0"/>
      <p:bldP spid="229" grpId="0" animBg="1" advAuto="0"/>
      <p:bldP spid="230" grpId="0" animBg="1" advAuto="0"/>
      <p:bldP spid="231" grpId="0" animBg="1" advAuto="0"/>
      <p:bldP spid="232" grpId="0" animBg="1" advAuto="0"/>
      <p:bldP spid="233" grpId="0" animBg="1" advAuto="0"/>
      <p:bldP spid="234" grpId="0" animBg="1" advAuto="0"/>
      <p:bldP spid="235"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2" name="Group"/>
          <p:cNvGrpSpPr/>
          <p:nvPr/>
        </p:nvGrpSpPr>
        <p:grpSpPr>
          <a:xfrm>
            <a:off x="12705525" y="10669524"/>
            <a:ext cx="10814875" cy="1009650"/>
            <a:chOff x="0" y="0"/>
            <a:chExt cx="10814874" cy="1009650"/>
          </a:xfrm>
        </p:grpSpPr>
        <p:sp>
          <p:nvSpPr>
            <p:cNvPr id="240" name="Rectangle"/>
            <p:cNvSpPr/>
            <p:nvPr/>
          </p:nvSpPr>
          <p:spPr>
            <a:xfrm>
              <a:off x="3747324" y="0"/>
              <a:ext cx="7067551" cy="1009650"/>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41" name="vertexQueue"/>
            <p:cNvSpPr/>
            <p:nvPr/>
          </p:nvSpPr>
          <p:spPr>
            <a:xfrm>
              <a:off x="0" y="288925"/>
              <a:ext cx="3676650" cy="546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spAutoFit/>
            </a:bodyPr>
            <a:lstStyle>
              <a:lvl1pPr algn="r">
                <a:defRPr sz="2800" b="1">
                  <a:latin typeface="Courier New"/>
                  <a:ea typeface="Courier New"/>
                  <a:cs typeface="Courier New"/>
                  <a:sym typeface="Courier New"/>
                </a:defRPr>
              </a:lvl1pPr>
            </a:lstStyle>
            <a:p>
              <a:r>
                <a:t>vertexQueue</a:t>
              </a:r>
            </a:p>
          </p:txBody>
        </p:sp>
      </p:grpSp>
      <p:sp>
        <p:nvSpPr>
          <p:cNvPr id="243" name="Breadth-First Traversal"/>
          <p:cNvSpPr txBox="1">
            <a:spLocks noGrp="1"/>
          </p:cNvSpPr>
          <p:nvPr>
            <p:ph type="title"/>
          </p:nvPr>
        </p:nvSpPr>
        <p:spPr>
          <a:prstGeom prst="rect">
            <a:avLst/>
          </a:prstGeom>
        </p:spPr>
        <p:txBody>
          <a:bodyPr/>
          <a:lstStyle/>
          <a:p>
            <a:r>
              <a:t>Breadth-First Traversal</a:t>
            </a:r>
          </a:p>
        </p:txBody>
      </p:sp>
      <p:sp>
        <p:nvSpPr>
          <p:cNvPr id="244" name="A"/>
          <p:cNvSpPr/>
          <p:nvPr/>
        </p:nvSpPr>
        <p:spPr>
          <a:xfrm>
            <a:off x="15957550" y="2526528"/>
            <a:ext cx="1219200" cy="1217562"/>
          </a:xfrm>
          <a:prstGeom prst="ellipse">
            <a:avLst/>
          </a:prstGeom>
          <a:blipFill>
            <a:blip r:embed="rId4"/>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A</a:t>
            </a:r>
          </a:p>
        </p:txBody>
      </p:sp>
      <p:sp>
        <p:nvSpPr>
          <p:cNvPr id="245" name="D"/>
          <p:cNvSpPr/>
          <p:nvPr/>
        </p:nvSpPr>
        <p:spPr>
          <a:xfrm>
            <a:off x="18967450" y="2526528"/>
            <a:ext cx="1219200" cy="1217562"/>
          </a:xfrm>
          <a:prstGeom prst="ellipse">
            <a:avLst/>
          </a:prstGeom>
          <a:blipFill>
            <a:blip r:embed="rId4"/>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D</a:t>
            </a:r>
          </a:p>
        </p:txBody>
      </p:sp>
      <p:sp>
        <p:nvSpPr>
          <p:cNvPr id="246" name="G"/>
          <p:cNvSpPr/>
          <p:nvPr/>
        </p:nvSpPr>
        <p:spPr>
          <a:xfrm>
            <a:off x="21996400" y="2526528"/>
            <a:ext cx="1219200" cy="1217562"/>
          </a:xfrm>
          <a:prstGeom prst="ellipse">
            <a:avLst/>
          </a:prstGeom>
          <a:blipFill>
            <a:blip r:embed="rId4"/>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G</a:t>
            </a:r>
          </a:p>
        </p:txBody>
      </p:sp>
      <p:sp>
        <p:nvSpPr>
          <p:cNvPr id="247" name="B"/>
          <p:cNvSpPr/>
          <p:nvPr/>
        </p:nvSpPr>
        <p:spPr>
          <a:xfrm>
            <a:off x="15957550" y="5269728"/>
            <a:ext cx="1219200" cy="1217562"/>
          </a:xfrm>
          <a:prstGeom prst="ellipse">
            <a:avLst/>
          </a:prstGeom>
          <a:blipFill>
            <a:blip r:embed="rId4"/>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B</a:t>
            </a:r>
          </a:p>
        </p:txBody>
      </p:sp>
      <p:sp>
        <p:nvSpPr>
          <p:cNvPr id="248" name="E"/>
          <p:cNvSpPr/>
          <p:nvPr/>
        </p:nvSpPr>
        <p:spPr>
          <a:xfrm>
            <a:off x="18967450" y="5269728"/>
            <a:ext cx="1219200" cy="1217562"/>
          </a:xfrm>
          <a:prstGeom prst="ellipse">
            <a:avLst/>
          </a:prstGeom>
          <a:blipFill>
            <a:blip r:embed="rId4"/>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E</a:t>
            </a:r>
          </a:p>
        </p:txBody>
      </p:sp>
      <p:sp>
        <p:nvSpPr>
          <p:cNvPr id="249" name="H"/>
          <p:cNvSpPr/>
          <p:nvPr/>
        </p:nvSpPr>
        <p:spPr>
          <a:xfrm>
            <a:off x="21996400" y="5269728"/>
            <a:ext cx="1219200" cy="1217562"/>
          </a:xfrm>
          <a:prstGeom prst="ellipse">
            <a:avLst/>
          </a:prstGeom>
          <a:blipFill>
            <a:blip r:embed="rId4"/>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H</a:t>
            </a:r>
          </a:p>
        </p:txBody>
      </p:sp>
      <p:sp>
        <p:nvSpPr>
          <p:cNvPr id="250" name="C"/>
          <p:cNvSpPr/>
          <p:nvPr/>
        </p:nvSpPr>
        <p:spPr>
          <a:xfrm>
            <a:off x="15957550" y="8012927"/>
            <a:ext cx="1219200" cy="1217563"/>
          </a:xfrm>
          <a:prstGeom prst="ellipse">
            <a:avLst/>
          </a:prstGeom>
          <a:blipFill>
            <a:blip r:embed="rId4"/>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C</a:t>
            </a:r>
          </a:p>
        </p:txBody>
      </p:sp>
      <p:sp>
        <p:nvSpPr>
          <p:cNvPr id="251" name="F"/>
          <p:cNvSpPr/>
          <p:nvPr/>
        </p:nvSpPr>
        <p:spPr>
          <a:xfrm>
            <a:off x="18967450" y="8012927"/>
            <a:ext cx="1219200" cy="1217563"/>
          </a:xfrm>
          <a:prstGeom prst="ellipse">
            <a:avLst/>
          </a:prstGeom>
          <a:blipFill>
            <a:blip r:embed="rId4"/>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F</a:t>
            </a:r>
          </a:p>
        </p:txBody>
      </p:sp>
      <p:sp>
        <p:nvSpPr>
          <p:cNvPr id="252" name="I"/>
          <p:cNvSpPr/>
          <p:nvPr/>
        </p:nvSpPr>
        <p:spPr>
          <a:xfrm>
            <a:off x="21996400" y="8012927"/>
            <a:ext cx="1219200" cy="1217563"/>
          </a:xfrm>
          <a:prstGeom prst="ellipse">
            <a:avLst/>
          </a:prstGeom>
          <a:blipFill>
            <a:blip r:embed="rId4"/>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I</a:t>
            </a:r>
          </a:p>
        </p:txBody>
      </p:sp>
      <p:sp>
        <p:nvSpPr>
          <p:cNvPr id="253" name="Line"/>
          <p:cNvSpPr/>
          <p:nvPr/>
        </p:nvSpPr>
        <p:spPr>
          <a:xfrm flipH="1">
            <a:off x="17157700" y="3143250"/>
            <a:ext cx="1790700" cy="1"/>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54" name="Line"/>
          <p:cNvSpPr/>
          <p:nvPr/>
        </p:nvSpPr>
        <p:spPr>
          <a:xfrm flipH="1">
            <a:off x="17157700" y="5886450"/>
            <a:ext cx="1790700" cy="1"/>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55" name="Line"/>
          <p:cNvSpPr/>
          <p:nvPr/>
        </p:nvSpPr>
        <p:spPr>
          <a:xfrm flipH="1">
            <a:off x="17157700" y="8629650"/>
            <a:ext cx="1790700" cy="1"/>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56" name="Line"/>
          <p:cNvSpPr/>
          <p:nvPr/>
        </p:nvSpPr>
        <p:spPr>
          <a:xfrm flipH="1">
            <a:off x="20186650" y="5886450"/>
            <a:ext cx="1809751" cy="1"/>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57" name="Line"/>
          <p:cNvSpPr/>
          <p:nvPr/>
        </p:nvSpPr>
        <p:spPr>
          <a:xfrm flipH="1">
            <a:off x="20205700" y="3143250"/>
            <a:ext cx="1755399" cy="1"/>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58" name="Line"/>
          <p:cNvSpPr/>
          <p:nvPr/>
        </p:nvSpPr>
        <p:spPr>
          <a:xfrm flipH="1">
            <a:off x="20186650" y="8629650"/>
            <a:ext cx="1809751" cy="1"/>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59" name="Line"/>
          <p:cNvSpPr/>
          <p:nvPr/>
        </p:nvSpPr>
        <p:spPr>
          <a:xfrm>
            <a:off x="16529050" y="6457950"/>
            <a:ext cx="0" cy="1543050"/>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60" name="Line"/>
          <p:cNvSpPr/>
          <p:nvPr/>
        </p:nvSpPr>
        <p:spPr>
          <a:xfrm>
            <a:off x="19577050" y="6457950"/>
            <a:ext cx="0" cy="1543050"/>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61" name="Line"/>
          <p:cNvSpPr/>
          <p:nvPr/>
        </p:nvSpPr>
        <p:spPr>
          <a:xfrm>
            <a:off x="22644100" y="6457950"/>
            <a:ext cx="0" cy="1543050"/>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62" name="Line"/>
          <p:cNvSpPr/>
          <p:nvPr/>
        </p:nvSpPr>
        <p:spPr>
          <a:xfrm>
            <a:off x="16529050" y="3771900"/>
            <a:ext cx="0" cy="1543050"/>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63" name="Line"/>
          <p:cNvSpPr/>
          <p:nvPr/>
        </p:nvSpPr>
        <p:spPr>
          <a:xfrm>
            <a:off x="22625050" y="3714750"/>
            <a:ext cx="0" cy="1543050"/>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64" name="Line"/>
          <p:cNvSpPr/>
          <p:nvPr/>
        </p:nvSpPr>
        <p:spPr>
          <a:xfrm>
            <a:off x="17017503" y="3543696"/>
            <a:ext cx="2159497" cy="1942704"/>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65" name="Line"/>
          <p:cNvSpPr/>
          <p:nvPr/>
        </p:nvSpPr>
        <p:spPr>
          <a:xfrm flipV="1">
            <a:off x="20065006" y="6305548"/>
            <a:ext cx="2102843" cy="1914428"/>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66" name="Rectangle"/>
          <p:cNvSpPr/>
          <p:nvPr/>
        </p:nvSpPr>
        <p:spPr>
          <a:xfrm>
            <a:off x="190254" y="2352334"/>
            <a:ext cx="12712700" cy="9979432"/>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67" name="Algorithm getBreadthFirstTraversal(originVertex)…"/>
          <p:cNvSpPr/>
          <p:nvPr/>
        </p:nvSpPr>
        <p:spPr>
          <a:xfrm>
            <a:off x="172458" y="2325950"/>
            <a:ext cx="12658449" cy="100058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latin typeface="Comic Sans MS"/>
                <a:ea typeface="Comic Sans MS"/>
                <a:cs typeface="Comic Sans MS"/>
                <a:sym typeface="Comic Sans MS"/>
              </a:defRPr>
            </a:pPr>
            <a:r>
              <a:rPr sz="2600" dirty="0"/>
              <a:t>Algorithm </a:t>
            </a:r>
            <a:r>
              <a:rPr sz="2600" dirty="0" err="1">
                <a:solidFill>
                  <a:srgbClr val="942193"/>
                </a:solidFill>
              </a:rPr>
              <a:t>getBreadthFirstTraversal</a:t>
            </a:r>
            <a:r>
              <a:rPr sz="2600" dirty="0"/>
              <a:t>(</a:t>
            </a:r>
            <a:r>
              <a:rPr sz="2600" dirty="0" err="1"/>
              <a:t>originVertex</a:t>
            </a:r>
            <a:r>
              <a:rPr sz="2600" dirty="0"/>
              <a:t>)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err="1">
                <a:solidFill>
                  <a:srgbClr val="942193"/>
                </a:solidFill>
              </a:rPr>
              <a:t>traversalOrder</a:t>
            </a:r>
            <a:r>
              <a:rPr sz="2400" dirty="0"/>
              <a:t> = queue for the resulting traversal order </a:t>
            </a:r>
            <a:r>
              <a:rPr sz="2400" dirty="0" err="1">
                <a:solidFill>
                  <a:srgbClr val="942193"/>
                </a:solidFill>
              </a:rPr>
              <a:t>vertexQueue</a:t>
            </a:r>
            <a:r>
              <a:rPr sz="2400" dirty="0"/>
              <a:t> = queue to hold vertices as they are visited</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endParaRPr sz="2400" dirty="0"/>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Mark </a:t>
            </a:r>
            <a:r>
              <a:rPr sz="2400" dirty="0" err="1">
                <a:solidFill>
                  <a:srgbClr val="0433FF"/>
                </a:solidFill>
              </a:rPr>
              <a:t>originVertex</a:t>
            </a:r>
            <a:r>
              <a:rPr sz="2400" dirty="0"/>
              <a:t> as visited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err="1">
                <a:solidFill>
                  <a:srgbClr val="942193"/>
                </a:solidFill>
              </a:rPr>
              <a:t>traversalOrder</a:t>
            </a:r>
            <a:r>
              <a:rPr sz="2400" dirty="0" err="1"/>
              <a:t>.enqueue</a:t>
            </a:r>
            <a:r>
              <a:rPr sz="2400" dirty="0"/>
              <a:t>(</a:t>
            </a:r>
            <a:r>
              <a:rPr sz="2400" dirty="0" err="1">
                <a:solidFill>
                  <a:srgbClr val="0433FF"/>
                </a:solidFill>
              </a:rPr>
              <a:t>originVertex</a:t>
            </a:r>
            <a:r>
              <a:rPr sz="2400" dirty="0"/>
              <a:t>) </a:t>
            </a:r>
            <a:r>
              <a:rPr sz="2400" dirty="0" err="1">
                <a:solidFill>
                  <a:srgbClr val="942193"/>
                </a:solidFill>
              </a:rPr>
              <a:t>vertexQueue</a:t>
            </a:r>
            <a:r>
              <a:rPr sz="2400" dirty="0" err="1"/>
              <a:t>.enqueue</a:t>
            </a:r>
            <a:r>
              <a:rPr sz="2400" dirty="0"/>
              <a:t>(</a:t>
            </a:r>
            <a:r>
              <a:rPr sz="2400" dirty="0" err="1">
                <a:solidFill>
                  <a:srgbClr val="0433FF"/>
                </a:solidFill>
              </a:rPr>
              <a:t>originVertex</a:t>
            </a:r>
            <a:r>
              <a:rPr sz="2400" dirty="0"/>
              <a:t>)</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endParaRPr sz="2400" dirty="0"/>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while (!</a:t>
            </a:r>
            <a:r>
              <a:rPr sz="2400" dirty="0" err="1">
                <a:solidFill>
                  <a:srgbClr val="942193"/>
                </a:solidFill>
              </a:rPr>
              <a:t>vertexQueue</a:t>
            </a:r>
            <a:r>
              <a:rPr sz="2400" dirty="0" err="1"/>
              <a:t>.isEmpty</a:t>
            </a:r>
            <a:r>
              <a:rPr sz="2400" dirty="0"/>
              <a:t>())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   </a:t>
            </a:r>
            <a:r>
              <a:rPr sz="2400" dirty="0" err="1">
                <a:solidFill>
                  <a:srgbClr val="0433FF"/>
                </a:solidFill>
              </a:rPr>
              <a:t>frontVertex</a:t>
            </a:r>
            <a:r>
              <a:rPr sz="2400" dirty="0"/>
              <a:t> = </a:t>
            </a:r>
            <a:r>
              <a:rPr sz="2400" dirty="0" err="1">
                <a:solidFill>
                  <a:srgbClr val="942193"/>
                </a:solidFill>
              </a:rPr>
              <a:t>vertexQueue</a:t>
            </a:r>
            <a:r>
              <a:rPr sz="2400" dirty="0" err="1"/>
              <a:t>.peekFront</a:t>
            </a:r>
            <a:r>
              <a:rPr sz="2400" dirty="0"/>
              <a:t>()</a:t>
            </a:r>
            <a:br>
              <a:rPr sz="2400" dirty="0"/>
            </a:br>
            <a:r>
              <a:rPr sz="2400" dirty="0"/>
              <a:t>   </a:t>
            </a:r>
            <a:r>
              <a:rPr sz="2400" dirty="0" err="1">
                <a:solidFill>
                  <a:srgbClr val="942193"/>
                </a:solidFill>
              </a:rPr>
              <a:t>vertexQueue</a:t>
            </a:r>
            <a:r>
              <a:rPr sz="2400" dirty="0" err="1"/>
              <a:t>.dequeue</a:t>
            </a:r>
            <a:r>
              <a:rPr sz="2400" dirty="0"/>
              <a:t>()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   while (</a:t>
            </a:r>
            <a:r>
              <a:rPr sz="2400" dirty="0" err="1">
                <a:solidFill>
                  <a:srgbClr val="0433FF"/>
                </a:solidFill>
              </a:rPr>
              <a:t>frontVertex</a:t>
            </a:r>
            <a:r>
              <a:rPr sz="2400" dirty="0"/>
              <a:t> has a neighbor)</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   {</a:t>
            </a:r>
            <a:br>
              <a:rPr sz="2400" dirty="0"/>
            </a:br>
            <a:r>
              <a:rPr sz="2400" dirty="0"/>
              <a:t>       </a:t>
            </a:r>
            <a:r>
              <a:rPr sz="2400" dirty="0" err="1">
                <a:solidFill>
                  <a:srgbClr val="0433FF"/>
                </a:solidFill>
              </a:rPr>
              <a:t>nextNeighbor</a:t>
            </a:r>
            <a:r>
              <a:rPr sz="2400" dirty="0"/>
              <a:t> = next neighbor of </a:t>
            </a:r>
            <a:r>
              <a:rPr sz="2400" dirty="0" err="1">
                <a:solidFill>
                  <a:srgbClr val="0433FF"/>
                </a:solidFill>
              </a:rPr>
              <a:t>frontVertex</a:t>
            </a:r>
            <a:r>
              <a:rPr sz="2400" dirty="0"/>
              <a:t>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      if (</a:t>
            </a:r>
            <a:r>
              <a:rPr sz="2400" dirty="0" err="1">
                <a:solidFill>
                  <a:srgbClr val="0433FF"/>
                </a:solidFill>
              </a:rPr>
              <a:t>nextNeighbor</a:t>
            </a:r>
            <a:r>
              <a:rPr sz="2400" dirty="0"/>
              <a:t> is not visited)</a:t>
            </a:r>
            <a:br>
              <a:rPr sz="2400" dirty="0"/>
            </a:br>
            <a:r>
              <a:rPr sz="2400" dirty="0"/>
              <a:t>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          Mark </a:t>
            </a:r>
            <a:r>
              <a:rPr sz="2400" dirty="0" err="1">
                <a:solidFill>
                  <a:srgbClr val="0433FF"/>
                </a:solidFill>
              </a:rPr>
              <a:t>nextNeighbor</a:t>
            </a:r>
            <a:r>
              <a:rPr sz="2400" dirty="0"/>
              <a:t> as visited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          </a:t>
            </a:r>
            <a:r>
              <a:rPr sz="2400" dirty="0" err="1">
                <a:solidFill>
                  <a:srgbClr val="942193"/>
                </a:solidFill>
              </a:rPr>
              <a:t>traversalOrder</a:t>
            </a:r>
            <a:r>
              <a:rPr sz="2400" dirty="0" err="1"/>
              <a:t>.enqueue</a:t>
            </a:r>
            <a:r>
              <a:rPr sz="2400" dirty="0"/>
              <a:t>(</a:t>
            </a:r>
            <a:r>
              <a:rPr sz="2400" dirty="0" err="1">
                <a:solidFill>
                  <a:srgbClr val="0433FF"/>
                </a:solidFill>
              </a:rPr>
              <a:t>nextNeighbor</a:t>
            </a:r>
            <a:r>
              <a:rPr sz="2400" dirty="0"/>
              <a:t>)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          </a:t>
            </a:r>
            <a:r>
              <a:rPr sz="2400" dirty="0" err="1">
                <a:solidFill>
                  <a:srgbClr val="942193"/>
                </a:solidFill>
              </a:rPr>
              <a:t>vertexQueue</a:t>
            </a:r>
            <a:r>
              <a:rPr sz="2400" dirty="0" err="1"/>
              <a:t>.enqueue</a:t>
            </a:r>
            <a:r>
              <a:rPr sz="2400" dirty="0"/>
              <a:t>(</a:t>
            </a:r>
            <a:r>
              <a:rPr sz="2400" dirty="0" err="1">
                <a:solidFill>
                  <a:srgbClr val="0433FF"/>
                </a:solidFill>
              </a:rPr>
              <a:t>nextNeighbor</a:t>
            </a:r>
            <a:r>
              <a:rPr sz="2400" dirty="0"/>
              <a:t>)</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      }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   }</a:t>
            </a:r>
          </a:p>
          <a:p>
            <a:pPr algn="l" defTabSz="685800">
              <a:lnSpc>
                <a:spcPct val="11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800" b="1">
                <a:latin typeface="Courier New"/>
                <a:ea typeface="Courier New"/>
                <a:cs typeface="Courier New"/>
                <a:sym typeface="Courier New"/>
              </a:defRPr>
            </a:pPr>
            <a:r>
              <a:rPr sz="2400" dirty="0"/>
              <a:t>}</a:t>
            </a:r>
            <a:br>
              <a:rPr sz="2400" dirty="0"/>
            </a:br>
            <a:r>
              <a:rPr sz="2400" dirty="0"/>
              <a:t>return </a:t>
            </a:r>
            <a:r>
              <a:rPr sz="2400" dirty="0" err="1">
                <a:solidFill>
                  <a:srgbClr val="942193"/>
                </a:solidFill>
              </a:rPr>
              <a:t>traversalOrder</a:t>
            </a:r>
            <a:endParaRPr sz="2400" dirty="0">
              <a:solidFill>
                <a:srgbClr val="942193"/>
              </a:solidFill>
            </a:endParaRPr>
          </a:p>
        </p:txBody>
      </p:sp>
      <p:sp>
        <p:nvSpPr>
          <p:cNvPr id="268" name="Rounded Rectangle"/>
          <p:cNvSpPr/>
          <p:nvPr/>
        </p:nvSpPr>
        <p:spPr>
          <a:xfrm>
            <a:off x="18948400" y="3448050"/>
            <a:ext cx="533400" cy="530614"/>
          </a:xfrm>
          <a:prstGeom prst="roundRect">
            <a:avLst>
              <a:gd name="adj" fmla="val 50000"/>
            </a:avLst>
          </a:prstGeom>
          <a:solidFill>
            <a:srgbClr val="FFFB00"/>
          </a:solidFill>
          <a:ln w="25400">
            <a:solidFill>
              <a:srgbClr val="000000"/>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941100"/>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269" name="Rounded Rectangle"/>
          <p:cNvSpPr/>
          <p:nvPr/>
        </p:nvSpPr>
        <p:spPr>
          <a:xfrm>
            <a:off x="15938500" y="3448050"/>
            <a:ext cx="533400" cy="530614"/>
          </a:xfrm>
          <a:prstGeom prst="roundRect">
            <a:avLst>
              <a:gd name="adj" fmla="val 50000"/>
            </a:avLst>
          </a:prstGeom>
          <a:solidFill>
            <a:srgbClr val="FFFB00"/>
          </a:solidFill>
          <a:ln w="25400">
            <a:solidFill>
              <a:srgbClr val="000000"/>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941100"/>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270" name="Rounded Rectangle"/>
          <p:cNvSpPr/>
          <p:nvPr/>
        </p:nvSpPr>
        <p:spPr>
          <a:xfrm>
            <a:off x="21958300" y="3448050"/>
            <a:ext cx="533400" cy="530614"/>
          </a:xfrm>
          <a:prstGeom prst="roundRect">
            <a:avLst>
              <a:gd name="adj" fmla="val 50000"/>
            </a:avLst>
          </a:prstGeom>
          <a:solidFill>
            <a:srgbClr val="FFFB00"/>
          </a:solidFill>
          <a:ln w="25400">
            <a:solidFill>
              <a:srgbClr val="000000"/>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941100"/>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271" name="Rounded Rectangle"/>
          <p:cNvSpPr/>
          <p:nvPr/>
        </p:nvSpPr>
        <p:spPr>
          <a:xfrm>
            <a:off x="21996400" y="6057900"/>
            <a:ext cx="533400" cy="530614"/>
          </a:xfrm>
          <a:prstGeom prst="roundRect">
            <a:avLst>
              <a:gd name="adj" fmla="val 50000"/>
            </a:avLst>
          </a:prstGeom>
          <a:solidFill>
            <a:srgbClr val="FFFB00"/>
          </a:solidFill>
          <a:ln w="25400">
            <a:solidFill>
              <a:srgbClr val="000000"/>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941100"/>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272" name="Rounded Rectangle"/>
          <p:cNvSpPr/>
          <p:nvPr/>
        </p:nvSpPr>
        <p:spPr>
          <a:xfrm>
            <a:off x="18948400" y="6115050"/>
            <a:ext cx="533400" cy="530614"/>
          </a:xfrm>
          <a:prstGeom prst="roundRect">
            <a:avLst>
              <a:gd name="adj" fmla="val 50000"/>
            </a:avLst>
          </a:prstGeom>
          <a:solidFill>
            <a:srgbClr val="FFFB00"/>
          </a:solidFill>
          <a:ln w="25400">
            <a:solidFill>
              <a:srgbClr val="000000"/>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941100"/>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273" name="Rounded Rectangle"/>
          <p:cNvSpPr/>
          <p:nvPr/>
        </p:nvSpPr>
        <p:spPr>
          <a:xfrm>
            <a:off x="16033750" y="6057900"/>
            <a:ext cx="533400" cy="530614"/>
          </a:xfrm>
          <a:prstGeom prst="roundRect">
            <a:avLst>
              <a:gd name="adj" fmla="val 50000"/>
            </a:avLst>
          </a:prstGeom>
          <a:solidFill>
            <a:srgbClr val="FFFB00"/>
          </a:solidFill>
          <a:ln w="25400">
            <a:solidFill>
              <a:srgbClr val="000000"/>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941100"/>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274" name="Rounded Rectangle"/>
          <p:cNvSpPr/>
          <p:nvPr/>
        </p:nvSpPr>
        <p:spPr>
          <a:xfrm>
            <a:off x="15995650" y="8991600"/>
            <a:ext cx="533400" cy="530614"/>
          </a:xfrm>
          <a:prstGeom prst="roundRect">
            <a:avLst>
              <a:gd name="adj" fmla="val 50000"/>
            </a:avLst>
          </a:prstGeom>
          <a:solidFill>
            <a:srgbClr val="FFFB00"/>
          </a:solidFill>
          <a:ln w="25400">
            <a:solidFill>
              <a:srgbClr val="000000"/>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941100"/>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275" name="Rounded Rectangle"/>
          <p:cNvSpPr/>
          <p:nvPr/>
        </p:nvSpPr>
        <p:spPr>
          <a:xfrm>
            <a:off x="18910300" y="8858250"/>
            <a:ext cx="533400" cy="530614"/>
          </a:xfrm>
          <a:prstGeom prst="roundRect">
            <a:avLst>
              <a:gd name="adj" fmla="val 50000"/>
            </a:avLst>
          </a:prstGeom>
          <a:solidFill>
            <a:srgbClr val="FFFB00"/>
          </a:solidFill>
          <a:ln w="25400">
            <a:solidFill>
              <a:srgbClr val="000000"/>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941100"/>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276" name="Rounded Rectangle"/>
          <p:cNvSpPr/>
          <p:nvPr/>
        </p:nvSpPr>
        <p:spPr>
          <a:xfrm>
            <a:off x="21996400" y="8858250"/>
            <a:ext cx="533400" cy="530614"/>
          </a:xfrm>
          <a:prstGeom prst="roundRect">
            <a:avLst>
              <a:gd name="adj" fmla="val 50000"/>
            </a:avLst>
          </a:prstGeom>
          <a:solidFill>
            <a:srgbClr val="FFFB00"/>
          </a:solidFill>
          <a:ln w="25400">
            <a:solidFill>
              <a:srgbClr val="000000"/>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941100"/>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277" name="Rounded Rectangle"/>
          <p:cNvSpPr/>
          <p:nvPr/>
        </p:nvSpPr>
        <p:spPr>
          <a:xfrm>
            <a:off x="16723320" y="3429000"/>
            <a:ext cx="533401" cy="530614"/>
          </a:xfrm>
          <a:prstGeom prst="roundRect">
            <a:avLst>
              <a:gd name="adj" fmla="val 50000"/>
            </a:avLst>
          </a:prstGeom>
          <a:solidFill>
            <a:srgbClr val="FF2600"/>
          </a:solidFill>
          <a:ln w="25400">
            <a:solidFill>
              <a:srgbClr val="000000"/>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941100"/>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grpSp>
        <p:nvGrpSpPr>
          <p:cNvPr id="280" name="Group"/>
          <p:cNvGrpSpPr/>
          <p:nvPr/>
        </p:nvGrpSpPr>
        <p:grpSpPr>
          <a:xfrm>
            <a:off x="12705525" y="11983974"/>
            <a:ext cx="10814875" cy="1009650"/>
            <a:chOff x="0" y="0"/>
            <a:chExt cx="10814874" cy="1009650"/>
          </a:xfrm>
        </p:grpSpPr>
        <p:sp>
          <p:nvSpPr>
            <p:cNvPr id="278" name="Rectangle"/>
            <p:cNvSpPr/>
            <p:nvPr/>
          </p:nvSpPr>
          <p:spPr>
            <a:xfrm>
              <a:off x="3747324" y="0"/>
              <a:ext cx="7067551" cy="1009650"/>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79" name="traversalOrder"/>
            <p:cNvSpPr/>
            <p:nvPr/>
          </p:nvSpPr>
          <p:spPr>
            <a:xfrm>
              <a:off x="0" y="288925"/>
              <a:ext cx="3676650" cy="546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spAutoFit/>
            </a:bodyPr>
            <a:lstStyle>
              <a:lvl1pPr algn="r">
                <a:defRPr sz="2800" b="1">
                  <a:latin typeface="Courier New"/>
                  <a:ea typeface="Courier New"/>
                  <a:cs typeface="Courier New"/>
                  <a:sym typeface="Courier New"/>
                </a:defRPr>
              </a:lvl1pPr>
            </a:lstStyle>
            <a:p>
              <a:r>
                <a:t>traversalOrder</a:t>
              </a:r>
            </a:p>
          </p:txBody>
        </p:sp>
      </p:grpSp>
      <p:sp>
        <p:nvSpPr>
          <p:cNvPr id="281" name="A"/>
          <p:cNvSpPr/>
          <p:nvPr/>
        </p:nvSpPr>
        <p:spPr>
          <a:xfrm>
            <a:off x="16271837" y="263524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A</a:t>
            </a:r>
          </a:p>
        </p:txBody>
      </p:sp>
      <p:sp>
        <p:nvSpPr>
          <p:cNvPr id="282" name="B"/>
          <p:cNvSpPr/>
          <p:nvPr/>
        </p:nvSpPr>
        <p:spPr>
          <a:xfrm>
            <a:off x="16252787" y="535939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B</a:t>
            </a:r>
          </a:p>
        </p:txBody>
      </p:sp>
      <p:sp>
        <p:nvSpPr>
          <p:cNvPr id="283" name="C"/>
          <p:cNvSpPr/>
          <p:nvPr/>
        </p:nvSpPr>
        <p:spPr>
          <a:xfrm>
            <a:off x="16290887" y="810259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C</a:t>
            </a:r>
          </a:p>
        </p:txBody>
      </p:sp>
      <p:sp>
        <p:nvSpPr>
          <p:cNvPr id="284" name="D"/>
          <p:cNvSpPr/>
          <p:nvPr/>
        </p:nvSpPr>
        <p:spPr>
          <a:xfrm>
            <a:off x="19300787" y="263524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D</a:t>
            </a:r>
          </a:p>
        </p:txBody>
      </p:sp>
      <p:sp>
        <p:nvSpPr>
          <p:cNvPr id="285" name="E"/>
          <p:cNvSpPr/>
          <p:nvPr/>
        </p:nvSpPr>
        <p:spPr>
          <a:xfrm>
            <a:off x="19243637" y="537844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E</a:t>
            </a:r>
          </a:p>
        </p:txBody>
      </p:sp>
      <p:sp>
        <p:nvSpPr>
          <p:cNvPr id="286" name="F"/>
          <p:cNvSpPr/>
          <p:nvPr/>
        </p:nvSpPr>
        <p:spPr>
          <a:xfrm>
            <a:off x="19281737" y="810259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F</a:t>
            </a:r>
          </a:p>
        </p:txBody>
      </p:sp>
      <p:sp>
        <p:nvSpPr>
          <p:cNvPr id="287" name="G"/>
          <p:cNvSpPr/>
          <p:nvPr/>
        </p:nvSpPr>
        <p:spPr>
          <a:xfrm>
            <a:off x="22253537" y="261619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G</a:t>
            </a:r>
          </a:p>
        </p:txBody>
      </p:sp>
      <p:sp>
        <p:nvSpPr>
          <p:cNvPr id="288" name="H"/>
          <p:cNvSpPr/>
          <p:nvPr/>
        </p:nvSpPr>
        <p:spPr>
          <a:xfrm>
            <a:off x="22310687" y="537844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H</a:t>
            </a:r>
          </a:p>
        </p:txBody>
      </p:sp>
      <p:sp>
        <p:nvSpPr>
          <p:cNvPr id="289" name="I"/>
          <p:cNvSpPr/>
          <p:nvPr/>
        </p:nvSpPr>
        <p:spPr>
          <a:xfrm>
            <a:off x="22310687" y="8178799"/>
            <a:ext cx="62872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I</a:t>
            </a:r>
          </a:p>
        </p:txBody>
      </p:sp>
      <p:sp>
        <p:nvSpPr>
          <p:cNvPr id="290" name="A"/>
          <p:cNvSpPr/>
          <p:nvPr/>
        </p:nvSpPr>
        <p:spPr>
          <a:xfrm>
            <a:off x="16522662" y="10694923"/>
            <a:ext cx="62237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A</a:t>
            </a:r>
          </a:p>
        </p:txBody>
      </p:sp>
      <p:sp>
        <p:nvSpPr>
          <p:cNvPr id="291" name="B"/>
          <p:cNvSpPr/>
          <p:nvPr/>
        </p:nvSpPr>
        <p:spPr>
          <a:xfrm>
            <a:off x="17294187" y="10694923"/>
            <a:ext cx="62237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B</a:t>
            </a:r>
          </a:p>
        </p:txBody>
      </p:sp>
      <p:sp>
        <p:nvSpPr>
          <p:cNvPr id="292" name="C"/>
          <p:cNvSpPr/>
          <p:nvPr/>
        </p:nvSpPr>
        <p:spPr>
          <a:xfrm>
            <a:off x="21923337" y="10694923"/>
            <a:ext cx="62237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C</a:t>
            </a:r>
          </a:p>
        </p:txBody>
      </p:sp>
      <p:sp>
        <p:nvSpPr>
          <p:cNvPr id="293" name="D"/>
          <p:cNvSpPr/>
          <p:nvPr/>
        </p:nvSpPr>
        <p:spPr>
          <a:xfrm>
            <a:off x="18837237" y="10694923"/>
            <a:ext cx="62237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D</a:t>
            </a:r>
          </a:p>
        </p:txBody>
      </p:sp>
      <p:sp>
        <p:nvSpPr>
          <p:cNvPr id="294" name="E"/>
          <p:cNvSpPr/>
          <p:nvPr/>
        </p:nvSpPr>
        <p:spPr>
          <a:xfrm>
            <a:off x="18065712" y="10694923"/>
            <a:ext cx="62237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E</a:t>
            </a:r>
          </a:p>
        </p:txBody>
      </p:sp>
      <p:sp>
        <p:nvSpPr>
          <p:cNvPr id="295" name="F"/>
          <p:cNvSpPr/>
          <p:nvPr/>
        </p:nvSpPr>
        <p:spPr>
          <a:xfrm>
            <a:off x="19608762" y="10694923"/>
            <a:ext cx="62237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F</a:t>
            </a:r>
          </a:p>
        </p:txBody>
      </p:sp>
      <p:sp>
        <p:nvSpPr>
          <p:cNvPr id="296" name="G"/>
          <p:cNvSpPr/>
          <p:nvPr/>
        </p:nvSpPr>
        <p:spPr>
          <a:xfrm>
            <a:off x="21151812" y="10694923"/>
            <a:ext cx="62237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G</a:t>
            </a:r>
          </a:p>
        </p:txBody>
      </p:sp>
      <p:sp>
        <p:nvSpPr>
          <p:cNvPr id="297" name="H"/>
          <p:cNvSpPr/>
          <p:nvPr/>
        </p:nvSpPr>
        <p:spPr>
          <a:xfrm>
            <a:off x="20380287" y="10694923"/>
            <a:ext cx="62237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H</a:t>
            </a:r>
          </a:p>
        </p:txBody>
      </p:sp>
      <p:sp>
        <p:nvSpPr>
          <p:cNvPr id="298" name="I"/>
          <p:cNvSpPr/>
          <p:nvPr/>
        </p:nvSpPr>
        <p:spPr>
          <a:xfrm>
            <a:off x="22694862" y="10694923"/>
            <a:ext cx="622376" cy="101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I</a:t>
            </a:r>
          </a:p>
        </p:txBody>
      </p:sp>
      <p:sp>
        <p:nvSpPr>
          <p:cNvPr id="299" name="Circle"/>
          <p:cNvSpPr/>
          <p:nvPr/>
        </p:nvSpPr>
        <p:spPr>
          <a:xfrm>
            <a:off x="15957550" y="2515419"/>
            <a:ext cx="1219200" cy="1217562"/>
          </a:xfrm>
          <a:prstGeom prst="ellipse">
            <a:avLst/>
          </a:prstGeom>
          <a:ln w="139700">
            <a:solidFill>
              <a:srgbClr val="BC7729"/>
            </a:solidFill>
            <a:miter lim="400000"/>
          </a:ln>
        </p:spPr>
        <p:txBody>
          <a:bodyPr lIns="76200" tIns="76200" rIns="76200" bIns="76200" anchor="ctr"/>
          <a:lstStyle/>
          <a:p>
            <a:pPr defTabSz="685800">
              <a:defRPr sz="6000" b="1">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pPr>
            <a:endParaRPr/>
          </a:p>
        </p:txBody>
      </p:sp>
      <p:sp>
        <p:nvSpPr>
          <p:cNvPr id="300" name="origin vertex"/>
          <p:cNvSpPr txBox="1"/>
          <p:nvPr/>
        </p:nvSpPr>
        <p:spPr>
          <a:xfrm>
            <a:off x="18047568" y="431838"/>
            <a:ext cx="5187083" cy="1231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indent="228600" defTabSz="12700">
              <a:lnSpc>
                <a:spcPct val="110000"/>
              </a:lnSpc>
              <a:tabLst>
                <a:tab pos="228600" algn="l"/>
                <a:tab pos="457200" algn="l"/>
                <a:tab pos="685800" algn="l"/>
                <a:tab pos="914400" algn="l"/>
                <a:tab pos="1143000" algn="l"/>
                <a:tab pos="1371600" algn="l"/>
                <a:tab pos="1828800" algn="l"/>
                <a:tab pos="2286000" algn="l"/>
                <a:tab pos="2743200" algn="l"/>
              </a:tabLst>
              <a:defRPr sz="6500" b="1">
                <a:solidFill>
                  <a:srgbClr val="C77300"/>
                </a:solidFill>
                <a:latin typeface="Palatino"/>
                <a:ea typeface="Palatino"/>
                <a:cs typeface="Palatino"/>
                <a:sym typeface="Palatino"/>
              </a:defRPr>
            </a:lvl1pPr>
          </a:lstStyle>
          <a:p>
            <a:r>
              <a:t>origin vertex</a:t>
            </a:r>
          </a:p>
        </p:txBody>
      </p:sp>
      <p:sp>
        <p:nvSpPr>
          <p:cNvPr id="301" name="Line"/>
          <p:cNvSpPr/>
          <p:nvPr/>
        </p:nvSpPr>
        <p:spPr>
          <a:xfrm flipV="1">
            <a:off x="17191892" y="1480191"/>
            <a:ext cx="1213605" cy="1343652"/>
          </a:xfrm>
          <a:prstGeom prst="line">
            <a:avLst/>
          </a:prstGeom>
          <a:ln w="114300">
            <a:solidFill>
              <a:srgbClr val="BC7729"/>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243"/>
                                        </p:tgtEl>
                                        <p:attrNameLst>
                                          <p:attrName>style.visibility</p:attrName>
                                        </p:attrNameLst>
                                      </p:cBhvr>
                                      <p:to>
                                        <p:strVal val="visible"/>
                                      </p:to>
                                    </p:set>
                                    <p:anim calcmode="lin" valueType="num">
                                      <p:cBhvr>
                                        <p:cTn id="7" dur="1000" fill="hold"/>
                                        <p:tgtEl>
                                          <p:spTgt spid="243"/>
                                        </p:tgtEl>
                                        <p:attrNameLst>
                                          <p:attrName>ppt_w</p:attrName>
                                        </p:attrNameLst>
                                      </p:cBhvr>
                                      <p:tavLst>
                                        <p:tav tm="0">
                                          <p:val>
                                            <p:strVal val="4*#ppt_w"/>
                                          </p:val>
                                        </p:tav>
                                        <p:tav tm="100000">
                                          <p:val>
                                            <p:strVal val="#ppt_w"/>
                                          </p:val>
                                        </p:tav>
                                      </p:tavLst>
                                    </p:anim>
                                    <p:anim calcmode="lin" valueType="num">
                                      <p:cBhvr>
                                        <p:cTn id="8" dur="1000" fill="hold"/>
                                        <p:tgtEl>
                                          <p:spTgt spid="243"/>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2" presetClass="entr" presetSubtype="8" fill="hold" grpId="0" nodeType="afterEffect">
                                  <p:stCondLst>
                                    <p:cond delay="0"/>
                                  </p:stCondLst>
                                  <p:iterate>
                                    <p:tmAbs val="0"/>
                                  </p:iterate>
                                  <p:childTnLst>
                                    <p:set>
                                      <p:cBhvr>
                                        <p:cTn id="11" fill="hold"/>
                                        <p:tgtEl>
                                          <p:spTgt spid="266"/>
                                        </p:tgtEl>
                                        <p:attrNameLst>
                                          <p:attrName>style.visibility</p:attrName>
                                        </p:attrNameLst>
                                      </p:cBhvr>
                                      <p:to>
                                        <p:strVal val="visible"/>
                                      </p:to>
                                    </p:set>
                                    <p:anim calcmode="lin" valueType="num">
                                      <p:cBhvr>
                                        <p:cTn id="12" dur="500" fill="hold"/>
                                        <p:tgtEl>
                                          <p:spTgt spid="266"/>
                                        </p:tgtEl>
                                        <p:attrNameLst>
                                          <p:attrName>ppt_x</p:attrName>
                                        </p:attrNameLst>
                                      </p:cBhvr>
                                      <p:tavLst>
                                        <p:tav tm="0">
                                          <p:val>
                                            <p:strVal val="0-#ppt_w/2"/>
                                          </p:val>
                                        </p:tav>
                                        <p:tav tm="100000">
                                          <p:val>
                                            <p:strVal val="#ppt_x"/>
                                          </p:val>
                                        </p:tav>
                                      </p:tavLst>
                                    </p:anim>
                                    <p:anim calcmode="lin" valueType="num">
                                      <p:cBhvr>
                                        <p:cTn id="13" dur="500" fill="hold"/>
                                        <p:tgtEl>
                                          <p:spTgt spid="266"/>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1" presetClass="entr" presetSubtype="0" fill="hold" grpId="0" nodeType="afterEffect">
                                  <p:stCondLst>
                                    <p:cond delay="0"/>
                                  </p:stCondLst>
                                  <p:iterate type="lt">
                                    <p:tmAbs val="100"/>
                                  </p:iterate>
                                  <p:childTnLst>
                                    <p:set>
                                      <p:cBhvr>
                                        <p:cTn id="16" fill="hold"/>
                                        <p:tgtEl>
                                          <p:spTgt spid="2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p:tmAbs val="0"/>
                                  </p:iterate>
                                  <p:childTnLst>
                                    <p:set>
                                      <p:cBhvr>
                                        <p:cTn id="20" fill="hold"/>
                                        <p:tgtEl>
                                          <p:spTgt spid="280"/>
                                        </p:tgtEl>
                                        <p:attrNameLst>
                                          <p:attrName>style.visibility</p:attrName>
                                        </p:attrNameLst>
                                      </p:cBhvr>
                                      <p:to>
                                        <p:strVal val="visible"/>
                                      </p:to>
                                    </p:set>
                                    <p:animEffect transition="in" filter="wipe(left)">
                                      <p:cBhvr>
                                        <p:cTn id="21" dur="500"/>
                                        <p:tgtEl>
                                          <p:spTgt spid="28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iterate>
                                    <p:tmAbs val="0"/>
                                  </p:iterate>
                                  <p:childTnLst>
                                    <p:set>
                                      <p:cBhvr>
                                        <p:cTn id="25" fill="hold"/>
                                        <p:tgtEl>
                                          <p:spTgt spid="242"/>
                                        </p:tgtEl>
                                        <p:attrNameLst>
                                          <p:attrName>style.visibility</p:attrName>
                                        </p:attrNameLst>
                                      </p:cBhvr>
                                      <p:to>
                                        <p:strVal val="visible"/>
                                      </p:to>
                                    </p:set>
                                    <p:animEffect transition="in" filter="wipe(left)">
                                      <p:cBhvr>
                                        <p:cTn id="26" dur="500"/>
                                        <p:tgtEl>
                                          <p:spTgt spid="24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fill="hold" grpId="0" nodeType="clickEffect">
                                  <p:stCondLst>
                                    <p:cond delay="0"/>
                                  </p:stCondLst>
                                  <p:iterate>
                                    <p:tmAbs val="0"/>
                                  </p:iterate>
                                  <p:childTnLst>
                                    <p:set>
                                      <p:cBhvr>
                                        <p:cTn id="30" fill="hold"/>
                                        <p:tgtEl>
                                          <p:spTgt spid="299"/>
                                        </p:tgtEl>
                                        <p:attrNameLst>
                                          <p:attrName>style.visibility</p:attrName>
                                        </p:attrNameLst>
                                      </p:cBhvr>
                                      <p:to>
                                        <p:strVal val="visible"/>
                                      </p:to>
                                    </p:set>
                                    <p:animEffect transition="in" filter="dissolve">
                                      <p:cBhvr>
                                        <p:cTn id="31" dur="700"/>
                                        <p:tgtEl>
                                          <p:spTgt spid="299"/>
                                        </p:tgtEl>
                                      </p:cBhvr>
                                    </p:animEffect>
                                  </p:childTnLst>
                                </p:cTn>
                              </p:par>
                            </p:childTnLst>
                          </p:cTn>
                        </p:par>
                        <p:par>
                          <p:cTn id="32" fill="hold">
                            <p:stCondLst>
                              <p:cond delay="700"/>
                            </p:stCondLst>
                            <p:childTnLst>
                              <p:par>
                                <p:cTn id="33" presetID="9" presetClass="entr" fill="hold" grpId="0" nodeType="afterEffect">
                                  <p:stCondLst>
                                    <p:cond delay="0"/>
                                  </p:stCondLst>
                                  <p:iterate>
                                    <p:tmAbs val="0"/>
                                  </p:iterate>
                                  <p:childTnLst>
                                    <p:set>
                                      <p:cBhvr>
                                        <p:cTn id="34" fill="hold"/>
                                        <p:tgtEl>
                                          <p:spTgt spid="301"/>
                                        </p:tgtEl>
                                        <p:attrNameLst>
                                          <p:attrName>style.visibility</p:attrName>
                                        </p:attrNameLst>
                                      </p:cBhvr>
                                      <p:to>
                                        <p:strVal val="visible"/>
                                      </p:to>
                                    </p:set>
                                    <p:animEffect transition="in" filter="dissolve">
                                      <p:cBhvr>
                                        <p:cTn id="35" dur="500"/>
                                        <p:tgtEl>
                                          <p:spTgt spid="301"/>
                                        </p:tgtEl>
                                      </p:cBhvr>
                                    </p:animEffect>
                                  </p:childTnLst>
                                </p:cTn>
                              </p:par>
                            </p:childTnLst>
                          </p:cTn>
                        </p:par>
                        <p:par>
                          <p:cTn id="36" fill="hold">
                            <p:stCondLst>
                              <p:cond delay="1200"/>
                            </p:stCondLst>
                            <p:childTnLst>
                              <p:par>
                                <p:cTn id="37" presetID="22" presetClass="entr" presetSubtype="8" fill="hold" grpId="0" nodeType="afterEffect">
                                  <p:stCondLst>
                                    <p:cond delay="0"/>
                                  </p:stCondLst>
                                  <p:iterate>
                                    <p:tmAbs val="0"/>
                                  </p:iterate>
                                  <p:childTnLst>
                                    <p:set>
                                      <p:cBhvr>
                                        <p:cTn id="38" fill="hold"/>
                                        <p:tgtEl>
                                          <p:spTgt spid="300"/>
                                        </p:tgtEl>
                                        <p:attrNameLst>
                                          <p:attrName>style.visibility</p:attrName>
                                        </p:attrNameLst>
                                      </p:cBhvr>
                                      <p:to>
                                        <p:strVal val="visible"/>
                                      </p:to>
                                    </p:set>
                                    <p:animEffect transition="in" filter="wipe(left)">
                                      <p:cBhvr>
                                        <p:cTn id="39" dur="500"/>
                                        <p:tgtEl>
                                          <p:spTgt spid="300"/>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xit" presetSubtype="32" fill="hold" grpId="1" nodeType="clickEffect">
                                  <p:stCondLst>
                                    <p:cond delay="0"/>
                                  </p:stCondLst>
                                  <p:iterate>
                                    <p:tmAbs val="0"/>
                                  </p:iterate>
                                  <p:childTnLst>
                                    <p:anim calcmode="lin" valueType="num">
                                      <p:cBhvr>
                                        <p:cTn id="43" dur="500" fill="hold"/>
                                        <p:tgtEl>
                                          <p:spTgt spid="300"/>
                                        </p:tgtEl>
                                        <p:attrNameLst>
                                          <p:attrName>ppt_w</p:attrName>
                                        </p:attrNameLst>
                                      </p:cBhvr>
                                      <p:tavLst>
                                        <p:tav tm="0">
                                          <p:val>
                                            <p:strVal val="ppt_w"/>
                                          </p:val>
                                        </p:tav>
                                        <p:tav tm="100000">
                                          <p:val>
                                            <p:fltVal val="0"/>
                                          </p:val>
                                        </p:tav>
                                      </p:tavLst>
                                    </p:anim>
                                    <p:anim calcmode="lin" valueType="num">
                                      <p:cBhvr>
                                        <p:cTn id="44" dur="500" fill="hold"/>
                                        <p:tgtEl>
                                          <p:spTgt spid="300"/>
                                        </p:tgtEl>
                                        <p:attrNameLst>
                                          <p:attrName>ppt_h</p:attrName>
                                        </p:attrNameLst>
                                      </p:cBhvr>
                                      <p:tavLst>
                                        <p:tav tm="0">
                                          <p:val>
                                            <p:strVal val="ppt_h"/>
                                          </p:val>
                                        </p:tav>
                                        <p:tav tm="100000">
                                          <p:val>
                                            <p:fltVal val="0"/>
                                          </p:val>
                                        </p:tav>
                                      </p:tavLst>
                                    </p:anim>
                                    <p:set>
                                      <p:cBhvr>
                                        <p:cTn id="45" fill="hold">
                                          <p:stCondLst>
                                            <p:cond delay="499"/>
                                          </p:stCondLst>
                                        </p:cTn>
                                        <p:tgtEl>
                                          <p:spTgt spid="300"/>
                                        </p:tgtEl>
                                        <p:attrNameLst>
                                          <p:attrName>style.visibility</p:attrName>
                                        </p:attrNameLst>
                                      </p:cBhvr>
                                      <p:to>
                                        <p:strVal val="hidden"/>
                                      </p:to>
                                    </p:set>
                                  </p:childTnLst>
                                </p:cTn>
                              </p:par>
                            </p:childTnLst>
                          </p:cTn>
                        </p:par>
                        <p:par>
                          <p:cTn id="46" fill="hold">
                            <p:stCondLst>
                              <p:cond delay="500"/>
                            </p:stCondLst>
                            <p:childTnLst>
                              <p:par>
                                <p:cTn id="47" presetID="23" presetClass="exit" presetSubtype="32" fill="hold" grpId="1" nodeType="afterEffect">
                                  <p:stCondLst>
                                    <p:cond delay="0"/>
                                  </p:stCondLst>
                                  <p:iterate>
                                    <p:tmAbs val="0"/>
                                  </p:iterate>
                                  <p:childTnLst>
                                    <p:anim calcmode="lin" valueType="num">
                                      <p:cBhvr>
                                        <p:cTn id="48" dur="500" fill="hold"/>
                                        <p:tgtEl>
                                          <p:spTgt spid="301"/>
                                        </p:tgtEl>
                                        <p:attrNameLst>
                                          <p:attrName>ppt_w</p:attrName>
                                        </p:attrNameLst>
                                      </p:cBhvr>
                                      <p:tavLst>
                                        <p:tav tm="0">
                                          <p:val>
                                            <p:strVal val="ppt_w"/>
                                          </p:val>
                                        </p:tav>
                                        <p:tav tm="100000">
                                          <p:val>
                                            <p:fltVal val="0"/>
                                          </p:val>
                                        </p:tav>
                                      </p:tavLst>
                                    </p:anim>
                                    <p:anim calcmode="lin" valueType="num">
                                      <p:cBhvr>
                                        <p:cTn id="49" dur="500" fill="hold"/>
                                        <p:tgtEl>
                                          <p:spTgt spid="301"/>
                                        </p:tgtEl>
                                        <p:attrNameLst>
                                          <p:attrName>ppt_h</p:attrName>
                                        </p:attrNameLst>
                                      </p:cBhvr>
                                      <p:tavLst>
                                        <p:tav tm="0">
                                          <p:val>
                                            <p:strVal val="ppt_h"/>
                                          </p:val>
                                        </p:tav>
                                        <p:tav tm="100000">
                                          <p:val>
                                            <p:fltVal val="0"/>
                                          </p:val>
                                        </p:tav>
                                      </p:tavLst>
                                    </p:anim>
                                    <p:set>
                                      <p:cBhvr>
                                        <p:cTn id="50" fill="hold">
                                          <p:stCondLst>
                                            <p:cond delay="499"/>
                                          </p:stCondLst>
                                        </p:cTn>
                                        <p:tgtEl>
                                          <p:spTgt spid="301"/>
                                        </p:tgtEl>
                                        <p:attrNameLst>
                                          <p:attrName>style.visibility</p:attrName>
                                        </p:attrNameLst>
                                      </p:cBhvr>
                                      <p:to>
                                        <p:strVal val="hidden"/>
                                      </p:to>
                                    </p:set>
                                  </p:childTnLst>
                                </p:cTn>
                              </p:par>
                            </p:childTnLst>
                          </p:cTn>
                        </p:par>
                        <p:par>
                          <p:cTn id="51" fill="hold">
                            <p:stCondLst>
                              <p:cond delay="1000"/>
                            </p:stCondLst>
                            <p:childTnLst>
                              <p:par>
                                <p:cTn id="52" presetID="23" presetClass="exit" presetSubtype="32" fill="hold" grpId="1" nodeType="afterEffect">
                                  <p:stCondLst>
                                    <p:cond delay="0"/>
                                  </p:stCondLst>
                                  <p:iterate>
                                    <p:tmAbs val="0"/>
                                  </p:iterate>
                                  <p:childTnLst>
                                    <p:anim calcmode="lin" valueType="num">
                                      <p:cBhvr>
                                        <p:cTn id="53" dur="500" fill="hold"/>
                                        <p:tgtEl>
                                          <p:spTgt spid="299"/>
                                        </p:tgtEl>
                                        <p:attrNameLst>
                                          <p:attrName>ppt_w</p:attrName>
                                        </p:attrNameLst>
                                      </p:cBhvr>
                                      <p:tavLst>
                                        <p:tav tm="0">
                                          <p:val>
                                            <p:strVal val="ppt_w"/>
                                          </p:val>
                                        </p:tav>
                                        <p:tav tm="100000">
                                          <p:val>
                                            <p:fltVal val="0"/>
                                          </p:val>
                                        </p:tav>
                                      </p:tavLst>
                                    </p:anim>
                                    <p:anim calcmode="lin" valueType="num">
                                      <p:cBhvr>
                                        <p:cTn id="54" dur="500" fill="hold"/>
                                        <p:tgtEl>
                                          <p:spTgt spid="299"/>
                                        </p:tgtEl>
                                        <p:attrNameLst>
                                          <p:attrName>ppt_h</p:attrName>
                                        </p:attrNameLst>
                                      </p:cBhvr>
                                      <p:tavLst>
                                        <p:tav tm="0">
                                          <p:val>
                                            <p:strVal val="ppt_h"/>
                                          </p:val>
                                        </p:tav>
                                        <p:tav tm="100000">
                                          <p:val>
                                            <p:fltVal val="0"/>
                                          </p:val>
                                        </p:tav>
                                      </p:tavLst>
                                    </p:anim>
                                    <p:set>
                                      <p:cBhvr>
                                        <p:cTn id="55" fill="hold">
                                          <p:stCondLst>
                                            <p:cond delay="499"/>
                                          </p:stCondLst>
                                        </p:cTn>
                                        <p:tgtEl>
                                          <p:spTgt spid="299"/>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fill="hold" grpId="0" nodeType="clickEffect">
                                  <p:stCondLst>
                                    <p:cond delay="0"/>
                                  </p:stCondLst>
                                  <p:iterate>
                                    <p:tmAbs val="0"/>
                                  </p:iterate>
                                  <p:childTnLst>
                                    <p:set>
                                      <p:cBhvr>
                                        <p:cTn id="59" fill="hold"/>
                                        <p:tgtEl>
                                          <p:spTgt spid="269"/>
                                        </p:tgtEl>
                                        <p:attrNameLst>
                                          <p:attrName>style.visibility</p:attrName>
                                        </p:attrNameLst>
                                      </p:cBhvr>
                                      <p:to>
                                        <p:strVal val="visible"/>
                                      </p:to>
                                    </p:set>
                                    <p:animEffect transition="in" filter="fade">
                                      <p:cBhvr>
                                        <p:cTn id="60" dur="250"/>
                                        <p:tgtEl>
                                          <p:spTgt spid="269"/>
                                        </p:tgtEl>
                                      </p:cBhvr>
                                    </p:animEffect>
                                  </p:childTnLst>
                                </p:cTn>
                              </p:par>
                            </p:childTnLst>
                          </p:cTn>
                        </p:par>
                        <p:par>
                          <p:cTn id="61" fill="hold">
                            <p:stCondLst>
                              <p:cond delay="250"/>
                            </p:stCondLst>
                            <p:childTnLst>
                              <p:par>
                                <p:cTn id="62" presetID="10" presetClass="entr" fill="hold" grpId="0" nodeType="afterEffect">
                                  <p:stCondLst>
                                    <p:cond delay="0"/>
                                  </p:stCondLst>
                                  <p:iterate>
                                    <p:tmAbs val="0"/>
                                  </p:iterate>
                                  <p:childTnLst>
                                    <p:set>
                                      <p:cBhvr>
                                        <p:cTn id="63" fill="hold"/>
                                        <p:tgtEl>
                                          <p:spTgt spid="277"/>
                                        </p:tgtEl>
                                        <p:attrNameLst>
                                          <p:attrName>style.visibility</p:attrName>
                                        </p:attrNameLst>
                                      </p:cBhvr>
                                      <p:to>
                                        <p:strVal val="visible"/>
                                      </p:to>
                                    </p:set>
                                    <p:animEffect transition="in" filter="fade">
                                      <p:cBhvr>
                                        <p:cTn id="64" dur="250"/>
                                        <p:tgtEl>
                                          <p:spTgt spid="277"/>
                                        </p:tgtEl>
                                      </p:cBhvr>
                                    </p:animEffect>
                                  </p:childTnLst>
                                </p:cTn>
                              </p:par>
                            </p:childTnLst>
                          </p:cTn>
                        </p:par>
                        <p:par>
                          <p:cTn id="65" fill="hold">
                            <p:stCondLst>
                              <p:cond delay="500"/>
                            </p:stCondLst>
                            <p:childTnLst>
                              <p:par>
                                <p:cTn id="66" presetID="10" presetClass="entr" fill="hold" grpId="0" nodeType="afterEffect">
                                  <p:stCondLst>
                                    <p:cond delay="0"/>
                                  </p:stCondLst>
                                  <p:iterate>
                                    <p:tmAbs val="0"/>
                                  </p:iterate>
                                  <p:childTnLst>
                                    <p:set>
                                      <p:cBhvr>
                                        <p:cTn id="67" fill="hold"/>
                                        <p:tgtEl>
                                          <p:spTgt spid="281"/>
                                        </p:tgtEl>
                                        <p:attrNameLst>
                                          <p:attrName>style.visibility</p:attrName>
                                        </p:attrNameLst>
                                      </p:cBhvr>
                                      <p:to>
                                        <p:strVal val="visible"/>
                                      </p:to>
                                    </p:set>
                                    <p:animEffect transition="in" filter="fade">
                                      <p:cBhvr>
                                        <p:cTn id="68" dur="500"/>
                                        <p:tgtEl>
                                          <p:spTgt spid="281"/>
                                        </p:tgtEl>
                                      </p:cBhvr>
                                    </p:animEffect>
                                  </p:childTnLst>
                                </p:cTn>
                              </p:par>
                            </p:childTnLst>
                          </p:cTn>
                        </p:par>
                        <p:par>
                          <p:cTn id="69" fill="hold">
                            <p:stCondLst>
                              <p:cond delay="1000"/>
                            </p:stCondLst>
                            <p:childTnLst>
                              <p:par>
                                <p:cTn id="70" presetID="10" presetClass="entr" fill="hold" grpId="0" nodeType="afterEffect">
                                  <p:stCondLst>
                                    <p:cond delay="0"/>
                                  </p:stCondLst>
                                  <p:iterate>
                                    <p:tmAbs val="0"/>
                                  </p:iterate>
                                  <p:childTnLst>
                                    <p:set>
                                      <p:cBhvr>
                                        <p:cTn id="71" fill="hold"/>
                                        <p:tgtEl>
                                          <p:spTgt spid="290"/>
                                        </p:tgtEl>
                                        <p:attrNameLst>
                                          <p:attrName>style.visibility</p:attrName>
                                        </p:attrNameLst>
                                      </p:cBhvr>
                                      <p:to>
                                        <p:strVal val="visible"/>
                                      </p:to>
                                    </p:set>
                                    <p:animEffect transition="in" filter="fade">
                                      <p:cBhvr>
                                        <p:cTn id="72" dur="500"/>
                                        <p:tgtEl>
                                          <p:spTgt spid="290"/>
                                        </p:tgtEl>
                                      </p:cBhvr>
                                    </p:animEffect>
                                  </p:childTnLst>
                                </p:cTn>
                              </p:par>
                            </p:childTnLst>
                          </p:cTn>
                        </p:par>
                        <p:par>
                          <p:cTn id="73" fill="hold">
                            <p:stCondLst>
                              <p:cond delay="0"/>
                            </p:stCondLst>
                            <p:childTnLst>
                              <p:par>
                                <p:cTn id="74" presetID="-1" presetClass="path" presetSubtype="0" accel="50000" decel="50000" fill="hold" nodeType="afterEffect">
                                  <p:stCondLst>
                                    <p:cond delay="0"/>
                                  </p:stCondLst>
                                  <p:childTnLst>
                                    <p:animMotion origin="layout" path="M 0.000000 0.000000 L 0.011287 0.719372" pathEditMode="relative">
                                      <p:cBhvr>
                                        <p:cTn id="75" dur="750" fill="hold"/>
                                        <p:tgtEl>
                                          <p:spTgt spid="281"/>
                                        </p:tgtEl>
                                        <p:attrNameLst>
                                          <p:attrName>ppt_x</p:attrName>
                                          <p:attrName>ppt_y</p:attrName>
                                        </p:attrNameLst>
                                      </p:cBhvr>
                                    </p:animMotion>
                                  </p:childTnLst>
                                </p:cTn>
                              </p:par>
                            </p:childTnLst>
                          </p:cTn>
                        </p:par>
                      </p:childTnLst>
                    </p:cTn>
                  </p:par>
                  <p:par>
                    <p:cTn id="76" fill="hold">
                      <p:stCondLst>
                        <p:cond delay="indefinite"/>
                      </p:stCondLst>
                      <p:childTnLst>
                        <p:par>
                          <p:cTn id="77" fill="hold">
                            <p:stCondLst>
                              <p:cond delay="0"/>
                            </p:stCondLst>
                            <p:childTnLst>
                              <p:par>
                                <p:cTn id="78" presetID="-1" presetClass="path" presetSubtype="0" accel="50000" decel="50000" fill="hold" nodeType="clickEffect">
                                  <p:stCondLst>
                                    <p:cond delay="0"/>
                                  </p:stCondLst>
                                  <p:childTnLst>
                                    <p:animMotion origin="layout" path="M 0.000000 0.000000 L -0.000155 0.186220" pathEditMode="relative">
                                      <p:cBhvr>
                                        <p:cTn id="79" dur="500" fill="hold"/>
                                        <p:tgtEl>
                                          <p:spTgt spid="277"/>
                                        </p:tgtEl>
                                        <p:attrNameLst>
                                          <p:attrName>ppt_x</p:attrName>
                                          <p:attrName>ppt_y</p:attrName>
                                        </p:attrNameLst>
                                      </p:cBhvr>
                                    </p:animMotion>
                                  </p:childTnLst>
                                </p:cTn>
                              </p:par>
                            </p:childTnLst>
                          </p:cTn>
                        </p:par>
                        <p:par>
                          <p:cTn id="80" fill="hold">
                            <p:stCondLst>
                              <p:cond delay="500"/>
                            </p:stCondLst>
                            <p:childTnLst>
                              <p:par>
                                <p:cTn id="81" presetID="10" presetClass="entr" fill="hold" grpId="0" nodeType="afterEffect">
                                  <p:stCondLst>
                                    <p:cond delay="0"/>
                                  </p:stCondLst>
                                  <p:iterate>
                                    <p:tmAbs val="0"/>
                                  </p:iterate>
                                  <p:childTnLst>
                                    <p:set>
                                      <p:cBhvr>
                                        <p:cTn id="82" fill="hold"/>
                                        <p:tgtEl>
                                          <p:spTgt spid="273"/>
                                        </p:tgtEl>
                                        <p:attrNameLst>
                                          <p:attrName>style.visibility</p:attrName>
                                        </p:attrNameLst>
                                      </p:cBhvr>
                                      <p:to>
                                        <p:strVal val="visible"/>
                                      </p:to>
                                    </p:set>
                                    <p:animEffect transition="in" filter="fade">
                                      <p:cBhvr>
                                        <p:cTn id="83" dur="250"/>
                                        <p:tgtEl>
                                          <p:spTgt spid="273"/>
                                        </p:tgtEl>
                                      </p:cBhvr>
                                    </p:animEffect>
                                  </p:childTnLst>
                                </p:cTn>
                              </p:par>
                            </p:childTnLst>
                          </p:cTn>
                        </p:par>
                        <p:par>
                          <p:cTn id="84" fill="hold">
                            <p:stCondLst>
                              <p:cond delay="750"/>
                            </p:stCondLst>
                            <p:childTnLst>
                              <p:par>
                                <p:cTn id="85" presetID="10" presetClass="entr" fill="hold" grpId="0" nodeType="afterEffect">
                                  <p:stCondLst>
                                    <p:cond delay="0"/>
                                  </p:stCondLst>
                                  <p:iterate>
                                    <p:tmAbs val="0"/>
                                  </p:iterate>
                                  <p:childTnLst>
                                    <p:set>
                                      <p:cBhvr>
                                        <p:cTn id="86" fill="hold"/>
                                        <p:tgtEl>
                                          <p:spTgt spid="282"/>
                                        </p:tgtEl>
                                        <p:attrNameLst>
                                          <p:attrName>style.visibility</p:attrName>
                                        </p:attrNameLst>
                                      </p:cBhvr>
                                      <p:to>
                                        <p:strVal val="visible"/>
                                      </p:to>
                                    </p:set>
                                    <p:animEffect transition="in" filter="fade">
                                      <p:cBhvr>
                                        <p:cTn id="87" dur="500"/>
                                        <p:tgtEl>
                                          <p:spTgt spid="282"/>
                                        </p:tgtEl>
                                      </p:cBhvr>
                                    </p:animEffect>
                                  </p:childTnLst>
                                </p:cTn>
                              </p:par>
                            </p:childTnLst>
                          </p:cTn>
                        </p:par>
                        <p:par>
                          <p:cTn id="88" fill="hold">
                            <p:stCondLst>
                              <p:cond delay="0"/>
                            </p:stCondLst>
                            <p:childTnLst>
                              <p:par>
                                <p:cTn id="89" presetID="-1" presetClass="path" presetSubtype="0" accel="50000" decel="50000" fill="hold" nodeType="afterEffect">
                                  <p:stCondLst>
                                    <p:cond delay="0"/>
                                  </p:stCondLst>
                                  <p:childTnLst>
                                    <p:animMotion origin="layout" path="M 0.000000 0.000000 L 0.037659 0.519177" pathEditMode="relative">
                                      <p:cBhvr>
                                        <p:cTn id="90" dur="500" fill="hold"/>
                                        <p:tgtEl>
                                          <p:spTgt spid="282"/>
                                        </p:tgtEl>
                                        <p:attrNameLst>
                                          <p:attrName>ppt_x</p:attrName>
                                          <p:attrName>ppt_y</p:attrName>
                                        </p:attrNameLst>
                                      </p:cBhvr>
                                    </p:animMotion>
                                  </p:childTnLst>
                                </p:cTn>
                              </p:par>
                            </p:childTnLst>
                          </p:cTn>
                        </p:par>
                        <p:par>
                          <p:cTn id="91" fill="hold">
                            <p:stCondLst>
                              <p:cond delay="500"/>
                            </p:stCondLst>
                            <p:childTnLst>
                              <p:par>
                                <p:cTn id="92" presetID="10" presetClass="entr" fill="hold" grpId="0" nodeType="afterEffect">
                                  <p:stCondLst>
                                    <p:cond delay="0"/>
                                  </p:stCondLst>
                                  <p:iterate>
                                    <p:tmAbs val="0"/>
                                  </p:iterate>
                                  <p:childTnLst>
                                    <p:set>
                                      <p:cBhvr>
                                        <p:cTn id="93" fill="hold"/>
                                        <p:tgtEl>
                                          <p:spTgt spid="291"/>
                                        </p:tgtEl>
                                        <p:attrNameLst>
                                          <p:attrName>style.visibility</p:attrName>
                                        </p:attrNameLst>
                                      </p:cBhvr>
                                      <p:to>
                                        <p:strVal val="visible"/>
                                      </p:to>
                                    </p:set>
                                    <p:animEffect transition="in" filter="fade">
                                      <p:cBhvr>
                                        <p:cTn id="94" dur="500"/>
                                        <p:tgtEl>
                                          <p:spTgt spid="291"/>
                                        </p:tgtEl>
                                      </p:cBhvr>
                                    </p:animEffect>
                                  </p:childTnLst>
                                </p:cTn>
                              </p:par>
                            </p:childTnLst>
                          </p:cTn>
                        </p:par>
                        <p:par>
                          <p:cTn id="95" fill="hold">
                            <p:stCondLst>
                              <p:cond delay="0"/>
                            </p:stCondLst>
                            <p:childTnLst>
                              <p:par>
                                <p:cTn id="96" presetID="-1" presetClass="path" presetSubtype="0" accel="50000" decel="50000" fill="hold" nodeType="afterEffect">
                                  <p:stCondLst>
                                    <p:cond delay="0"/>
                                  </p:stCondLst>
                                  <p:childTnLst>
                                    <p:animMotion origin="layout" path="M -0.000155 0.186220 L -0.011092 -0.040176 L 0.124845 0.187602" pathEditMode="relative">
                                      <p:cBhvr>
                                        <p:cTn id="97" dur="1000" fill="hold"/>
                                        <p:tgtEl>
                                          <p:spTgt spid="277"/>
                                        </p:tgtEl>
                                        <p:attrNameLst>
                                          <p:attrName>ppt_x</p:attrName>
                                          <p:attrName>ppt_y</p:attrName>
                                        </p:attrNameLst>
                                      </p:cBhvr>
                                    </p:animMotion>
                                  </p:childTnLst>
                                </p:cTn>
                              </p:par>
                            </p:childTnLst>
                          </p:cTn>
                        </p:par>
                        <p:par>
                          <p:cTn id="98" fill="hold">
                            <p:stCondLst>
                              <p:cond delay="1000"/>
                            </p:stCondLst>
                            <p:childTnLst>
                              <p:par>
                                <p:cTn id="99" presetID="10" presetClass="entr" fill="hold" grpId="0" nodeType="afterEffect">
                                  <p:stCondLst>
                                    <p:cond delay="0"/>
                                  </p:stCondLst>
                                  <p:iterate>
                                    <p:tmAbs val="0"/>
                                  </p:iterate>
                                  <p:childTnLst>
                                    <p:set>
                                      <p:cBhvr>
                                        <p:cTn id="100" fill="hold"/>
                                        <p:tgtEl>
                                          <p:spTgt spid="272"/>
                                        </p:tgtEl>
                                        <p:attrNameLst>
                                          <p:attrName>style.visibility</p:attrName>
                                        </p:attrNameLst>
                                      </p:cBhvr>
                                      <p:to>
                                        <p:strVal val="visible"/>
                                      </p:to>
                                    </p:set>
                                    <p:animEffect transition="in" filter="fade">
                                      <p:cBhvr>
                                        <p:cTn id="101" dur="250"/>
                                        <p:tgtEl>
                                          <p:spTgt spid="272"/>
                                        </p:tgtEl>
                                      </p:cBhvr>
                                    </p:animEffect>
                                  </p:childTnLst>
                                </p:cTn>
                              </p:par>
                            </p:childTnLst>
                          </p:cTn>
                        </p:par>
                        <p:par>
                          <p:cTn id="102" fill="hold">
                            <p:stCondLst>
                              <p:cond delay="1250"/>
                            </p:stCondLst>
                            <p:childTnLst>
                              <p:par>
                                <p:cTn id="103" presetID="10" presetClass="entr" fill="hold" grpId="0" nodeType="afterEffect">
                                  <p:stCondLst>
                                    <p:cond delay="0"/>
                                  </p:stCondLst>
                                  <p:iterate>
                                    <p:tmAbs val="0"/>
                                  </p:iterate>
                                  <p:childTnLst>
                                    <p:set>
                                      <p:cBhvr>
                                        <p:cTn id="104" fill="hold"/>
                                        <p:tgtEl>
                                          <p:spTgt spid="285"/>
                                        </p:tgtEl>
                                        <p:attrNameLst>
                                          <p:attrName>style.visibility</p:attrName>
                                        </p:attrNameLst>
                                      </p:cBhvr>
                                      <p:to>
                                        <p:strVal val="visible"/>
                                      </p:to>
                                    </p:set>
                                    <p:animEffect transition="in" filter="fade">
                                      <p:cBhvr>
                                        <p:cTn id="105" dur="500"/>
                                        <p:tgtEl>
                                          <p:spTgt spid="285"/>
                                        </p:tgtEl>
                                      </p:cBhvr>
                                    </p:animEffect>
                                  </p:childTnLst>
                                </p:cTn>
                              </p:par>
                            </p:childTnLst>
                          </p:cTn>
                        </p:par>
                        <p:par>
                          <p:cTn id="106" fill="hold">
                            <p:stCondLst>
                              <p:cond delay="0"/>
                            </p:stCondLst>
                            <p:childTnLst>
                              <p:par>
                                <p:cTn id="107" presetID="-1" presetClass="path" presetSubtype="0" accel="50000" decel="50000" fill="hold" nodeType="afterEffect">
                                  <p:stCondLst>
                                    <p:cond delay="0"/>
                                  </p:stCondLst>
                                  <p:childTnLst>
                                    <p:animMotion origin="layout" path="M 0.000000 0.000000 L -0.058594 0.519444" pathEditMode="relative">
                                      <p:cBhvr>
                                        <p:cTn id="108" dur="500" fill="hold"/>
                                        <p:tgtEl>
                                          <p:spTgt spid="285"/>
                                        </p:tgtEl>
                                        <p:attrNameLst>
                                          <p:attrName>ppt_x</p:attrName>
                                          <p:attrName>ppt_y</p:attrName>
                                        </p:attrNameLst>
                                      </p:cBhvr>
                                    </p:animMotion>
                                  </p:childTnLst>
                                </p:cTn>
                              </p:par>
                            </p:childTnLst>
                          </p:cTn>
                        </p:par>
                        <p:par>
                          <p:cTn id="109" fill="hold">
                            <p:stCondLst>
                              <p:cond delay="500"/>
                            </p:stCondLst>
                            <p:childTnLst>
                              <p:par>
                                <p:cTn id="110" presetID="10" presetClass="entr" fill="hold" grpId="0" nodeType="afterEffect">
                                  <p:stCondLst>
                                    <p:cond delay="0"/>
                                  </p:stCondLst>
                                  <p:iterate>
                                    <p:tmAbs val="0"/>
                                  </p:iterate>
                                  <p:childTnLst>
                                    <p:set>
                                      <p:cBhvr>
                                        <p:cTn id="111" fill="hold"/>
                                        <p:tgtEl>
                                          <p:spTgt spid="294"/>
                                        </p:tgtEl>
                                        <p:attrNameLst>
                                          <p:attrName>style.visibility</p:attrName>
                                        </p:attrNameLst>
                                      </p:cBhvr>
                                      <p:to>
                                        <p:strVal val="visible"/>
                                      </p:to>
                                    </p:set>
                                    <p:animEffect transition="in" filter="fade">
                                      <p:cBhvr>
                                        <p:cTn id="112" dur="500"/>
                                        <p:tgtEl>
                                          <p:spTgt spid="294"/>
                                        </p:tgtEl>
                                      </p:cBhvr>
                                    </p:animEffect>
                                  </p:childTnLst>
                                </p:cTn>
                              </p:par>
                            </p:childTnLst>
                          </p:cTn>
                        </p:par>
                        <p:par>
                          <p:cTn id="113" fill="hold">
                            <p:stCondLst>
                              <p:cond delay="0"/>
                            </p:stCondLst>
                            <p:childTnLst>
                              <p:par>
                                <p:cTn id="114" presetID="-1" presetClass="path" presetSubtype="0" accel="50000" decel="50000" fill="hold" nodeType="afterEffect">
                                  <p:stCondLst>
                                    <p:cond delay="0"/>
                                  </p:stCondLst>
                                  <p:childTnLst>
                                    <p:animMotion origin="layout" path="M 0.124845 0.187602 L 0.120939 -0.004065" pathEditMode="relative">
                                      <p:cBhvr>
                                        <p:cTn id="115" dur="500" fill="hold"/>
                                        <p:tgtEl>
                                          <p:spTgt spid="277"/>
                                        </p:tgtEl>
                                        <p:attrNameLst>
                                          <p:attrName>ppt_x</p:attrName>
                                          <p:attrName>ppt_y</p:attrName>
                                        </p:attrNameLst>
                                      </p:cBhvr>
                                    </p:animMotion>
                                  </p:childTnLst>
                                </p:cTn>
                              </p:par>
                            </p:childTnLst>
                          </p:cTn>
                        </p:par>
                        <p:par>
                          <p:cTn id="116" fill="hold">
                            <p:stCondLst>
                              <p:cond delay="500"/>
                            </p:stCondLst>
                            <p:childTnLst>
                              <p:par>
                                <p:cTn id="117" presetID="10" presetClass="entr" fill="hold" grpId="0" nodeType="afterEffect">
                                  <p:stCondLst>
                                    <p:cond delay="0"/>
                                  </p:stCondLst>
                                  <p:iterate>
                                    <p:tmAbs val="0"/>
                                  </p:iterate>
                                  <p:childTnLst>
                                    <p:set>
                                      <p:cBhvr>
                                        <p:cTn id="118" fill="hold"/>
                                        <p:tgtEl>
                                          <p:spTgt spid="268"/>
                                        </p:tgtEl>
                                        <p:attrNameLst>
                                          <p:attrName>style.visibility</p:attrName>
                                        </p:attrNameLst>
                                      </p:cBhvr>
                                      <p:to>
                                        <p:strVal val="visible"/>
                                      </p:to>
                                    </p:set>
                                    <p:animEffect transition="in" filter="fade">
                                      <p:cBhvr>
                                        <p:cTn id="119" dur="250"/>
                                        <p:tgtEl>
                                          <p:spTgt spid="268"/>
                                        </p:tgtEl>
                                      </p:cBhvr>
                                    </p:animEffect>
                                  </p:childTnLst>
                                </p:cTn>
                              </p:par>
                            </p:childTnLst>
                          </p:cTn>
                        </p:par>
                        <p:par>
                          <p:cTn id="120" fill="hold">
                            <p:stCondLst>
                              <p:cond delay="750"/>
                            </p:stCondLst>
                            <p:childTnLst>
                              <p:par>
                                <p:cTn id="121" presetID="10" presetClass="entr" fill="hold" grpId="0" nodeType="afterEffect">
                                  <p:stCondLst>
                                    <p:cond delay="0"/>
                                  </p:stCondLst>
                                  <p:iterate>
                                    <p:tmAbs val="0"/>
                                  </p:iterate>
                                  <p:childTnLst>
                                    <p:set>
                                      <p:cBhvr>
                                        <p:cTn id="122" fill="hold"/>
                                        <p:tgtEl>
                                          <p:spTgt spid="284"/>
                                        </p:tgtEl>
                                        <p:attrNameLst>
                                          <p:attrName>style.visibility</p:attrName>
                                        </p:attrNameLst>
                                      </p:cBhvr>
                                      <p:to>
                                        <p:strVal val="visible"/>
                                      </p:to>
                                    </p:set>
                                    <p:animEffect transition="in" filter="fade">
                                      <p:cBhvr>
                                        <p:cTn id="123" dur="500"/>
                                        <p:tgtEl>
                                          <p:spTgt spid="284"/>
                                        </p:tgtEl>
                                      </p:cBhvr>
                                    </p:animEffect>
                                  </p:childTnLst>
                                </p:cTn>
                              </p:par>
                            </p:childTnLst>
                          </p:cTn>
                        </p:par>
                        <p:par>
                          <p:cTn id="124" fill="hold">
                            <p:stCondLst>
                              <p:cond delay="0"/>
                            </p:stCondLst>
                            <p:childTnLst>
                              <p:par>
                                <p:cTn id="125" presetID="-1" presetClass="path" presetSubtype="0" accel="50000" decel="50000" fill="hold" nodeType="afterEffect">
                                  <p:stCondLst>
                                    <p:cond delay="0"/>
                                  </p:stCondLst>
                                  <p:childTnLst>
                                    <p:animMotion origin="layout" path="M 0.000000 0.000000 L -0.036454 0.718750" pathEditMode="relative">
                                      <p:cBhvr>
                                        <p:cTn id="126" dur="500" fill="hold"/>
                                        <p:tgtEl>
                                          <p:spTgt spid="284"/>
                                        </p:tgtEl>
                                        <p:attrNameLst>
                                          <p:attrName>ppt_x</p:attrName>
                                          <p:attrName>ppt_y</p:attrName>
                                        </p:attrNameLst>
                                      </p:cBhvr>
                                    </p:animMotion>
                                  </p:childTnLst>
                                </p:cTn>
                              </p:par>
                            </p:childTnLst>
                          </p:cTn>
                        </p:par>
                        <p:par>
                          <p:cTn id="127" fill="hold">
                            <p:stCondLst>
                              <p:cond delay="500"/>
                            </p:stCondLst>
                            <p:childTnLst>
                              <p:par>
                                <p:cTn id="128" presetID="10" presetClass="entr" fill="hold" grpId="0" nodeType="afterEffect">
                                  <p:stCondLst>
                                    <p:cond delay="0"/>
                                  </p:stCondLst>
                                  <p:iterate>
                                    <p:tmAbs val="0"/>
                                  </p:iterate>
                                  <p:childTnLst>
                                    <p:set>
                                      <p:cBhvr>
                                        <p:cTn id="129" fill="hold"/>
                                        <p:tgtEl>
                                          <p:spTgt spid="293"/>
                                        </p:tgtEl>
                                        <p:attrNameLst>
                                          <p:attrName>style.visibility</p:attrName>
                                        </p:attrNameLst>
                                      </p:cBhvr>
                                      <p:to>
                                        <p:strVal val="visible"/>
                                      </p:to>
                                    </p:set>
                                    <p:animEffect transition="in" filter="fade">
                                      <p:cBhvr>
                                        <p:cTn id="130" dur="500"/>
                                        <p:tgtEl>
                                          <p:spTgt spid="293"/>
                                        </p:tgtEl>
                                      </p:cBhvr>
                                    </p:animEffect>
                                  </p:childTnLst>
                                </p:cTn>
                              </p:par>
                            </p:childTnLst>
                          </p:cTn>
                        </p:par>
                        <p:par>
                          <p:cTn id="131" fill="hold">
                            <p:stCondLst>
                              <p:cond delay="1000"/>
                            </p:stCondLst>
                            <p:childTnLst>
                              <p:par>
                                <p:cTn id="132" presetID="2" presetClass="exit" presetSubtype="8" fill="hold" grpId="1" nodeType="afterEffect">
                                  <p:stCondLst>
                                    <p:cond delay="0"/>
                                  </p:stCondLst>
                                  <p:iterate>
                                    <p:tmAbs val="0"/>
                                  </p:iterate>
                                  <p:childTnLst>
                                    <p:anim calcmode="lin" valueType="num">
                                      <p:cBhvr>
                                        <p:cTn id="133" dur="500" fill="hold"/>
                                        <p:tgtEl>
                                          <p:spTgt spid="290"/>
                                        </p:tgtEl>
                                        <p:attrNameLst>
                                          <p:attrName>ppt_x</p:attrName>
                                        </p:attrNameLst>
                                      </p:cBhvr>
                                      <p:tavLst>
                                        <p:tav tm="0">
                                          <p:val>
                                            <p:strVal val="ppt_x"/>
                                          </p:val>
                                        </p:tav>
                                        <p:tav tm="100000">
                                          <p:val>
                                            <p:strVal val="0-ppt_w/2"/>
                                          </p:val>
                                        </p:tav>
                                      </p:tavLst>
                                    </p:anim>
                                    <p:anim calcmode="lin" valueType="num">
                                      <p:cBhvr>
                                        <p:cTn id="134" dur="500" fill="hold"/>
                                        <p:tgtEl>
                                          <p:spTgt spid="290"/>
                                        </p:tgtEl>
                                        <p:attrNameLst>
                                          <p:attrName>ppt_y</p:attrName>
                                        </p:attrNameLst>
                                      </p:cBhvr>
                                      <p:tavLst>
                                        <p:tav tm="0">
                                          <p:val>
                                            <p:strVal val="ppt_y"/>
                                          </p:val>
                                        </p:tav>
                                        <p:tav tm="100000">
                                          <p:val>
                                            <p:strVal val="ppt_y"/>
                                          </p:val>
                                        </p:tav>
                                      </p:tavLst>
                                    </p:anim>
                                    <p:set>
                                      <p:cBhvr>
                                        <p:cTn id="135" fill="hold">
                                          <p:stCondLst>
                                            <p:cond delay="499"/>
                                          </p:stCondLst>
                                        </p:cTn>
                                        <p:tgtEl>
                                          <p:spTgt spid="290"/>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 presetClass="path" presetSubtype="0" accel="50000" decel="50000" fill="hold" nodeType="clickEffect">
                                  <p:stCondLst>
                                    <p:cond delay="0"/>
                                  </p:stCondLst>
                                  <p:childTnLst>
                                    <p:animMotion origin="layout" path="M 0.120939 -0.004065 L -0.004061 0.191768" pathEditMode="relative">
                                      <p:cBhvr>
                                        <p:cTn id="139" dur="500" fill="hold"/>
                                        <p:tgtEl>
                                          <p:spTgt spid="277"/>
                                        </p:tgtEl>
                                        <p:attrNameLst>
                                          <p:attrName>ppt_x</p:attrName>
                                          <p:attrName>ppt_y</p:attrName>
                                        </p:attrNameLst>
                                      </p:cBhvr>
                                    </p:animMotion>
                                  </p:childTnLst>
                                </p:cTn>
                              </p:par>
                            </p:childTnLst>
                          </p:cTn>
                        </p:par>
                        <p:par>
                          <p:cTn id="140" fill="hold">
                            <p:stCondLst>
                              <p:cond delay="500"/>
                            </p:stCondLst>
                            <p:childTnLst>
                              <p:par>
                                <p:cTn id="141" presetID="2" presetClass="exit" presetSubtype="8" fill="hold" grpId="1" nodeType="afterEffect">
                                  <p:stCondLst>
                                    <p:cond delay="0"/>
                                  </p:stCondLst>
                                  <p:iterate>
                                    <p:tmAbs val="0"/>
                                  </p:iterate>
                                  <p:childTnLst>
                                    <p:anim calcmode="lin" valueType="num">
                                      <p:cBhvr>
                                        <p:cTn id="142" dur="500" fill="hold"/>
                                        <p:tgtEl>
                                          <p:spTgt spid="291"/>
                                        </p:tgtEl>
                                        <p:attrNameLst>
                                          <p:attrName>ppt_x</p:attrName>
                                        </p:attrNameLst>
                                      </p:cBhvr>
                                      <p:tavLst>
                                        <p:tav tm="0">
                                          <p:val>
                                            <p:strVal val="ppt_x"/>
                                          </p:val>
                                        </p:tav>
                                        <p:tav tm="100000">
                                          <p:val>
                                            <p:strVal val="0-ppt_w/2"/>
                                          </p:val>
                                        </p:tav>
                                      </p:tavLst>
                                    </p:anim>
                                    <p:anim calcmode="lin" valueType="num">
                                      <p:cBhvr>
                                        <p:cTn id="143" dur="500" fill="hold"/>
                                        <p:tgtEl>
                                          <p:spTgt spid="291"/>
                                        </p:tgtEl>
                                        <p:attrNameLst>
                                          <p:attrName>ppt_y</p:attrName>
                                        </p:attrNameLst>
                                      </p:cBhvr>
                                      <p:tavLst>
                                        <p:tav tm="0">
                                          <p:val>
                                            <p:strVal val="ppt_y"/>
                                          </p:val>
                                        </p:tav>
                                        <p:tav tm="100000">
                                          <p:val>
                                            <p:strVal val="ppt_y"/>
                                          </p:val>
                                        </p:tav>
                                      </p:tavLst>
                                    </p:anim>
                                    <p:set>
                                      <p:cBhvr>
                                        <p:cTn id="144" fill="hold">
                                          <p:stCondLst>
                                            <p:cond delay="499"/>
                                          </p:stCondLst>
                                        </p:cTn>
                                        <p:tgtEl>
                                          <p:spTgt spid="29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path" presetSubtype="0" accel="50000" decel="50000" fill="hold" nodeType="clickEffect">
                                  <p:stCondLst>
                                    <p:cond delay="0"/>
                                  </p:stCondLst>
                                  <p:childTnLst>
                                    <p:animMotion origin="layout" path="M -0.004061 0.191768 L 0.113908 0.191768" pathEditMode="relative">
                                      <p:cBhvr>
                                        <p:cTn id="148" dur="500" fill="hold"/>
                                        <p:tgtEl>
                                          <p:spTgt spid="277"/>
                                        </p:tgtEl>
                                        <p:attrNameLst>
                                          <p:attrName>ppt_x</p:attrName>
                                          <p:attrName>ppt_y</p:attrName>
                                        </p:attrNameLst>
                                      </p:cBhvr>
                                    </p:animMotion>
                                  </p:childTnLst>
                                </p:cTn>
                              </p:par>
                            </p:childTnLst>
                          </p:cTn>
                        </p:par>
                      </p:childTnLst>
                    </p:cTn>
                  </p:par>
                  <p:par>
                    <p:cTn id="149" fill="hold">
                      <p:stCondLst>
                        <p:cond delay="indefinite"/>
                      </p:stCondLst>
                      <p:childTnLst>
                        <p:par>
                          <p:cTn id="150" fill="hold">
                            <p:stCondLst>
                              <p:cond delay="0"/>
                            </p:stCondLst>
                            <p:childTnLst>
                              <p:par>
                                <p:cTn id="151" presetID="-1" presetClass="path" presetSubtype="0" accel="50000" decel="50000" fill="hold" nodeType="clickEffect">
                                  <p:stCondLst>
                                    <p:cond delay="0"/>
                                  </p:stCondLst>
                                  <p:childTnLst>
                                    <p:animMotion origin="layout" path="M 0.113908 0.191768 L 0.124845 0.395933" pathEditMode="relative">
                                      <p:cBhvr>
                                        <p:cTn id="152" dur="500" fill="hold"/>
                                        <p:tgtEl>
                                          <p:spTgt spid="277"/>
                                        </p:tgtEl>
                                        <p:attrNameLst>
                                          <p:attrName>ppt_x</p:attrName>
                                          <p:attrName>ppt_y</p:attrName>
                                        </p:attrNameLst>
                                      </p:cBhvr>
                                    </p:animMotion>
                                  </p:childTnLst>
                                </p:cTn>
                              </p:par>
                            </p:childTnLst>
                          </p:cTn>
                        </p:par>
                        <p:par>
                          <p:cTn id="153" fill="hold">
                            <p:stCondLst>
                              <p:cond delay="500"/>
                            </p:stCondLst>
                            <p:childTnLst>
                              <p:par>
                                <p:cTn id="154" presetID="10" presetClass="entr" fill="hold" grpId="0" nodeType="afterEffect">
                                  <p:stCondLst>
                                    <p:cond delay="0"/>
                                  </p:stCondLst>
                                  <p:iterate>
                                    <p:tmAbs val="0"/>
                                  </p:iterate>
                                  <p:childTnLst>
                                    <p:set>
                                      <p:cBhvr>
                                        <p:cTn id="155" fill="hold"/>
                                        <p:tgtEl>
                                          <p:spTgt spid="275"/>
                                        </p:tgtEl>
                                        <p:attrNameLst>
                                          <p:attrName>style.visibility</p:attrName>
                                        </p:attrNameLst>
                                      </p:cBhvr>
                                      <p:to>
                                        <p:strVal val="visible"/>
                                      </p:to>
                                    </p:set>
                                    <p:animEffect transition="in" filter="fade">
                                      <p:cBhvr>
                                        <p:cTn id="156" dur="250"/>
                                        <p:tgtEl>
                                          <p:spTgt spid="275"/>
                                        </p:tgtEl>
                                      </p:cBhvr>
                                    </p:animEffect>
                                  </p:childTnLst>
                                </p:cTn>
                              </p:par>
                            </p:childTnLst>
                          </p:cTn>
                        </p:par>
                        <p:par>
                          <p:cTn id="157" fill="hold">
                            <p:stCondLst>
                              <p:cond delay="750"/>
                            </p:stCondLst>
                            <p:childTnLst>
                              <p:par>
                                <p:cTn id="158" presetID="10" presetClass="entr" fill="hold" grpId="0" nodeType="afterEffect">
                                  <p:stCondLst>
                                    <p:cond delay="0"/>
                                  </p:stCondLst>
                                  <p:iterate>
                                    <p:tmAbs val="0"/>
                                  </p:iterate>
                                  <p:childTnLst>
                                    <p:set>
                                      <p:cBhvr>
                                        <p:cTn id="159" fill="hold"/>
                                        <p:tgtEl>
                                          <p:spTgt spid="286"/>
                                        </p:tgtEl>
                                        <p:attrNameLst>
                                          <p:attrName>style.visibility</p:attrName>
                                        </p:attrNameLst>
                                      </p:cBhvr>
                                      <p:to>
                                        <p:strVal val="visible"/>
                                      </p:to>
                                    </p:set>
                                    <p:animEffect transition="in" filter="fade">
                                      <p:cBhvr>
                                        <p:cTn id="160" dur="500"/>
                                        <p:tgtEl>
                                          <p:spTgt spid="286"/>
                                        </p:tgtEl>
                                      </p:cBhvr>
                                    </p:animEffect>
                                  </p:childTnLst>
                                </p:cTn>
                              </p:par>
                            </p:childTnLst>
                          </p:cTn>
                        </p:par>
                        <p:par>
                          <p:cTn id="161" fill="hold">
                            <p:stCondLst>
                              <p:cond delay="0"/>
                            </p:stCondLst>
                            <p:childTnLst>
                              <p:par>
                                <p:cTn id="162" presetID="-1" presetClass="path" presetSubtype="0" accel="50000" decel="50000" fill="hold" nodeType="afterEffect">
                                  <p:stCondLst>
                                    <p:cond delay="0"/>
                                  </p:stCondLst>
                                  <p:childTnLst>
                                    <p:animMotion origin="layout" path="M 0.000000 0.000000 L -0.010156 0.320833" pathEditMode="relative">
                                      <p:cBhvr>
                                        <p:cTn id="163" dur="500" fill="hold"/>
                                        <p:tgtEl>
                                          <p:spTgt spid="286"/>
                                        </p:tgtEl>
                                        <p:attrNameLst>
                                          <p:attrName>ppt_x</p:attrName>
                                          <p:attrName>ppt_y</p:attrName>
                                        </p:attrNameLst>
                                      </p:cBhvr>
                                    </p:animMotion>
                                  </p:childTnLst>
                                </p:cTn>
                              </p:par>
                            </p:childTnLst>
                          </p:cTn>
                        </p:par>
                        <p:par>
                          <p:cTn id="164" fill="hold">
                            <p:stCondLst>
                              <p:cond delay="500"/>
                            </p:stCondLst>
                            <p:childTnLst>
                              <p:par>
                                <p:cTn id="165" presetID="10" presetClass="entr" fill="hold" grpId="0" nodeType="afterEffect">
                                  <p:stCondLst>
                                    <p:cond delay="0"/>
                                  </p:stCondLst>
                                  <p:iterate>
                                    <p:tmAbs val="0"/>
                                  </p:iterate>
                                  <p:childTnLst>
                                    <p:set>
                                      <p:cBhvr>
                                        <p:cTn id="166" fill="hold"/>
                                        <p:tgtEl>
                                          <p:spTgt spid="295"/>
                                        </p:tgtEl>
                                        <p:attrNameLst>
                                          <p:attrName>style.visibility</p:attrName>
                                        </p:attrNameLst>
                                      </p:cBhvr>
                                      <p:to>
                                        <p:strVal val="visible"/>
                                      </p:to>
                                    </p:set>
                                    <p:animEffect transition="in" filter="fade">
                                      <p:cBhvr>
                                        <p:cTn id="167" dur="500"/>
                                        <p:tgtEl>
                                          <p:spTgt spid="295"/>
                                        </p:tgtEl>
                                      </p:cBhvr>
                                    </p:animEffect>
                                  </p:childTnLst>
                                </p:cTn>
                              </p:par>
                            </p:childTnLst>
                          </p:cTn>
                        </p:par>
                      </p:childTnLst>
                    </p:cTn>
                  </p:par>
                  <p:par>
                    <p:cTn id="168" fill="hold">
                      <p:stCondLst>
                        <p:cond delay="indefinite"/>
                      </p:stCondLst>
                      <p:childTnLst>
                        <p:par>
                          <p:cTn id="169" fill="hold">
                            <p:stCondLst>
                              <p:cond delay="0"/>
                            </p:stCondLst>
                            <p:childTnLst>
                              <p:par>
                                <p:cTn id="170" presetID="-1" presetClass="path" presetSubtype="0" accel="50000" decel="50000" fill="hold" nodeType="clickEffect">
                                  <p:stCondLst>
                                    <p:cond delay="0"/>
                                  </p:stCondLst>
                                  <p:childTnLst>
                                    <p:animMotion origin="layout" path="M 0.124845 0.395933 L 0.124845 0.191768 L 0.240470 0.191768" pathEditMode="relative">
                                      <p:cBhvr>
                                        <p:cTn id="171" dur="1000" fill="hold"/>
                                        <p:tgtEl>
                                          <p:spTgt spid="277"/>
                                        </p:tgtEl>
                                        <p:attrNameLst>
                                          <p:attrName>ppt_x</p:attrName>
                                          <p:attrName>ppt_y</p:attrName>
                                        </p:attrNameLst>
                                      </p:cBhvr>
                                    </p:animMotion>
                                  </p:childTnLst>
                                </p:cTn>
                              </p:par>
                            </p:childTnLst>
                          </p:cTn>
                        </p:par>
                        <p:par>
                          <p:cTn id="172" fill="hold">
                            <p:stCondLst>
                              <p:cond delay="1000"/>
                            </p:stCondLst>
                            <p:childTnLst>
                              <p:par>
                                <p:cTn id="173" presetID="10" presetClass="entr" fill="hold" grpId="0" nodeType="afterEffect">
                                  <p:stCondLst>
                                    <p:cond delay="0"/>
                                  </p:stCondLst>
                                  <p:iterate>
                                    <p:tmAbs val="0"/>
                                  </p:iterate>
                                  <p:childTnLst>
                                    <p:set>
                                      <p:cBhvr>
                                        <p:cTn id="174" fill="hold"/>
                                        <p:tgtEl>
                                          <p:spTgt spid="271"/>
                                        </p:tgtEl>
                                        <p:attrNameLst>
                                          <p:attrName>style.visibility</p:attrName>
                                        </p:attrNameLst>
                                      </p:cBhvr>
                                      <p:to>
                                        <p:strVal val="visible"/>
                                      </p:to>
                                    </p:set>
                                    <p:animEffect transition="in" filter="fade">
                                      <p:cBhvr>
                                        <p:cTn id="175" dur="250"/>
                                        <p:tgtEl>
                                          <p:spTgt spid="271"/>
                                        </p:tgtEl>
                                      </p:cBhvr>
                                    </p:animEffect>
                                  </p:childTnLst>
                                </p:cTn>
                              </p:par>
                            </p:childTnLst>
                          </p:cTn>
                        </p:par>
                        <p:par>
                          <p:cTn id="176" fill="hold">
                            <p:stCondLst>
                              <p:cond delay="1250"/>
                            </p:stCondLst>
                            <p:childTnLst>
                              <p:par>
                                <p:cTn id="177" presetID="10" presetClass="entr" fill="hold" grpId="0" nodeType="afterEffect">
                                  <p:stCondLst>
                                    <p:cond delay="0"/>
                                  </p:stCondLst>
                                  <p:iterate>
                                    <p:tmAbs val="0"/>
                                  </p:iterate>
                                  <p:childTnLst>
                                    <p:set>
                                      <p:cBhvr>
                                        <p:cTn id="178" fill="hold"/>
                                        <p:tgtEl>
                                          <p:spTgt spid="288"/>
                                        </p:tgtEl>
                                        <p:attrNameLst>
                                          <p:attrName>style.visibility</p:attrName>
                                        </p:attrNameLst>
                                      </p:cBhvr>
                                      <p:to>
                                        <p:strVal val="visible"/>
                                      </p:to>
                                    </p:set>
                                    <p:animEffect transition="in" filter="fade">
                                      <p:cBhvr>
                                        <p:cTn id="179" dur="500"/>
                                        <p:tgtEl>
                                          <p:spTgt spid="288"/>
                                        </p:tgtEl>
                                      </p:cBhvr>
                                    </p:animEffect>
                                  </p:childTnLst>
                                </p:cTn>
                              </p:par>
                            </p:childTnLst>
                          </p:cTn>
                        </p:par>
                        <p:par>
                          <p:cTn id="180" fill="hold">
                            <p:stCondLst>
                              <p:cond delay="0"/>
                            </p:stCondLst>
                            <p:childTnLst>
                              <p:par>
                                <p:cTn id="181" presetID="-1" presetClass="path" presetSubtype="0" accel="50000" decel="50000" fill="hold" nodeType="afterEffect">
                                  <p:stCondLst>
                                    <p:cond delay="0"/>
                                  </p:stCondLst>
                                  <p:childTnLst>
                                    <p:animMotion origin="layout" path="M 0.000000 0.000000 L -0.104688 0.518056" pathEditMode="relative">
                                      <p:cBhvr>
                                        <p:cTn id="182" dur="1000" fill="hold"/>
                                        <p:tgtEl>
                                          <p:spTgt spid="288"/>
                                        </p:tgtEl>
                                        <p:attrNameLst>
                                          <p:attrName>ppt_x</p:attrName>
                                          <p:attrName>ppt_y</p:attrName>
                                        </p:attrNameLst>
                                      </p:cBhvr>
                                    </p:animMotion>
                                  </p:childTnLst>
                                </p:cTn>
                              </p:par>
                            </p:childTnLst>
                          </p:cTn>
                        </p:par>
                        <p:par>
                          <p:cTn id="183" fill="hold">
                            <p:stCondLst>
                              <p:cond delay="1000"/>
                            </p:stCondLst>
                            <p:childTnLst>
                              <p:par>
                                <p:cTn id="184" presetID="10" presetClass="entr" fill="hold" grpId="0" nodeType="afterEffect">
                                  <p:stCondLst>
                                    <p:cond delay="0"/>
                                  </p:stCondLst>
                                  <p:iterate>
                                    <p:tmAbs val="0"/>
                                  </p:iterate>
                                  <p:childTnLst>
                                    <p:set>
                                      <p:cBhvr>
                                        <p:cTn id="185" fill="hold"/>
                                        <p:tgtEl>
                                          <p:spTgt spid="297"/>
                                        </p:tgtEl>
                                        <p:attrNameLst>
                                          <p:attrName>style.visibility</p:attrName>
                                        </p:attrNameLst>
                                      </p:cBhvr>
                                      <p:to>
                                        <p:strVal val="visible"/>
                                      </p:to>
                                    </p:set>
                                    <p:animEffect transition="in" filter="fade">
                                      <p:cBhvr>
                                        <p:cTn id="186" dur="500"/>
                                        <p:tgtEl>
                                          <p:spTgt spid="297"/>
                                        </p:tgtEl>
                                      </p:cBhvr>
                                    </p:animEffect>
                                  </p:childTnLst>
                                </p:cTn>
                              </p:par>
                            </p:childTnLst>
                          </p:cTn>
                        </p:par>
                        <p:par>
                          <p:cTn id="187" fill="hold">
                            <p:stCondLst>
                              <p:cond delay="1500"/>
                            </p:stCondLst>
                            <p:childTnLst>
                              <p:par>
                                <p:cTn id="188" presetID="2" presetClass="exit" presetSubtype="8" fill="hold" grpId="1" nodeType="afterEffect">
                                  <p:stCondLst>
                                    <p:cond delay="0"/>
                                  </p:stCondLst>
                                  <p:iterate>
                                    <p:tmAbs val="0"/>
                                  </p:iterate>
                                  <p:childTnLst>
                                    <p:anim calcmode="lin" valueType="num">
                                      <p:cBhvr>
                                        <p:cTn id="189" dur="500" fill="hold"/>
                                        <p:tgtEl>
                                          <p:spTgt spid="294"/>
                                        </p:tgtEl>
                                        <p:attrNameLst>
                                          <p:attrName>ppt_x</p:attrName>
                                        </p:attrNameLst>
                                      </p:cBhvr>
                                      <p:tavLst>
                                        <p:tav tm="0">
                                          <p:val>
                                            <p:strVal val="ppt_x"/>
                                          </p:val>
                                        </p:tav>
                                        <p:tav tm="100000">
                                          <p:val>
                                            <p:strVal val="0-ppt_w/2"/>
                                          </p:val>
                                        </p:tav>
                                      </p:tavLst>
                                    </p:anim>
                                    <p:anim calcmode="lin" valueType="num">
                                      <p:cBhvr>
                                        <p:cTn id="190" dur="500" fill="hold"/>
                                        <p:tgtEl>
                                          <p:spTgt spid="294"/>
                                        </p:tgtEl>
                                        <p:attrNameLst>
                                          <p:attrName>ppt_y</p:attrName>
                                        </p:attrNameLst>
                                      </p:cBhvr>
                                      <p:tavLst>
                                        <p:tav tm="0">
                                          <p:val>
                                            <p:strVal val="ppt_y"/>
                                          </p:val>
                                        </p:tav>
                                        <p:tav tm="100000">
                                          <p:val>
                                            <p:strVal val="ppt_y"/>
                                          </p:val>
                                        </p:tav>
                                      </p:tavLst>
                                    </p:anim>
                                    <p:set>
                                      <p:cBhvr>
                                        <p:cTn id="191" fill="hold">
                                          <p:stCondLst>
                                            <p:cond delay="499"/>
                                          </p:stCondLst>
                                        </p:cTn>
                                        <p:tgtEl>
                                          <p:spTgt spid="294"/>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1" presetClass="path" presetSubtype="0" accel="50000" decel="50000" fill="hold" nodeType="clickEffect">
                                  <p:stCondLst>
                                    <p:cond delay="0"/>
                                  </p:stCondLst>
                                  <p:childTnLst>
                                    <p:animMotion origin="layout" path="M 0.240470 0.191768 L 0.121720 -0.004065" pathEditMode="relative">
                                      <p:cBhvr>
                                        <p:cTn id="195" dur="1000" fill="hold"/>
                                        <p:tgtEl>
                                          <p:spTgt spid="277"/>
                                        </p:tgtEl>
                                        <p:attrNameLst>
                                          <p:attrName>ppt_x</p:attrName>
                                          <p:attrName>ppt_y</p:attrName>
                                        </p:attrNameLst>
                                      </p:cBhvr>
                                    </p:animMotion>
                                  </p:childTnLst>
                                </p:cTn>
                              </p:par>
                            </p:childTnLst>
                          </p:cTn>
                        </p:par>
                      </p:childTnLst>
                    </p:cTn>
                  </p:par>
                  <p:par>
                    <p:cTn id="196" fill="hold">
                      <p:stCondLst>
                        <p:cond delay="indefinite"/>
                      </p:stCondLst>
                      <p:childTnLst>
                        <p:par>
                          <p:cTn id="197" fill="hold">
                            <p:stCondLst>
                              <p:cond delay="0"/>
                            </p:stCondLst>
                            <p:childTnLst>
                              <p:par>
                                <p:cTn id="198" presetID="-1" presetClass="path" presetSubtype="0" accel="50000" decel="50000" fill="hold" nodeType="clickEffect">
                                  <p:stCondLst>
                                    <p:cond delay="0"/>
                                  </p:stCondLst>
                                  <p:childTnLst>
                                    <p:animMotion origin="layout" path="M 0.121720 -0.004065 L 0.242480 -0.005555" pathEditMode="relative">
                                      <p:cBhvr>
                                        <p:cTn id="199" dur="1000" fill="hold"/>
                                        <p:tgtEl>
                                          <p:spTgt spid="277"/>
                                        </p:tgtEl>
                                        <p:attrNameLst>
                                          <p:attrName>ppt_x</p:attrName>
                                          <p:attrName>ppt_y</p:attrName>
                                        </p:attrNameLst>
                                      </p:cBhvr>
                                    </p:animMotion>
                                  </p:childTnLst>
                                </p:cTn>
                              </p:par>
                            </p:childTnLst>
                          </p:cTn>
                        </p:par>
                        <p:par>
                          <p:cTn id="200" fill="hold">
                            <p:stCondLst>
                              <p:cond delay="1000"/>
                            </p:stCondLst>
                            <p:childTnLst>
                              <p:par>
                                <p:cTn id="201" presetID="10" presetClass="entr" fill="hold" grpId="0" nodeType="afterEffect">
                                  <p:stCondLst>
                                    <p:cond delay="0"/>
                                  </p:stCondLst>
                                  <p:iterate>
                                    <p:tmAbs val="0"/>
                                  </p:iterate>
                                  <p:childTnLst>
                                    <p:set>
                                      <p:cBhvr>
                                        <p:cTn id="202" fill="hold"/>
                                        <p:tgtEl>
                                          <p:spTgt spid="270"/>
                                        </p:tgtEl>
                                        <p:attrNameLst>
                                          <p:attrName>style.visibility</p:attrName>
                                        </p:attrNameLst>
                                      </p:cBhvr>
                                      <p:to>
                                        <p:strVal val="visible"/>
                                      </p:to>
                                    </p:set>
                                    <p:animEffect transition="in" filter="fade">
                                      <p:cBhvr>
                                        <p:cTn id="203" dur="250"/>
                                        <p:tgtEl>
                                          <p:spTgt spid="270"/>
                                        </p:tgtEl>
                                      </p:cBhvr>
                                    </p:animEffect>
                                  </p:childTnLst>
                                </p:cTn>
                              </p:par>
                            </p:childTnLst>
                          </p:cTn>
                        </p:par>
                        <p:par>
                          <p:cTn id="204" fill="hold">
                            <p:stCondLst>
                              <p:cond delay="1250"/>
                            </p:stCondLst>
                            <p:childTnLst>
                              <p:par>
                                <p:cTn id="205" presetID="10" presetClass="entr" fill="hold" grpId="0" nodeType="afterEffect">
                                  <p:stCondLst>
                                    <p:cond delay="0"/>
                                  </p:stCondLst>
                                  <p:iterate>
                                    <p:tmAbs val="0"/>
                                  </p:iterate>
                                  <p:childTnLst>
                                    <p:set>
                                      <p:cBhvr>
                                        <p:cTn id="206" fill="hold"/>
                                        <p:tgtEl>
                                          <p:spTgt spid="287"/>
                                        </p:tgtEl>
                                        <p:attrNameLst>
                                          <p:attrName>style.visibility</p:attrName>
                                        </p:attrNameLst>
                                      </p:cBhvr>
                                      <p:to>
                                        <p:strVal val="visible"/>
                                      </p:to>
                                    </p:set>
                                    <p:animEffect transition="in" filter="fade">
                                      <p:cBhvr>
                                        <p:cTn id="207" dur="500"/>
                                        <p:tgtEl>
                                          <p:spTgt spid="287"/>
                                        </p:tgtEl>
                                      </p:cBhvr>
                                    </p:animEffect>
                                  </p:childTnLst>
                                </p:cTn>
                              </p:par>
                            </p:childTnLst>
                          </p:cTn>
                        </p:par>
                        <p:par>
                          <p:cTn id="208" fill="hold">
                            <p:stCondLst>
                              <p:cond delay="0"/>
                            </p:stCondLst>
                            <p:childTnLst>
                              <p:par>
                                <p:cTn id="209" presetID="-1" presetClass="path" presetSubtype="0" accel="50000" decel="50000" fill="hold" nodeType="afterEffect">
                                  <p:stCondLst>
                                    <p:cond delay="0"/>
                                  </p:stCondLst>
                                  <p:childTnLst>
                                    <p:animMotion origin="layout" path="M 0.000000 0.000000 L -0.072656 0.719444" pathEditMode="relative">
                                      <p:cBhvr>
                                        <p:cTn id="210" dur="500" fill="hold"/>
                                        <p:tgtEl>
                                          <p:spTgt spid="287"/>
                                        </p:tgtEl>
                                        <p:attrNameLst>
                                          <p:attrName>ppt_x</p:attrName>
                                          <p:attrName>ppt_y</p:attrName>
                                        </p:attrNameLst>
                                      </p:cBhvr>
                                    </p:animMotion>
                                  </p:childTnLst>
                                </p:cTn>
                              </p:par>
                            </p:childTnLst>
                          </p:cTn>
                        </p:par>
                        <p:par>
                          <p:cTn id="211" fill="hold">
                            <p:stCondLst>
                              <p:cond delay="500"/>
                            </p:stCondLst>
                            <p:childTnLst>
                              <p:par>
                                <p:cTn id="212" presetID="10" presetClass="entr" fill="hold" grpId="0" nodeType="afterEffect">
                                  <p:stCondLst>
                                    <p:cond delay="0"/>
                                  </p:stCondLst>
                                  <p:iterate>
                                    <p:tmAbs val="0"/>
                                  </p:iterate>
                                  <p:childTnLst>
                                    <p:set>
                                      <p:cBhvr>
                                        <p:cTn id="213" fill="hold"/>
                                        <p:tgtEl>
                                          <p:spTgt spid="296"/>
                                        </p:tgtEl>
                                        <p:attrNameLst>
                                          <p:attrName>style.visibility</p:attrName>
                                        </p:attrNameLst>
                                      </p:cBhvr>
                                      <p:to>
                                        <p:strVal val="visible"/>
                                      </p:to>
                                    </p:set>
                                    <p:animEffect transition="in" filter="fade">
                                      <p:cBhvr>
                                        <p:cTn id="214" dur="500"/>
                                        <p:tgtEl>
                                          <p:spTgt spid="296"/>
                                        </p:tgtEl>
                                      </p:cBhvr>
                                    </p:animEffect>
                                  </p:childTnLst>
                                </p:cTn>
                              </p:par>
                            </p:childTnLst>
                          </p:cTn>
                        </p:par>
                        <p:par>
                          <p:cTn id="215" fill="hold">
                            <p:stCondLst>
                              <p:cond delay="1000"/>
                            </p:stCondLst>
                            <p:childTnLst>
                              <p:par>
                                <p:cTn id="216" presetID="2" presetClass="exit" presetSubtype="8" fill="hold" grpId="1" nodeType="afterEffect">
                                  <p:stCondLst>
                                    <p:cond delay="0"/>
                                  </p:stCondLst>
                                  <p:iterate>
                                    <p:tmAbs val="0"/>
                                  </p:iterate>
                                  <p:childTnLst>
                                    <p:anim calcmode="lin" valueType="num">
                                      <p:cBhvr>
                                        <p:cTn id="217" dur="500" fill="hold"/>
                                        <p:tgtEl>
                                          <p:spTgt spid="293"/>
                                        </p:tgtEl>
                                        <p:attrNameLst>
                                          <p:attrName>ppt_x</p:attrName>
                                        </p:attrNameLst>
                                      </p:cBhvr>
                                      <p:tavLst>
                                        <p:tav tm="0">
                                          <p:val>
                                            <p:strVal val="ppt_x"/>
                                          </p:val>
                                        </p:tav>
                                        <p:tav tm="100000">
                                          <p:val>
                                            <p:strVal val="0-ppt_w/2"/>
                                          </p:val>
                                        </p:tav>
                                      </p:tavLst>
                                    </p:anim>
                                    <p:anim calcmode="lin" valueType="num">
                                      <p:cBhvr>
                                        <p:cTn id="218" dur="500" fill="hold"/>
                                        <p:tgtEl>
                                          <p:spTgt spid="293"/>
                                        </p:tgtEl>
                                        <p:attrNameLst>
                                          <p:attrName>ppt_y</p:attrName>
                                        </p:attrNameLst>
                                      </p:cBhvr>
                                      <p:tavLst>
                                        <p:tav tm="0">
                                          <p:val>
                                            <p:strVal val="ppt_y"/>
                                          </p:val>
                                        </p:tav>
                                        <p:tav tm="100000">
                                          <p:val>
                                            <p:strVal val="ppt_y"/>
                                          </p:val>
                                        </p:tav>
                                      </p:tavLst>
                                    </p:anim>
                                    <p:set>
                                      <p:cBhvr>
                                        <p:cTn id="219" fill="hold">
                                          <p:stCondLst>
                                            <p:cond delay="499"/>
                                          </p:stCondLst>
                                        </p:cTn>
                                        <p:tgtEl>
                                          <p:spTgt spid="293"/>
                                        </p:tgtEl>
                                        <p:attrNameLst>
                                          <p:attrName>style.visibility</p:attrName>
                                        </p:attrNameLst>
                                      </p:cBhvr>
                                      <p:to>
                                        <p:strVal val="hidden"/>
                                      </p:to>
                                    </p:set>
                                  </p:childTnLst>
                                </p:cTn>
                              </p:par>
                            </p:childTnLst>
                          </p:cTn>
                        </p:par>
                      </p:childTnLst>
                    </p:cTn>
                  </p:par>
                  <p:par>
                    <p:cTn id="220" fill="hold">
                      <p:stCondLst>
                        <p:cond delay="indefinite"/>
                      </p:stCondLst>
                      <p:childTnLst>
                        <p:par>
                          <p:cTn id="221" fill="hold">
                            <p:stCondLst>
                              <p:cond delay="0"/>
                            </p:stCondLst>
                            <p:childTnLst>
                              <p:par>
                                <p:cTn id="222" presetID="-1" presetClass="path" presetSubtype="0" accel="50000" decel="50000" fill="hold" nodeType="clickEffect">
                                  <p:stCondLst>
                                    <p:cond delay="0"/>
                                  </p:stCondLst>
                                  <p:childTnLst>
                                    <p:animMotion origin="layout" path="M 0.242480 -0.005555 L 0.126408 0.395935" pathEditMode="relative">
                                      <p:cBhvr>
                                        <p:cTn id="223" dur="1000" fill="hold"/>
                                        <p:tgtEl>
                                          <p:spTgt spid="277"/>
                                        </p:tgtEl>
                                        <p:attrNameLst>
                                          <p:attrName>ppt_x</p:attrName>
                                          <p:attrName>ppt_y</p:attrName>
                                        </p:attrNameLst>
                                      </p:cBhvr>
                                    </p:animMotion>
                                  </p:childTnLst>
                                </p:cTn>
                              </p:par>
                            </p:childTnLst>
                          </p:cTn>
                        </p:par>
                      </p:childTnLst>
                    </p:cTn>
                  </p:par>
                  <p:par>
                    <p:cTn id="224" fill="hold">
                      <p:stCondLst>
                        <p:cond delay="indefinite"/>
                      </p:stCondLst>
                      <p:childTnLst>
                        <p:par>
                          <p:cTn id="225" fill="hold">
                            <p:stCondLst>
                              <p:cond delay="0"/>
                            </p:stCondLst>
                            <p:childTnLst>
                              <p:par>
                                <p:cTn id="226" presetID="-1" presetClass="path" presetSubtype="0" accel="50000" decel="50000" fill="hold" nodeType="clickEffect">
                                  <p:stCondLst>
                                    <p:cond delay="0"/>
                                  </p:stCondLst>
                                  <p:childTnLst>
                                    <p:animMotion origin="layout" path="M 0.126408 0.395935 L -0.003280 0.395935" pathEditMode="relative">
                                      <p:cBhvr>
                                        <p:cTn id="227" dur="1000" fill="hold"/>
                                        <p:tgtEl>
                                          <p:spTgt spid="277"/>
                                        </p:tgtEl>
                                        <p:attrNameLst>
                                          <p:attrName>ppt_x</p:attrName>
                                          <p:attrName>ppt_y</p:attrName>
                                        </p:attrNameLst>
                                      </p:cBhvr>
                                    </p:animMotion>
                                  </p:childTnLst>
                                </p:cTn>
                              </p:par>
                            </p:childTnLst>
                          </p:cTn>
                        </p:par>
                        <p:par>
                          <p:cTn id="228" fill="hold">
                            <p:stCondLst>
                              <p:cond delay="1000"/>
                            </p:stCondLst>
                            <p:childTnLst>
                              <p:par>
                                <p:cTn id="229" presetID="10" presetClass="entr" fill="hold" grpId="0" nodeType="afterEffect">
                                  <p:stCondLst>
                                    <p:cond delay="0"/>
                                  </p:stCondLst>
                                  <p:iterate>
                                    <p:tmAbs val="0"/>
                                  </p:iterate>
                                  <p:childTnLst>
                                    <p:set>
                                      <p:cBhvr>
                                        <p:cTn id="230" fill="hold"/>
                                        <p:tgtEl>
                                          <p:spTgt spid="274"/>
                                        </p:tgtEl>
                                        <p:attrNameLst>
                                          <p:attrName>style.visibility</p:attrName>
                                        </p:attrNameLst>
                                      </p:cBhvr>
                                      <p:to>
                                        <p:strVal val="visible"/>
                                      </p:to>
                                    </p:set>
                                    <p:animEffect transition="in" filter="fade">
                                      <p:cBhvr>
                                        <p:cTn id="231" dur="250"/>
                                        <p:tgtEl>
                                          <p:spTgt spid="274"/>
                                        </p:tgtEl>
                                      </p:cBhvr>
                                    </p:animEffect>
                                  </p:childTnLst>
                                </p:cTn>
                              </p:par>
                            </p:childTnLst>
                          </p:cTn>
                        </p:par>
                        <p:par>
                          <p:cTn id="232" fill="hold">
                            <p:stCondLst>
                              <p:cond delay="1250"/>
                            </p:stCondLst>
                            <p:childTnLst>
                              <p:par>
                                <p:cTn id="233" presetID="10" presetClass="entr" fill="hold" grpId="0" nodeType="afterEffect">
                                  <p:stCondLst>
                                    <p:cond delay="0"/>
                                  </p:stCondLst>
                                  <p:iterate>
                                    <p:tmAbs val="0"/>
                                  </p:iterate>
                                  <p:childTnLst>
                                    <p:set>
                                      <p:cBhvr>
                                        <p:cTn id="234" fill="hold"/>
                                        <p:tgtEl>
                                          <p:spTgt spid="283"/>
                                        </p:tgtEl>
                                        <p:attrNameLst>
                                          <p:attrName>style.visibility</p:attrName>
                                        </p:attrNameLst>
                                      </p:cBhvr>
                                      <p:to>
                                        <p:strVal val="visible"/>
                                      </p:to>
                                    </p:set>
                                    <p:animEffect transition="in" filter="fade">
                                      <p:cBhvr>
                                        <p:cTn id="235" dur="500"/>
                                        <p:tgtEl>
                                          <p:spTgt spid="283"/>
                                        </p:tgtEl>
                                      </p:cBhvr>
                                    </p:animEffect>
                                  </p:childTnLst>
                                </p:cTn>
                              </p:par>
                            </p:childTnLst>
                          </p:cTn>
                        </p:par>
                        <p:par>
                          <p:cTn id="236" fill="hold">
                            <p:stCondLst>
                              <p:cond delay="0"/>
                            </p:stCondLst>
                            <p:childTnLst>
                              <p:par>
                                <p:cTn id="237" presetID="-1" presetClass="path" presetSubtype="0" accel="50000" decel="50000" fill="hold" nodeType="afterEffect">
                                  <p:stCondLst>
                                    <p:cond delay="0"/>
                                  </p:stCondLst>
                                  <p:childTnLst>
                                    <p:animMotion origin="layout" path="M 0.000000 0.000000 L 0.201054 0.319444" pathEditMode="relative">
                                      <p:cBhvr>
                                        <p:cTn id="238" dur="1000" fill="hold"/>
                                        <p:tgtEl>
                                          <p:spTgt spid="283"/>
                                        </p:tgtEl>
                                        <p:attrNameLst>
                                          <p:attrName>ppt_x</p:attrName>
                                          <p:attrName>ppt_y</p:attrName>
                                        </p:attrNameLst>
                                      </p:cBhvr>
                                    </p:animMotion>
                                  </p:childTnLst>
                                </p:cTn>
                              </p:par>
                            </p:childTnLst>
                          </p:cTn>
                        </p:par>
                        <p:par>
                          <p:cTn id="239" fill="hold">
                            <p:stCondLst>
                              <p:cond delay="1000"/>
                            </p:stCondLst>
                            <p:childTnLst>
                              <p:par>
                                <p:cTn id="240" presetID="10" presetClass="entr" fill="hold" grpId="0" nodeType="afterEffect">
                                  <p:stCondLst>
                                    <p:cond delay="0"/>
                                  </p:stCondLst>
                                  <p:iterate>
                                    <p:tmAbs val="0"/>
                                  </p:iterate>
                                  <p:childTnLst>
                                    <p:set>
                                      <p:cBhvr>
                                        <p:cTn id="241" fill="hold"/>
                                        <p:tgtEl>
                                          <p:spTgt spid="292"/>
                                        </p:tgtEl>
                                        <p:attrNameLst>
                                          <p:attrName>style.visibility</p:attrName>
                                        </p:attrNameLst>
                                      </p:cBhvr>
                                      <p:to>
                                        <p:strVal val="visible"/>
                                      </p:to>
                                    </p:set>
                                    <p:animEffect transition="in" filter="fade">
                                      <p:cBhvr>
                                        <p:cTn id="242" dur="500"/>
                                        <p:tgtEl>
                                          <p:spTgt spid="292"/>
                                        </p:tgtEl>
                                      </p:cBhvr>
                                    </p:animEffect>
                                  </p:childTnLst>
                                </p:cTn>
                              </p:par>
                            </p:childTnLst>
                          </p:cTn>
                        </p:par>
                        <p:par>
                          <p:cTn id="243" fill="hold">
                            <p:stCondLst>
                              <p:cond delay="1500"/>
                            </p:stCondLst>
                            <p:childTnLst>
                              <p:par>
                                <p:cTn id="244" presetID="2" presetClass="exit" presetSubtype="8" fill="hold" grpId="1" nodeType="afterEffect">
                                  <p:stCondLst>
                                    <p:cond delay="0"/>
                                  </p:stCondLst>
                                  <p:iterate>
                                    <p:tmAbs val="0"/>
                                  </p:iterate>
                                  <p:childTnLst>
                                    <p:anim calcmode="lin" valueType="num">
                                      <p:cBhvr>
                                        <p:cTn id="245" dur="500" fill="hold"/>
                                        <p:tgtEl>
                                          <p:spTgt spid="295"/>
                                        </p:tgtEl>
                                        <p:attrNameLst>
                                          <p:attrName>ppt_x</p:attrName>
                                        </p:attrNameLst>
                                      </p:cBhvr>
                                      <p:tavLst>
                                        <p:tav tm="0">
                                          <p:val>
                                            <p:strVal val="ppt_x"/>
                                          </p:val>
                                        </p:tav>
                                        <p:tav tm="100000">
                                          <p:val>
                                            <p:strVal val="0-ppt_w/2"/>
                                          </p:val>
                                        </p:tav>
                                      </p:tavLst>
                                    </p:anim>
                                    <p:anim calcmode="lin" valueType="num">
                                      <p:cBhvr>
                                        <p:cTn id="246" dur="500" fill="hold"/>
                                        <p:tgtEl>
                                          <p:spTgt spid="295"/>
                                        </p:tgtEl>
                                        <p:attrNameLst>
                                          <p:attrName>ppt_y</p:attrName>
                                        </p:attrNameLst>
                                      </p:cBhvr>
                                      <p:tavLst>
                                        <p:tav tm="0">
                                          <p:val>
                                            <p:strVal val="ppt_y"/>
                                          </p:val>
                                        </p:tav>
                                        <p:tav tm="100000">
                                          <p:val>
                                            <p:strVal val="ppt_y"/>
                                          </p:val>
                                        </p:tav>
                                      </p:tavLst>
                                    </p:anim>
                                    <p:set>
                                      <p:cBhvr>
                                        <p:cTn id="247" fill="hold">
                                          <p:stCondLst>
                                            <p:cond delay="499"/>
                                          </p:stCondLst>
                                        </p:cTn>
                                        <p:tgtEl>
                                          <p:spTgt spid="295"/>
                                        </p:tgtEl>
                                        <p:attrNameLst>
                                          <p:attrName>style.visibility</p:attrName>
                                        </p:attrNameLst>
                                      </p:cBhvr>
                                      <p:to>
                                        <p:strVal val="hidden"/>
                                      </p:to>
                                    </p:set>
                                  </p:childTnLst>
                                </p:cTn>
                              </p:par>
                            </p:childTnLst>
                          </p:cTn>
                        </p:par>
                      </p:childTnLst>
                    </p:cTn>
                  </p:par>
                  <p:par>
                    <p:cTn id="248" fill="hold">
                      <p:stCondLst>
                        <p:cond delay="indefinite"/>
                      </p:stCondLst>
                      <p:childTnLst>
                        <p:par>
                          <p:cTn id="249" fill="hold">
                            <p:stCondLst>
                              <p:cond delay="0"/>
                            </p:stCondLst>
                            <p:childTnLst>
                              <p:par>
                                <p:cTn id="250" presetID="-1" presetClass="path" presetSubtype="0" accel="50000" decel="50000" fill="hold" nodeType="clickEffect">
                                  <p:stCondLst>
                                    <p:cond delay="0"/>
                                  </p:stCondLst>
                                  <p:childTnLst>
                                    <p:animMotion origin="layout" path="M -0.003280 0.395935 L 0.237732 0.190741" pathEditMode="relative">
                                      <p:cBhvr>
                                        <p:cTn id="251" dur="1000" fill="hold"/>
                                        <p:tgtEl>
                                          <p:spTgt spid="277"/>
                                        </p:tgtEl>
                                        <p:attrNameLst>
                                          <p:attrName>ppt_x</p:attrName>
                                          <p:attrName>ppt_y</p:attrName>
                                        </p:attrNameLst>
                                      </p:cBhvr>
                                    </p:animMotion>
                                  </p:childTnLst>
                                </p:cTn>
                              </p:par>
                            </p:childTnLst>
                          </p:cTn>
                        </p:par>
                      </p:childTnLst>
                    </p:cTn>
                  </p:par>
                  <p:par>
                    <p:cTn id="252" fill="hold">
                      <p:stCondLst>
                        <p:cond delay="indefinite"/>
                      </p:stCondLst>
                      <p:childTnLst>
                        <p:par>
                          <p:cTn id="253" fill="hold">
                            <p:stCondLst>
                              <p:cond delay="0"/>
                            </p:stCondLst>
                            <p:childTnLst>
                              <p:par>
                                <p:cTn id="254" presetID="-1" presetClass="path" presetSubtype="0" accel="50000" decel="50000" fill="hold" nodeType="clickEffect">
                                  <p:stCondLst>
                                    <p:cond delay="0"/>
                                  </p:stCondLst>
                                  <p:childTnLst>
                                    <p:animMotion origin="layout" path="M 0.237732 0.190741 L 0.245109 0.395248" pathEditMode="relative">
                                      <p:cBhvr>
                                        <p:cTn id="255" dur="1000" fill="hold"/>
                                        <p:tgtEl>
                                          <p:spTgt spid="277"/>
                                        </p:tgtEl>
                                        <p:attrNameLst>
                                          <p:attrName>ppt_x</p:attrName>
                                          <p:attrName>ppt_y</p:attrName>
                                        </p:attrNameLst>
                                      </p:cBhvr>
                                    </p:animMotion>
                                  </p:childTnLst>
                                </p:cTn>
                              </p:par>
                            </p:childTnLst>
                          </p:cTn>
                        </p:par>
                        <p:par>
                          <p:cTn id="256" fill="hold">
                            <p:stCondLst>
                              <p:cond delay="1000"/>
                            </p:stCondLst>
                            <p:childTnLst>
                              <p:par>
                                <p:cTn id="257" presetID="10" presetClass="entr" fill="hold" grpId="0" nodeType="afterEffect">
                                  <p:stCondLst>
                                    <p:cond delay="0"/>
                                  </p:stCondLst>
                                  <p:iterate>
                                    <p:tmAbs val="0"/>
                                  </p:iterate>
                                  <p:childTnLst>
                                    <p:set>
                                      <p:cBhvr>
                                        <p:cTn id="258" fill="hold"/>
                                        <p:tgtEl>
                                          <p:spTgt spid="276"/>
                                        </p:tgtEl>
                                        <p:attrNameLst>
                                          <p:attrName>style.visibility</p:attrName>
                                        </p:attrNameLst>
                                      </p:cBhvr>
                                      <p:to>
                                        <p:strVal val="visible"/>
                                      </p:to>
                                    </p:set>
                                    <p:animEffect transition="in" filter="fade">
                                      <p:cBhvr>
                                        <p:cTn id="259" dur="250"/>
                                        <p:tgtEl>
                                          <p:spTgt spid="276"/>
                                        </p:tgtEl>
                                      </p:cBhvr>
                                    </p:animEffect>
                                  </p:childTnLst>
                                </p:cTn>
                              </p:par>
                            </p:childTnLst>
                          </p:cTn>
                        </p:par>
                        <p:par>
                          <p:cTn id="260" fill="hold">
                            <p:stCondLst>
                              <p:cond delay="1250"/>
                            </p:stCondLst>
                            <p:childTnLst>
                              <p:par>
                                <p:cTn id="261" presetID="10" presetClass="entr" fill="hold" grpId="0" nodeType="afterEffect">
                                  <p:stCondLst>
                                    <p:cond delay="0"/>
                                  </p:stCondLst>
                                  <p:iterate>
                                    <p:tmAbs val="0"/>
                                  </p:iterate>
                                  <p:childTnLst>
                                    <p:set>
                                      <p:cBhvr>
                                        <p:cTn id="262" fill="hold"/>
                                        <p:tgtEl>
                                          <p:spTgt spid="289"/>
                                        </p:tgtEl>
                                        <p:attrNameLst>
                                          <p:attrName>style.visibility</p:attrName>
                                        </p:attrNameLst>
                                      </p:cBhvr>
                                      <p:to>
                                        <p:strVal val="visible"/>
                                      </p:to>
                                    </p:set>
                                    <p:animEffect transition="in" filter="fade">
                                      <p:cBhvr>
                                        <p:cTn id="263" dur="500"/>
                                        <p:tgtEl>
                                          <p:spTgt spid="289"/>
                                        </p:tgtEl>
                                      </p:cBhvr>
                                    </p:animEffect>
                                  </p:childTnLst>
                                </p:cTn>
                              </p:par>
                            </p:childTnLst>
                          </p:cTn>
                        </p:par>
                        <p:par>
                          <p:cTn id="264" fill="hold">
                            <p:stCondLst>
                              <p:cond delay="0"/>
                            </p:stCondLst>
                            <p:childTnLst>
                              <p:par>
                                <p:cTn id="265" presetID="-1" presetClass="path" presetSubtype="0" accel="50000" decel="50000" fill="hold" nodeType="afterEffect">
                                  <p:stCondLst>
                                    <p:cond delay="0"/>
                                  </p:stCondLst>
                                  <p:childTnLst>
                                    <p:animMotion origin="layout" path="M 0.000000 0.000000 L -0.015625 0.316667" pathEditMode="relative">
                                      <p:cBhvr>
                                        <p:cTn id="266" dur="500" fill="hold"/>
                                        <p:tgtEl>
                                          <p:spTgt spid="289"/>
                                        </p:tgtEl>
                                        <p:attrNameLst>
                                          <p:attrName>ppt_x</p:attrName>
                                          <p:attrName>ppt_y</p:attrName>
                                        </p:attrNameLst>
                                      </p:cBhvr>
                                    </p:animMotion>
                                  </p:childTnLst>
                                </p:cTn>
                              </p:par>
                            </p:childTnLst>
                          </p:cTn>
                        </p:par>
                        <p:par>
                          <p:cTn id="267" fill="hold">
                            <p:stCondLst>
                              <p:cond delay="500"/>
                            </p:stCondLst>
                            <p:childTnLst>
                              <p:par>
                                <p:cTn id="268" presetID="10" presetClass="entr" fill="hold" grpId="0" nodeType="afterEffect">
                                  <p:stCondLst>
                                    <p:cond delay="0"/>
                                  </p:stCondLst>
                                  <p:iterate>
                                    <p:tmAbs val="0"/>
                                  </p:iterate>
                                  <p:childTnLst>
                                    <p:set>
                                      <p:cBhvr>
                                        <p:cTn id="269" fill="hold"/>
                                        <p:tgtEl>
                                          <p:spTgt spid="298"/>
                                        </p:tgtEl>
                                        <p:attrNameLst>
                                          <p:attrName>style.visibility</p:attrName>
                                        </p:attrNameLst>
                                      </p:cBhvr>
                                      <p:to>
                                        <p:strVal val="visible"/>
                                      </p:to>
                                    </p:set>
                                    <p:animEffect transition="in" filter="fade">
                                      <p:cBhvr>
                                        <p:cTn id="270" dur="500"/>
                                        <p:tgtEl>
                                          <p:spTgt spid="298"/>
                                        </p:tgtEl>
                                      </p:cBhvr>
                                    </p:animEffect>
                                  </p:childTnLst>
                                </p:cTn>
                              </p:par>
                            </p:childTnLst>
                          </p:cTn>
                        </p:par>
                        <p:par>
                          <p:cTn id="271" fill="hold">
                            <p:stCondLst>
                              <p:cond delay="1000"/>
                            </p:stCondLst>
                            <p:childTnLst>
                              <p:par>
                                <p:cTn id="272" presetID="2" presetClass="exit" presetSubtype="8" fill="hold" grpId="1" nodeType="afterEffect">
                                  <p:stCondLst>
                                    <p:cond delay="0"/>
                                  </p:stCondLst>
                                  <p:iterate>
                                    <p:tmAbs val="0"/>
                                  </p:iterate>
                                  <p:childTnLst>
                                    <p:anim calcmode="lin" valueType="num">
                                      <p:cBhvr>
                                        <p:cTn id="273" dur="500" fill="hold"/>
                                        <p:tgtEl>
                                          <p:spTgt spid="297"/>
                                        </p:tgtEl>
                                        <p:attrNameLst>
                                          <p:attrName>ppt_x</p:attrName>
                                        </p:attrNameLst>
                                      </p:cBhvr>
                                      <p:tavLst>
                                        <p:tav tm="0">
                                          <p:val>
                                            <p:strVal val="ppt_x"/>
                                          </p:val>
                                        </p:tav>
                                        <p:tav tm="100000">
                                          <p:val>
                                            <p:strVal val="0-ppt_w/2"/>
                                          </p:val>
                                        </p:tav>
                                      </p:tavLst>
                                    </p:anim>
                                    <p:anim calcmode="lin" valueType="num">
                                      <p:cBhvr>
                                        <p:cTn id="274" dur="500" fill="hold"/>
                                        <p:tgtEl>
                                          <p:spTgt spid="297"/>
                                        </p:tgtEl>
                                        <p:attrNameLst>
                                          <p:attrName>ppt_y</p:attrName>
                                        </p:attrNameLst>
                                      </p:cBhvr>
                                      <p:tavLst>
                                        <p:tav tm="0">
                                          <p:val>
                                            <p:strVal val="ppt_y"/>
                                          </p:val>
                                        </p:tav>
                                        <p:tav tm="100000">
                                          <p:val>
                                            <p:strVal val="ppt_y"/>
                                          </p:val>
                                        </p:tav>
                                      </p:tavLst>
                                    </p:anim>
                                    <p:set>
                                      <p:cBhvr>
                                        <p:cTn id="275" fill="hold">
                                          <p:stCondLst>
                                            <p:cond delay="499"/>
                                          </p:stCondLst>
                                        </p:cTn>
                                        <p:tgtEl>
                                          <p:spTgt spid="297"/>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2" presetClass="exit" presetSubtype="8" fill="hold" grpId="1" nodeType="clickEffect">
                                  <p:stCondLst>
                                    <p:cond delay="0"/>
                                  </p:stCondLst>
                                  <p:iterate>
                                    <p:tmAbs val="0"/>
                                  </p:iterate>
                                  <p:childTnLst>
                                    <p:anim calcmode="lin" valueType="num">
                                      <p:cBhvr>
                                        <p:cTn id="279" dur="500" fill="hold"/>
                                        <p:tgtEl>
                                          <p:spTgt spid="296"/>
                                        </p:tgtEl>
                                        <p:attrNameLst>
                                          <p:attrName>ppt_x</p:attrName>
                                        </p:attrNameLst>
                                      </p:cBhvr>
                                      <p:tavLst>
                                        <p:tav tm="0">
                                          <p:val>
                                            <p:strVal val="ppt_x"/>
                                          </p:val>
                                        </p:tav>
                                        <p:tav tm="100000">
                                          <p:val>
                                            <p:strVal val="0-ppt_w/2"/>
                                          </p:val>
                                        </p:tav>
                                      </p:tavLst>
                                    </p:anim>
                                    <p:anim calcmode="lin" valueType="num">
                                      <p:cBhvr>
                                        <p:cTn id="280" dur="500" fill="hold"/>
                                        <p:tgtEl>
                                          <p:spTgt spid="296"/>
                                        </p:tgtEl>
                                        <p:attrNameLst>
                                          <p:attrName>ppt_y</p:attrName>
                                        </p:attrNameLst>
                                      </p:cBhvr>
                                      <p:tavLst>
                                        <p:tav tm="0">
                                          <p:val>
                                            <p:strVal val="ppt_y"/>
                                          </p:val>
                                        </p:tav>
                                        <p:tav tm="100000">
                                          <p:val>
                                            <p:strVal val="ppt_y"/>
                                          </p:val>
                                        </p:tav>
                                      </p:tavLst>
                                    </p:anim>
                                    <p:set>
                                      <p:cBhvr>
                                        <p:cTn id="281" fill="hold">
                                          <p:stCondLst>
                                            <p:cond delay="499"/>
                                          </p:stCondLst>
                                        </p:cTn>
                                        <p:tgtEl>
                                          <p:spTgt spid="296"/>
                                        </p:tgtEl>
                                        <p:attrNameLst>
                                          <p:attrName>style.visibility</p:attrName>
                                        </p:attrNameLst>
                                      </p:cBhvr>
                                      <p:to>
                                        <p:strVal val="hidden"/>
                                      </p:to>
                                    </p:set>
                                  </p:childTnLst>
                                </p:cTn>
                              </p:par>
                            </p:childTnLst>
                          </p:cTn>
                        </p:par>
                      </p:childTnLst>
                    </p:cTn>
                  </p:par>
                  <p:par>
                    <p:cTn id="282" fill="hold">
                      <p:stCondLst>
                        <p:cond delay="indefinite"/>
                      </p:stCondLst>
                      <p:childTnLst>
                        <p:par>
                          <p:cTn id="283" fill="hold">
                            <p:stCondLst>
                              <p:cond delay="0"/>
                            </p:stCondLst>
                            <p:childTnLst>
                              <p:par>
                                <p:cTn id="284" presetID="2" presetClass="exit" presetSubtype="8" fill="hold" grpId="1" nodeType="clickEffect">
                                  <p:stCondLst>
                                    <p:cond delay="0"/>
                                  </p:stCondLst>
                                  <p:iterate>
                                    <p:tmAbs val="0"/>
                                  </p:iterate>
                                  <p:childTnLst>
                                    <p:anim calcmode="lin" valueType="num">
                                      <p:cBhvr>
                                        <p:cTn id="285" dur="500" fill="hold"/>
                                        <p:tgtEl>
                                          <p:spTgt spid="292"/>
                                        </p:tgtEl>
                                        <p:attrNameLst>
                                          <p:attrName>ppt_x</p:attrName>
                                        </p:attrNameLst>
                                      </p:cBhvr>
                                      <p:tavLst>
                                        <p:tav tm="0">
                                          <p:val>
                                            <p:strVal val="ppt_x"/>
                                          </p:val>
                                        </p:tav>
                                        <p:tav tm="100000">
                                          <p:val>
                                            <p:strVal val="0-ppt_w/2"/>
                                          </p:val>
                                        </p:tav>
                                      </p:tavLst>
                                    </p:anim>
                                    <p:anim calcmode="lin" valueType="num">
                                      <p:cBhvr>
                                        <p:cTn id="286" dur="500" fill="hold"/>
                                        <p:tgtEl>
                                          <p:spTgt spid="292"/>
                                        </p:tgtEl>
                                        <p:attrNameLst>
                                          <p:attrName>ppt_y</p:attrName>
                                        </p:attrNameLst>
                                      </p:cBhvr>
                                      <p:tavLst>
                                        <p:tav tm="0">
                                          <p:val>
                                            <p:strVal val="ppt_y"/>
                                          </p:val>
                                        </p:tav>
                                        <p:tav tm="100000">
                                          <p:val>
                                            <p:strVal val="ppt_y"/>
                                          </p:val>
                                        </p:tav>
                                      </p:tavLst>
                                    </p:anim>
                                    <p:set>
                                      <p:cBhvr>
                                        <p:cTn id="287" fill="hold">
                                          <p:stCondLst>
                                            <p:cond delay="499"/>
                                          </p:stCondLst>
                                        </p:cTn>
                                        <p:tgtEl>
                                          <p:spTgt spid="292"/>
                                        </p:tgtEl>
                                        <p:attrNameLst>
                                          <p:attrName>style.visibility</p:attrName>
                                        </p:attrNameLst>
                                      </p:cBhvr>
                                      <p:to>
                                        <p:strVal val="hidden"/>
                                      </p:to>
                                    </p:set>
                                  </p:childTnLst>
                                </p:cTn>
                              </p:par>
                            </p:childTnLst>
                          </p:cTn>
                        </p:par>
                      </p:childTnLst>
                    </p:cTn>
                  </p:par>
                  <p:par>
                    <p:cTn id="288" fill="hold">
                      <p:stCondLst>
                        <p:cond delay="indefinite"/>
                      </p:stCondLst>
                      <p:childTnLst>
                        <p:par>
                          <p:cTn id="289" fill="hold">
                            <p:stCondLst>
                              <p:cond delay="0"/>
                            </p:stCondLst>
                            <p:childTnLst>
                              <p:par>
                                <p:cTn id="290" presetID="2" presetClass="exit" presetSubtype="8" fill="hold" grpId="1" nodeType="clickEffect">
                                  <p:stCondLst>
                                    <p:cond delay="0"/>
                                  </p:stCondLst>
                                  <p:iterate>
                                    <p:tmAbs val="0"/>
                                  </p:iterate>
                                  <p:childTnLst>
                                    <p:anim calcmode="lin" valueType="num">
                                      <p:cBhvr>
                                        <p:cTn id="291" dur="500" fill="hold"/>
                                        <p:tgtEl>
                                          <p:spTgt spid="298"/>
                                        </p:tgtEl>
                                        <p:attrNameLst>
                                          <p:attrName>ppt_x</p:attrName>
                                        </p:attrNameLst>
                                      </p:cBhvr>
                                      <p:tavLst>
                                        <p:tav tm="0">
                                          <p:val>
                                            <p:strVal val="ppt_x"/>
                                          </p:val>
                                        </p:tav>
                                        <p:tav tm="100000">
                                          <p:val>
                                            <p:strVal val="0-ppt_w/2"/>
                                          </p:val>
                                        </p:tav>
                                      </p:tavLst>
                                    </p:anim>
                                    <p:anim calcmode="lin" valueType="num">
                                      <p:cBhvr>
                                        <p:cTn id="292" dur="500" fill="hold"/>
                                        <p:tgtEl>
                                          <p:spTgt spid="298"/>
                                        </p:tgtEl>
                                        <p:attrNameLst>
                                          <p:attrName>ppt_y</p:attrName>
                                        </p:attrNameLst>
                                      </p:cBhvr>
                                      <p:tavLst>
                                        <p:tav tm="0">
                                          <p:val>
                                            <p:strVal val="ppt_y"/>
                                          </p:val>
                                        </p:tav>
                                        <p:tav tm="100000">
                                          <p:val>
                                            <p:strVal val="ppt_y"/>
                                          </p:val>
                                        </p:tav>
                                      </p:tavLst>
                                    </p:anim>
                                    <p:set>
                                      <p:cBhvr>
                                        <p:cTn id="293" fill="hold">
                                          <p:stCondLst>
                                            <p:cond delay="499"/>
                                          </p:stCondLst>
                                        </p:cTn>
                                        <p:tgtEl>
                                          <p:spTgt spid="2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 grpId="0" animBg="1" advAuto="0"/>
      <p:bldP spid="243" grpId="0" animBg="1" advAuto="0"/>
      <p:bldP spid="266" grpId="0" animBg="1" advAuto="0"/>
      <p:bldP spid="267" grpId="0" animBg="1" advAuto="0"/>
      <p:bldP spid="268" grpId="0" animBg="1" advAuto="0"/>
      <p:bldP spid="269" grpId="0" animBg="1" advAuto="0"/>
      <p:bldP spid="270" grpId="0" animBg="1" advAuto="0"/>
      <p:bldP spid="271" grpId="0" animBg="1" advAuto="0"/>
      <p:bldP spid="272" grpId="0" animBg="1" advAuto="0"/>
      <p:bldP spid="273" grpId="0" animBg="1" advAuto="0"/>
      <p:bldP spid="274" grpId="0" animBg="1" advAuto="0"/>
      <p:bldP spid="275" grpId="0" animBg="1" advAuto="0"/>
      <p:bldP spid="276" grpId="0" animBg="1" advAuto="0"/>
      <p:bldP spid="277" grpId="0" animBg="1" advAuto="0"/>
      <p:bldP spid="280" grpId="0" animBg="1" advAuto="0"/>
      <p:bldP spid="281" grpId="0" animBg="1" advAuto="0"/>
      <p:bldP spid="282" grpId="0" animBg="1" advAuto="0"/>
      <p:bldP spid="283" grpId="0" animBg="1" advAuto="0"/>
      <p:bldP spid="284" grpId="0" animBg="1" advAuto="0"/>
      <p:bldP spid="285" grpId="0" animBg="1" advAuto="0"/>
      <p:bldP spid="286" grpId="0" animBg="1" advAuto="0"/>
      <p:bldP spid="287" grpId="0" animBg="1" advAuto="0"/>
      <p:bldP spid="288" grpId="0" animBg="1" advAuto="0"/>
      <p:bldP spid="289" grpId="0" animBg="1" advAuto="0"/>
      <p:bldP spid="290" grpId="0" animBg="1" advAuto="0"/>
      <p:bldP spid="290" grpId="1" animBg="1" advAuto="0"/>
      <p:bldP spid="291" grpId="0" animBg="1" advAuto="0"/>
      <p:bldP spid="291" grpId="1" animBg="1" advAuto="0"/>
      <p:bldP spid="292" grpId="0" animBg="1" advAuto="0"/>
      <p:bldP spid="292" grpId="1" animBg="1" advAuto="0"/>
      <p:bldP spid="293" grpId="0" animBg="1" advAuto="0"/>
      <p:bldP spid="293" grpId="1" animBg="1" advAuto="0"/>
      <p:bldP spid="294" grpId="0" animBg="1" advAuto="0"/>
      <p:bldP spid="294" grpId="1" animBg="1" advAuto="0"/>
      <p:bldP spid="295" grpId="0" animBg="1" advAuto="0"/>
      <p:bldP spid="295" grpId="1" animBg="1" advAuto="0"/>
      <p:bldP spid="296" grpId="0" animBg="1" advAuto="0"/>
      <p:bldP spid="296" grpId="1" animBg="1" advAuto="0"/>
      <p:bldP spid="297" grpId="0" animBg="1" advAuto="0"/>
      <p:bldP spid="297" grpId="1" animBg="1" advAuto="0"/>
      <p:bldP spid="298" grpId="0" animBg="1" advAuto="0"/>
      <p:bldP spid="298" grpId="1" animBg="1" advAuto="0"/>
      <p:bldP spid="299" grpId="0" animBg="1" advAuto="0"/>
      <p:bldP spid="299" grpId="1" animBg="1" advAuto="0"/>
      <p:bldP spid="300" grpId="0" animBg="1" advAuto="0"/>
      <p:bldP spid="300" grpId="1" animBg="1" advAuto="0"/>
      <p:bldP spid="301" grpId="0" animBg="1" advAuto="0"/>
      <p:bldP spid="301" grpId="1"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Topological Order"/>
          <p:cNvSpPr txBox="1">
            <a:spLocks noGrp="1"/>
          </p:cNvSpPr>
          <p:nvPr>
            <p:ph type="title"/>
          </p:nvPr>
        </p:nvSpPr>
        <p:spPr>
          <a:prstGeom prst="rect">
            <a:avLst/>
          </a:prstGeom>
        </p:spPr>
        <p:txBody>
          <a:bodyPr/>
          <a:lstStyle/>
          <a:p>
            <a:r>
              <a:t>Topological Order</a:t>
            </a:r>
          </a:p>
        </p:txBody>
      </p:sp>
      <p:sp>
        <p:nvSpPr>
          <p:cNvPr id="306" name="A"/>
          <p:cNvSpPr/>
          <p:nvPr/>
        </p:nvSpPr>
        <p:spPr>
          <a:xfrm>
            <a:off x="15576550" y="2526528"/>
            <a:ext cx="1219200" cy="1217562"/>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A</a:t>
            </a:r>
          </a:p>
        </p:txBody>
      </p:sp>
      <p:sp>
        <p:nvSpPr>
          <p:cNvPr id="307" name="D"/>
          <p:cNvSpPr/>
          <p:nvPr/>
        </p:nvSpPr>
        <p:spPr>
          <a:xfrm>
            <a:off x="18586450" y="2526528"/>
            <a:ext cx="1219200" cy="1217562"/>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D</a:t>
            </a:r>
          </a:p>
        </p:txBody>
      </p:sp>
      <p:sp>
        <p:nvSpPr>
          <p:cNvPr id="308" name="G"/>
          <p:cNvSpPr/>
          <p:nvPr/>
        </p:nvSpPr>
        <p:spPr>
          <a:xfrm>
            <a:off x="21615400" y="2526528"/>
            <a:ext cx="1219200" cy="1217562"/>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G</a:t>
            </a:r>
          </a:p>
        </p:txBody>
      </p:sp>
      <p:sp>
        <p:nvSpPr>
          <p:cNvPr id="309" name="B"/>
          <p:cNvSpPr/>
          <p:nvPr/>
        </p:nvSpPr>
        <p:spPr>
          <a:xfrm>
            <a:off x="15576550" y="5269728"/>
            <a:ext cx="1219200" cy="1217562"/>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B</a:t>
            </a:r>
          </a:p>
        </p:txBody>
      </p:sp>
      <p:sp>
        <p:nvSpPr>
          <p:cNvPr id="310" name="E"/>
          <p:cNvSpPr/>
          <p:nvPr/>
        </p:nvSpPr>
        <p:spPr>
          <a:xfrm>
            <a:off x="18586450" y="5269728"/>
            <a:ext cx="1219200" cy="1217562"/>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E</a:t>
            </a:r>
          </a:p>
        </p:txBody>
      </p:sp>
      <p:sp>
        <p:nvSpPr>
          <p:cNvPr id="311" name="H"/>
          <p:cNvSpPr/>
          <p:nvPr/>
        </p:nvSpPr>
        <p:spPr>
          <a:xfrm>
            <a:off x="21615400" y="5269728"/>
            <a:ext cx="1219200" cy="1217562"/>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H</a:t>
            </a:r>
          </a:p>
        </p:txBody>
      </p:sp>
      <p:sp>
        <p:nvSpPr>
          <p:cNvPr id="312" name="C"/>
          <p:cNvSpPr/>
          <p:nvPr/>
        </p:nvSpPr>
        <p:spPr>
          <a:xfrm>
            <a:off x="15576550" y="8012927"/>
            <a:ext cx="1219200" cy="1217563"/>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C</a:t>
            </a:r>
          </a:p>
        </p:txBody>
      </p:sp>
      <p:sp>
        <p:nvSpPr>
          <p:cNvPr id="313" name="F"/>
          <p:cNvSpPr/>
          <p:nvPr/>
        </p:nvSpPr>
        <p:spPr>
          <a:xfrm>
            <a:off x="18586450" y="8012927"/>
            <a:ext cx="1219200" cy="1217563"/>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F</a:t>
            </a:r>
          </a:p>
        </p:txBody>
      </p:sp>
      <p:sp>
        <p:nvSpPr>
          <p:cNvPr id="314" name="I"/>
          <p:cNvSpPr/>
          <p:nvPr/>
        </p:nvSpPr>
        <p:spPr>
          <a:xfrm>
            <a:off x="21615400" y="8012927"/>
            <a:ext cx="1219200" cy="1217563"/>
          </a:xfrm>
          <a:prstGeom prst="ellipse">
            <a:avLst/>
          </a:prstGeom>
          <a:blipFill>
            <a:blip r:embed="rId3"/>
          </a:blipFill>
          <a:ln w="381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I</a:t>
            </a:r>
          </a:p>
        </p:txBody>
      </p:sp>
      <p:sp>
        <p:nvSpPr>
          <p:cNvPr id="315" name="Line"/>
          <p:cNvSpPr/>
          <p:nvPr/>
        </p:nvSpPr>
        <p:spPr>
          <a:xfrm flipH="1">
            <a:off x="16776700" y="3143250"/>
            <a:ext cx="1790700" cy="1"/>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16" name="Line"/>
          <p:cNvSpPr/>
          <p:nvPr/>
        </p:nvSpPr>
        <p:spPr>
          <a:xfrm flipH="1">
            <a:off x="16776700" y="5886450"/>
            <a:ext cx="1790700" cy="1"/>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17" name="Line"/>
          <p:cNvSpPr/>
          <p:nvPr/>
        </p:nvSpPr>
        <p:spPr>
          <a:xfrm flipH="1">
            <a:off x="16776700" y="8647353"/>
            <a:ext cx="1790700" cy="1"/>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18" name="Line"/>
          <p:cNvSpPr/>
          <p:nvPr/>
        </p:nvSpPr>
        <p:spPr>
          <a:xfrm flipH="1">
            <a:off x="19805650" y="5886450"/>
            <a:ext cx="1809751" cy="1"/>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19" name="Line"/>
          <p:cNvSpPr/>
          <p:nvPr/>
        </p:nvSpPr>
        <p:spPr>
          <a:xfrm flipH="1">
            <a:off x="19824700" y="3143250"/>
            <a:ext cx="1755399" cy="1"/>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20" name="Line"/>
          <p:cNvSpPr/>
          <p:nvPr/>
        </p:nvSpPr>
        <p:spPr>
          <a:xfrm flipH="1">
            <a:off x="19805650" y="8629650"/>
            <a:ext cx="1809751" cy="1"/>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21" name="Line"/>
          <p:cNvSpPr/>
          <p:nvPr/>
        </p:nvSpPr>
        <p:spPr>
          <a:xfrm>
            <a:off x="16148050" y="6457950"/>
            <a:ext cx="0" cy="1543050"/>
          </a:xfrm>
          <a:prstGeom prst="line">
            <a:avLst/>
          </a:prstGeom>
          <a:ln w="114300">
            <a:solidFill>
              <a:srgbClr val="0000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22" name="Line"/>
          <p:cNvSpPr/>
          <p:nvPr/>
        </p:nvSpPr>
        <p:spPr>
          <a:xfrm>
            <a:off x="19215858" y="6457950"/>
            <a:ext cx="1" cy="1543050"/>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23" name="Line"/>
          <p:cNvSpPr/>
          <p:nvPr/>
        </p:nvSpPr>
        <p:spPr>
          <a:xfrm>
            <a:off x="22263100" y="6457950"/>
            <a:ext cx="0" cy="1543050"/>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24" name="Line"/>
          <p:cNvSpPr/>
          <p:nvPr/>
        </p:nvSpPr>
        <p:spPr>
          <a:xfrm>
            <a:off x="16152307" y="3771900"/>
            <a:ext cx="1" cy="1543050"/>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25" name="Line"/>
          <p:cNvSpPr/>
          <p:nvPr/>
        </p:nvSpPr>
        <p:spPr>
          <a:xfrm>
            <a:off x="22244050" y="3714750"/>
            <a:ext cx="0" cy="1543050"/>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26" name="Line"/>
          <p:cNvSpPr/>
          <p:nvPr/>
        </p:nvSpPr>
        <p:spPr>
          <a:xfrm>
            <a:off x="16636503" y="3543696"/>
            <a:ext cx="2159497" cy="1942704"/>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27" name="Line"/>
          <p:cNvSpPr/>
          <p:nvPr/>
        </p:nvSpPr>
        <p:spPr>
          <a:xfrm flipV="1">
            <a:off x="19684006" y="6305548"/>
            <a:ext cx="2102843" cy="1914428"/>
          </a:xfrm>
          <a:prstGeom prst="line">
            <a:avLst/>
          </a:prstGeom>
          <a:ln w="114300">
            <a:solidFill>
              <a:srgbClr val="000000"/>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28" name="Order of vertices in a directed graph without cycles…"/>
          <p:cNvSpPr txBox="1">
            <a:spLocks noGrp="1"/>
          </p:cNvSpPr>
          <p:nvPr>
            <p:ph type="body" sz="half" idx="1"/>
          </p:nvPr>
        </p:nvSpPr>
        <p:spPr>
          <a:xfrm>
            <a:off x="698500" y="5145028"/>
            <a:ext cx="13693433" cy="8209022"/>
          </a:xfrm>
          <a:prstGeom prst="rect">
            <a:avLst/>
          </a:prstGeom>
        </p:spPr>
        <p:txBody>
          <a:bodyPr/>
          <a:lstStyle>
            <a:lvl1pPr>
              <a:buBlip>
                <a:blip r:embed="rId4"/>
              </a:buBlip>
            </a:lvl1pPr>
            <a:lvl2pPr>
              <a:buBlip>
                <a:blip r:embed="rId4"/>
              </a:buBlip>
            </a:lvl2pPr>
          </a:lstStyle>
          <a:p>
            <a:r>
              <a:t>Order of vertices in a directed graph without cycles</a:t>
            </a:r>
          </a:p>
          <a:p>
            <a:pPr lvl="1"/>
            <a:r>
              <a:t>Topological ordering is not possible with a directed graph with cycle</a:t>
            </a:r>
          </a:p>
        </p:txBody>
      </p:sp>
      <p:sp>
        <p:nvSpPr>
          <p:cNvPr id="329" name="Line"/>
          <p:cNvSpPr/>
          <p:nvPr/>
        </p:nvSpPr>
        <p:spPr>
          <a:xfrm flipH="1">
            <a:off x="16776700" y="5886450"/>
            <a:ext cx="1790700" cy="1"/>
          </a:xfrm>
          <a:prstGeom prst="line">
            <a:avLst/>
          </a:prstGeom>
          <a:ln w="114300">
            <a:solidFill>
              <a:srgbClr val="A5813E"/>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30" name="Line"/>
          <p:cNvSpPr/>
          <p:nvPr/>
        </p:nvSpPr>
        <p:spPr>
          <a:xfrm flipH="1">
            <a:off x="16776700" y="8647353"/>
            <a:ext cx="1790700" cy="1"/>
          </a:xfrm>
          <a:prstGeom prst="line">
            <a:avLst/>
          </a:prstGeom>
          <a:ln w="114300">
            <a:solidFill>
              <a:srgbClr val="A5813E"/>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31" name="Line"/>
          <p:cNvSpPr/>
          <p:nvPr/>
        </p:nvSpPr>
        <p:spPr>
          <a:xfrm>
            <a:off x="16148050" y="6457950"/>
            <a:ext cx="0" cy="1543050"/>
          </a:xfrm>
          <a:prstGeom prst="line">
            <a:avLst/>
          </a:prstGeom>
          <a:ln w="114300">
            <a:solidFill>
              <a:srgbClr val="A5813E"/>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32" name="Line"/>
          <p:cNvSpPr/>
          <p:nvPr/>
        </p:nvSpPr>
        <p:spPr>
          <a:xfrm>
            <a:off x="19215858" y="6457950"/>
            <a:ext cx="1" cy="1543050"/>
          </a:xfrm>
          <a:prstGeom prst="line">
            <a:avLst/>
          </a:prstGeom>
          <a:ln w="114300">
            <a:solidFill>
              <a:srgbClr val="A5813E"/>
            </a:solidFill>
            <a:miter lim="400000"/>
            <a:tail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33" name="Line"/>
          <p:cNvSpPr/>
          <p:nvPr/>
        </p:nvSpPr>
        <p:spPr>
          <a:xfrm flipH="1">
            <a:off x="16795750" y="3143250"/>
            <a:ext cx="1790700" cy="1"/>
          </a:xfrm>
          <a:prstGeom prst="line">
            <a:avLst/>
          </a:prstGeom>
          <a:ln w="165100">
            <a:solidFill>
              <a:srgbClr val="9411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34" name="Line"/>
          <p:cNvSpPr/>
          <p:nvPr/>
        </p:nvSpPr>
        <p:spPr>
          <a:xfrm flipH="1">
            <a:off x="19805650" y="3143250"/>
            <a:ext cx="1790700" cy="1"/>
          </a:xfrm>
          <a:prstGeom prst="line">
            <a:avLst/>
          </a:prstGeom>
          <a:ln w="165100">
            <a:solidFill>
              <a:srgbClr val="9411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35" name="Line"/>
          <p:cNvSpPr/>
          <p:nvPr/>
        </p:nvSpPr>
        <p:spPr>
          <a:xfrm flipH="1" flipV="1">
            <a:off x="16115933" y="3773879"/>
            <a:ext cx="51680" cy="1491469"/>
          </a:xfrm>
          <a:prstGeom prst="line">
            <a:avLst/>
          </a:prstGeom>
          <a:ln w="165100">
            <a:solidFill>
              <a:srgbClr val="9411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36" name="Line"/>
          <p:cNvSpPr/>
          <p:nvPr/>
        </p:nvSpPr>
        <p:spPr>
          <a:xfrm flipH="1">
            <a:off x="16838093" y="5885798"/>
            <a:ext cx="1729308" cy="2463"/>
          </a:xfrm>
          <a:prstGeom prst="line">
            <a:avLst/>
          </a:prstGeom>
          <a:ln w="165100">
            <a:solidFill>
              <a:srgbClr val="9411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37" name="Line"/>
          <p:cNvSpPr/>
          <p:nvPr/>
        </p:nvSpPr>
        <p:spPr>
          <a:xfrm flipH="1" flipV="1">
            <a:off x="22229241" y="6459760"/>
            <a:ext cx="49617" cy="1541240"/>
          </a:xfrm>
          <a:prstGeom prst="line">
            <a:avLst/>
          </a:prstGeom>
          <a:ln w="165100">
            <a:solidFill>
              <a:srgbClr val="9411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38" name="Line"/>
          <p:cNvSpPr/>
          <p:nvPr/>
        </p:nvSpPr>
        <p:spPr>
          <a:xfrm flipH="1">
            <a:off x="19867041" y="5885798"/>
            <a:ext cx="1729308" cy="2463"/>
          </a:xfrm>
          <a:prstGeom prst="line">
            <a:avLst/>
          </a:prstGeom>
          <a:ln w="165100">
            <a:solidFill>
              <a:srgbClr val="9411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39" name="Line"/>
          <p:cNvSpPr/>
          <p:nvPr/>
        </p:nvSpPr>
        <p:spPr>
          <a:xfrm flipV="1">
            <a:off x="19214031" y="6458186"/>
            <a:ext cx="6129" cy="1484065"/>
          </a:xfrm>
          <a:prstGeom prst="line">
            <a:avLst/>
          </a:prstGeom>
          <a:ln w="165100">
            <a:solidFill>
              <a:srgbClr val="9411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40" name="Line"/>
          <p:cNvSpPr/>
          <p:nvPr/>
        </p:nvSpPr>
        <p:spPr>
          <a:xfrm>
            <a:off x="16776700" y="8646762"/>
            <a:ext cx="1661592" cy="2223"/>
          </a:xfrm>
          <a:prstGeom prst="line">
            <a:avLst/>
          </a:prstGeom>
          <a:ln w="165100">
            <a:solidFill>
              <a:srgbClr val="9411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41" name="Line"/>
          <p:cNvSpPr/>
          <p:nvPr/>
        </p:nvSpPr>
        <p:spPr>
          <a:xfrm flipH="1">
            <a:off x="16795750" y="3143250"/>
            <a:ext cx="1790700" cy="1"/>
          </a:xfrm>
          <a:prstGeom prst="line">
            <a:avLst/>
          </a:prstGeom>
          <a:ln w="165100">
            <a:solidFill>
              <a:srgbClr val="0433FF"/>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42" name="Line"/>
          <p:cNvSpPr/>
          <p:nvPr/>
        </p:nvSpPr>
        <p:spPr>
          <a:xfrm flipH="1">
            <a:off x="19805650" y="3143250"/>
            <a:ext cx="1790700" cy="1"/>
          </a:xfrm>
          <a:prstGeom prst="line">
            <a:avLst/>
          </a:prstGeom>
          <a:ln w="165100">
            <a:solidFill>
              <a:srgbClr val="0433FF"/>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43" name="Line"/>
          <p:cNvSpPr/>
          <p:nvPr/>
        </p:nvSpPr>
        <p:spPr>
          <a:xfrm flipH="1" flipV="1">
            <a:off x="22225000" y="3829050"/>
            <a:ext cx="57683" cy="1428751"/>
          </a:xfrm>
          <a:prstGeom prst="line">
            <a:avLst/>
          </a:prstGeom>
          <a:ln w="165100">
            <a:solidFill>
              <a:srgbClr val="0433FF"/>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44" name="Line"/>
          <p:cNvSpPr/>
          <p:nvPr/>
        </p:nvSpPr>
        <p:spPr>
          <a:xfrm flipH="1" flipV="1">
            <a:off x="16112453" y="3774205"/>
            <a:ext cx="57684" cy="1428750"/>
          </a:xfrm>
          <a:prstGeom prst="line">
            <a:avLst/>
          </a:prstGeom>
          <a:ln w="165100">
            <a:solidFill>
              <a:srgbClr val="0433FF"/>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45" name="Line"/>
          <p:cNvSpPr/>
          <p:nvPr/>
        </p:nvSpPr>
        <p:spPr>
          <a:xfrm flipH="1" flipV="1">
            <a:off x="19176003" y="6460255"/>
            <a:ext cx="57683" cy="1428750"/>
          </a:xfrm>
          <a:prstGeom prst="line">
            <a:avLst/>
          </a:prstGeom>
          <a:ln w="165100">
            <a:solidFill>
              <a:srgbClr val="0433FF"/>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46" name="Line"/>
          <p:cNvSpPr/>
          <p:nvPr/>
        </p:nvSpPr>
        <p:spPr>
          <a:xfrm flipH="1" flipV="1">
            <a:off x="22226976" y="6517101"/>
            <a:ext cx="54753" cy="1483900"/>
          </a:xfrm>
          <a:prstGeom prst="line">
            <a:avLst/>
          </a:prstGeom>
          <a:ln w="165100">
            <a:solidFill>
              <a:srgbClr val="0433FF"/>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47" name="Line"/>
          <p:cNvSpPr/>
          <p:nvPr/>
        </p:nvSpPr>
        <p:spPr>
          <a:xfrm flipV="1">
            <a:off x="16776700" y="8647353"/>
            <a:ext cx="1726585" cy="1"/>
          </a:xfrm>
          <a:prstGeom prst="line">
            <a:avLst/>
          </a:prstGeom>
          <a:ln w="165100">
            <a:solidFill>
              <a:srgbClr val="0433FF"/>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48" name="Line"/>
          <p:cNvSpPr/>
          <p:nvPr/>
        </p:nvSpPr>
        <p:spPr>
          <a:xfrm flipH="1" flipV="1">
            <a:off x="16776700" y="3676650"/>
            <a:ext cx="2019300" cy="1809751"/>
          </a:xfrm>
          <a:prstGeom prst="line">
            <a:avLst/>
          </a:prstGeom>
          <a:ln w="165100">
            <a:solidFill>
              <a:srgbClr val="0433FF"/>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49" name="Circle"/>
          <p:cNvSpPr/>
          <p:nvPr/>
        </p:nvSpPr>
        <p:spPr>
          <a:xfrm>
            <a:off x="15576550" y="2515419"/>
            <a:ext cx="1219200" cy="1217562"/>
          </a:xfrm>
          <a:prstGeom prst="ellipse">
            <a:avLst/>
          </a:prstGeom>
          <a:ln w="139700">
            <a:solidFill>
              <a:srgbClr val="80511C"/>
            </a:solidFill>
            <a:miter lim="400000"/>
          </a:ln>
        </p:spPr>
        <p:txBody>
          <a:bodyPr lIns="76200" tIns="76200" rIns="76200" bIns="76200" anchor="ctr"/>
          <a:lstStyle/>
          <a:p>
            <a:pPr defTabSz="685800">
              <a:defRPr sz="6000" b="1">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pPr>
            <a:endParaRPr/>
          </a:p>
        </p:txBody>
      </p:sp>
      <p:sp>
        <p:nvSpPr>
          <p:cNvPr id="350" name="origin vertex"/>
          <p:cNvSpPr txBox="1"/>
          <p:nvPr/>
        </p:nvSpPr>
        <p:spPr>
          <a:xfrm>
            <a:off x="17666568" y="431838"/>
            <a:ext cx="5187083" cy="1231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indent="228600" defTabSz="12700">
              <a:lnSpc>
                <a:spcPct val="110000"/>
              </a:lnSpc>
              <a:tabLst>
                <a:tab pos="228600" algn="l"/>
                <a:tab pos="457200" algn="l"/>
                <a:tab pos="685800" algn="l"/>
                <a:tab pos="914400" algn="l"/>
                <a:tab pos="1143000" algn="l"/>
                <a:tab pos="1371600" algn="l"/>
                <a:tab pos="1828800" algn="l"/>
                <a:tab pos="2286000" algn="l"/>
                <a:tab pos="2743200" algn="l"/>
              </a:tabLst>
              <a:defRPr sz="6500" b="1">
                <a:solidFill>
                  <a:srgbClr val="804A00"/>
                </a:solidFill>
                <a:latin typeface="Palatino"/>
                <a:ea typeface="Palatino"/>
                <a:cs typeface="Palatino"/>
                <a:sym typeface="Palatino"/>
              </a:defRPr>
            </a:lvl1pPr>
          </a:lstStyle>
          <a:p>
            <a:r>
              <a:t>origin vertex</a:t>
            </a:r>
          </a:p>
        </p:txBody>
      </p:sp>
      <p:sp>
        <p:nvSpPr>
          <p:cNvPr id="351" name="Line"/>
          <p:cNvSpPr/>
          <p:nvPr/>
        </p:nvSpPr>
        <p:spPr>
          <a:xfrm flipV="1">
            <a:off x="16810892" y="1480191"/>
            <a:ext cx="1213605" cy="1343652"/>
          </a:xfrm>
          <a:prstGeom prst="line">
            <a:avLst/>
          </a:prstGeom>
          <a:ln w="114300">
            <a:solidFill>
              <a:srgbClr val="80511C"/>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305"/>
                                        </p:tgtEl>
                                        <p:attrNameLst>
                                          <p:attrName>style.visibility</p:attrName>
                                        </p:attrNameLst>
                                      </p:cBhvr>
                                      <p:to>
                                        <p:strVal val="visible"/>
                                      </p:to>
                                    </p:set>
                                    <p:anim calcmode="lin" valueType="num">
                                      <p:cBhvr>
                                        <p:cTn id="7" dur="1000" fill="hold"/>
                                        <p:tgtEl>
                                          <p:spTgt spid="305"/>
                                        </p:tgtEl>
                                        <p:attrNameLst>
                                          <p:attrName>ppt_w</p:attrName>
                                        </p:attrNameLst>
                                      </p:cBhvr>
                                      <p:tavLst>
                                        <p:tav tm="0">
                                          <p:val>
                                            <p:strVal val="4*#ppt_w"/>
                                          </p:val>
                                        </p:tav>
                                        <p:tav tm="100000">
                                          <p:val>
                                            <p:strVal val="#ppt_w"/>
                                          </p:val>
                                        </p:tav>
                                      </p:tavLst>
                                    </p:anim>
                                    <p:anim calcmode="lin" valueType="num">
                                      <p:cBhvr>
                                        <p:cTn id="8" dur="1000" fill="hold"/>
                                        <p:tgtEl>
                                          <p:spTgt spid="305"/>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328">
                                            <p:bg/>
                                          </p:spTgt>
                                        </p:tgtEl>
                                        <p:attrNameLst>
                                          <p:attrName>style.visibility</p:attrName>
                                        </p:attrNameLst>
                                      </p:cBhvr>
                                      <p:to>
                                        <p:strVal val="visible"/>
                                      </p:to>
                                    </p:set>
                                    <p:animEffect transition="in" filter="fade">
                                      <p:cBhvr>
                                        <p:cTn id="12" dur="500"/>
                                        <p:tgtEl>
                                          <p:spTgt spid="328">
                                            <p:bg/>
                                          </p:spTgt>
                                        </p:tgtEl>
                                      </p:cBhvr>
                                    </p:animEffect>
                                  </p:childTnLst>
                                </p:cTn>
                              </p:par>
                              <p:par>
                                <p:cTn id="13" presetID="10" presetClass="entr" presetSubtype="0" fill="hold" grpId="0" nodeType="withEffect">
                                  <p:stCondLst>
                                    <p:cond delay="0"/>
                                  </p:stCondLst>
                                  <p:iterate>
                                    <p:tmAbs val="0"/>
                                  </p:iterate>
                                  <p:childTnLst>
                                    <p:set>
                                      <p:cBhvr>
                                        <p:cTn id="14" fill="hold"/>
                                        <p:tgtEl>
                                          <p:spTgt spid="328">
                                            <p:txEl>
                                              <p:pRg st="0" end="0"/>
                                            </p:txEl>
                                          </p:spTgt>
                                        </p:tgtEl>
                                        <p:attrNameLst>
                                          <p:attrName>style.visibility</p:attrName>
                                        </p:attrNameLst>
                                      </p:cBhvr>
                                      <p:to>
                                        <p:strVal val="visible"/>
                                      </p:to>
                                    </p:set>
                                    <p:animEffect transition="in" filter="fade">
                                      <p:cBhvr>
                                        <p:cTn id="15" dur="500"/>
                                        <p:tgtEl>
                                          <p:spTgt spid="328">
                                            <p:txEl>
                                              <p:pRg st="0" end="0"/>
                                            </p:txEl>
                                          </p:spTgt>
                                        </p:tgtEl>
                                      </p:cBhvr>
                                    </p:animEffect>
                                  </p:childTnLst>
                                </p:cTn>
                              </p:par>
                            </p:childTnLst>
                          </p:cTn>
                        </p:par>
                        <p:par>
                          <p:cTn id="16" fill="hold">
                            <p:stCondLst>
                              <p:cond delay="1500"/>
                            </p:stCondLst>
                            <p:childTnLst>
                              <p:par>
                                <p:cTn id="17" presetID="10" presetClass="entr" fill="hold" grpId="0" nodeType="afterEffect">
                                  <p:stCondLst>
                                    <p:cond delay="0"/>
                                  </p:stCondLst>
                                  <p:iterate>
                                    <p:tmAbs val="0"/>
                                  </p:iterate>
                                  <p:childTnLst>
                                    <p:set>
                                      <p:cBhvr>
                                        <p:cTn id="18" fill="hold"/>
                                        <p:tgtEl>
                                          <p:spTgt spid="328">
                                            <p:txEl>
                                              <p:pRg st="1" end="1"/>
                                            </p:txEl>
                                          </p:spTgt>
                                        </p:tgtEl>
                                        <p:attrNameLst>
                                          <p:attrName>style.visibility</p:attrName>
                                        </p:attrNameLst>
                                      </p:cBhvr>
                                      <p:to>
                                        <p:strVal val="visible"/>
                                      </p:to>
                                    </p:set>
                                    <p:animEffect transition="in" filter="fade">
                                      <p:cBhvr>
                                        <p:cTn id="19" dur="500"/>
                                        <p:tgtEl>
                                          <p:spTgt spid="32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iterate>
                                    <p:tmAbs val="0"/>
                                  </p:iterate>
                                  <p:childTnLst>
                                    <p:set>
                                      <p:cBhvr>
                                        <p:cTn id="23" fill="hold"/>
                                        <p:tgtEl>
                                          <p:spTgt spid="329"/>
                                        </p:tgtEl>
                                        <p:attrNameLst>
                                          <p:attrName>style.visibility</p:attrName>
                                        </p:attrNameLst>
                                      </p:cBhvr>
                                      <p:to>
                                        <p:strVal val="visible"/>
                                      </p:to>
                                    </p:set>
                                    <p:animEffect transition="in" filter="wipe(left)">
                                      <p:cBhvr>
                                        <p:cTn id="24" dur="500"/>
                                        <p:tgtEl>
                                          <p:spTgt spid="329"/>
                                        </p:tgtEl>
                                      </p:cBhvr>
                                    </p:animEffect>
                                  </p:childTnLst>
                                </p:cTn>
                              </p:par>
                            </p:childTnLst>
                          </p:cTn>
                        </p:par>
                        <p:par>
                          <p:cTn id="25" fill="hold">
                            <p:stCondLst>
                              <p:cond delay="500"/>
                            </p:stCondLst>
                            <p:childTnLst>
                              <p:par>
                                <p:cTn id="26" presetID="22" presetClass="entr" presetSubtype="1" fill="hold" grpId="0" nodeType="afterEffect">
                                  <p:stCondLst>
                                    <p:cond delay="300"/>
                                  </p:stCondLst>
                                  <p:iterate>
                                    <p:tmAbs val="0"/>
                                  </p:iterate>
                                  <p:childTnLst>
                                    <p:set>
                                      <p:cBhvr>
                                        <p:cTn id="27" fill="hold"/>
                                        <p:tgtEl>
                                          <p:spTgt spid="332"/>
                                        </p:tgtEl>
                                        <p:attrNameLst>
                                          <p:attrName>style.visibility</p:attrName>
                                        </p:attrNameLst>
                                      </p:cBhvr>
                                      <p:to>
                                        <p:strVal val="visible"/>
                                      </p:to>
                                    </p:set>
                                    <p:animEffect transition="in" filter="wipe(up)">
                                      <p:cBhvr>
                                        <p:cTn id="28" dur="500"/>
                                        <p:tgtEl>
                                          <p:spTgt spid="332"/>
                                        </p:tgtEl>
                                      </p:cBhvr>
                                    </p:animEffect>
                                  </p:childTnLst>
                                </p:cTn>
                              </p:par>
                            </p:childTnLst>
                          </p:cTn>
                        </p:par>
                        <p:par>
                          <p:cTn id="29" fill="hold">
                            <p:stCondLst>
                              <p:cond delay="1300"/>
                            </p:stCondLst>
                            <p:childTnLst>
                              <p:par>
                                <p:cTn id="30" presetID="22" presetClass="entr" presetSubtype="2" fill="hold" grpId="0" nodeType="afterEffect">
                                  <p:stCondLst>
                                    <p:cond delay="300"/>
                                  </p:stCondLst>
                                  <p:iterate>
                                    <p:tmAbs val="0"/>
                                  </p:iterate>
                                  <p:childTnLst>
                                    <p:set>
                                      <p:cBhvr>
                                        <p:cTn id="31" fill="hold"/>
                                        <p:tgtEl>
                                          <p:spTgt spid="330"/>
                                        </p:tgtEl>
                                        <p:attrNameLst>
                                          <p:attrName>style.visibility</p:attrName>
                                        </p:attrNameLst>
                                      </p:cBhvr>
                                      <p:to>
                                        <p:strVal val="visible"/>
                                      </p:to>
                                    </p:set>
                                    <p:animEffect transition="in" filter="wipe(right)">
                                      <p:cBhvr>
                                        <p:cTn id="32" dur="500"/>
                                        <p:tgtEl>
                                          <p:spTgt spid="330"/>
                                        </p:tgtEl>
                                      </p:cBhvr>
                                    </p:animEffect>
                                  </p:childTnLst>
                                </p:cTn>
                              </p:par>
                            </p:childTnLst>
                          </p:cTn>
                        </p:par>
                        <p:par>
                          <p:cTn id="33" fill="hold">
                            <p:stCondLst>
                              <p:cond delay="2100"/>
                            </p:stCondLst>
                            <p:childTnLst>
                              <p:par>
                                <p:cTn id="34" presetID="22" presetClass="entr" presetSubtype="4" fill="hold" grpId="0" nodeType="afterEffect">
                                  <p:stCondLst>
                                    <p:cond delay="300"/>
                                  </p:stCondLst>
                                  <p:iterate>
                                    <p:tmAbs val="0"/>
                                  </p:iterate>
                                  <p:childTnLst>
                                    <p:set>
                                      <p:cBhvr>
                                        <p:cTn id="35" fill="hold"/>
                                        <p:tgtEl>
                                          <p:spTgt spid="331"/>
                                        </p:tgtEl>
                                        <p:attrNameLst>
                                          <p:attrName>style.visibility</p:attrName>
                                        </p:attrNameLst>
                                      </p:cBhvr>
                                      <p:to>
                                        <p:strVal val="visible"/>
                                      </p:to>
                                    </p:set>
                                    <p:animEffect transition="in" filter="wipe(down)">
                                      <p:cBhvr>
                                        <p:cTn id="36" dur="500"/>
                                        <p:tgtEl>
                                          <p:spTgt spid="33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xit" presetSubtype="8" fill="hold" grpId="1" nodeType="clickEffect">
                                  <p:stCondLst>
                                    <p:cond delay="0"/>
                                  </p:stCondLst>
                                  <p:iterate>
                                    <p:tmAbs val="0"/>
                                  </p:iterate>
                                  <p:childTnLst>
                                    <p:animEffect transition="out" filter="wipe(left)">
                                      <p:cBhvr>
                                        <p:cTn id="40" dur="500" fill="hold"/>
                                        <p:tgtEl>
                                          <p:spTgt spid="329"/>
                                        </p:tgtEl>
                                      </p:cBhvr>
                                    </p:animEffect>
                                    <p:set>
                                      <p:cBhvr>
                                        <p:cTn id="41" fill="hold">
                                          <p:stCondLst>
                                            <p:cond delay="499"/>
                                          </p:stCondLst>
                                        </p:cTn>
                                        <p:tgtEl>
                                          <p:spTgt spid="329"/>
                                        </p:tgtEl>
                                        <p:attrNameLst>
                                          <p:attrName>style.visibility</p:attrName>
                                        </p:attrNameLst>
                                      </p:cBhvr>
                                      <p:to>
                                        <p:strVal val="hidden"/>
                                      </p:to>
                                    </p:set>
                                  </p:childTnLst>
                                </p:cTn>
                              </p:par>
                            </p:childTnLst>
                          </p:cTn>
                        </p:par>
                        <p:par>
                          <p:cTn id="42" fill="hold">
                            <p:stCondLst>
                              <p:cond delay="500"/>
                            </p:stCondLst>
                            <p:childTnLst>
                              <p:par>
                                <p:cTn id="43" presetID="22" presetClass="exit" presetSubtype="1" fill="hold" grpId="1" nodeType="afterEffect">
                                  <p:stCondLst>
                                    <p:cond delay="0"/>
                                  </p:stCondLst>
                                  <p:iterate>
                                    <p:tmAbs val="0"/>
                                  </p:iterate>
                                  <p:childTnLst>
                                    <p:animEffect transition="out" filter="wipe(up)">
                                      <p:cBhvr>
                                        <p:cTn id="44" dur="500" fill="hold"/>
                                        <p:tgtEl>
                                          <p:spTgt spid="330"/>
                                        </p:tgtEl>
                                      </p:cBhvr>
                                    </p:animEffect>
                                    <p:set>
                                      <p:cBhvr>
                                        <p:cTn id="45" fill="hold">
                                          <p:stCondLst>
                                            <p:cond delay="499"/>
                                          </p:stCondLst>
                                        </p:cTn>
                                        <p:tgtEl>
                                          <p:spTgt spid="330"/>
                                        </p:tgtEl>
                                        <p:attrNameLst>
                                          <p:attrName>style.visibility</p:attrName>
                                        </p:attrNameLst>
                                      </p:cBhvr>
                                      <p:to>
                                        <p:strVal val="hidden"/>
                                      </p:to>
                                    </p:set>
                                  </p:childTnLst>
                                </p:cTn>
                              </p:par>
                            </p:childTnLst>
                          </p:cTn>
                        </p:par>
                        <p:par>
                          <p:cTn id="46" fill="hold">
                            <p:stCondLst>
                              <p:cond delay="1000"/>
                            </p:stCondLst>
                            <p:childTnLst>
                              <p:par>
                                <p:cTn id="47" presetID="22" presetClass="exit" presetSubtype="2" fill="hold" grpId="1" nodeType="afterEffect">
                                  <p:stCondLst>
                                    <p:cond delay="0"/>
                                  </p:stCondLst>
                                  <p:iterate>
                                    <p:tmAbs val="0"/>
                                  </p:iterate>
                                  <p:childTnLst>
                                    <p:animEffect transition="out" filter="wipe(right)">
                                      <p:cBhvr>
                                        <p:cTn id="48" dur="500" fill="hold"/>
                                        <p:tgtEl>
                                          <p:spTgt spid="331"/>
                                        </p:tgtEl>
                                      </p:cBhvr>
                                    </p:animEffect>
                                    <p:set>
                                      <p:cBhvr>
                                        <p:cTn id="49" fill="hold">
                                          <p:stCondLst>
                                            <p:cond delay="499"/>
                                          </p:stCondLst>
                                        </p:cTn>
                                        <p:tgtEl>
                                          <p:spTgt spid="331"/>
                                        </p:tgtEl>
                                        <p:attrNameLst>
                                          <p:attrName>style.visibility</p:attrName>
                                        </p:attrNameLst>
                                      </p:cBhvr>
                                      <p:to>
                                        <p:strVal val="hidden"/>
                                      </p:to>
                                    </p:set>
                                  </p:childTnLst>
                                </p:cTn>
                              </p:par>
                            </p:childTnLst>
                          </p:cTn>
                        </p:par>
                        <p:par>
                          <p:cTn id="50" fill="hold">
                            <p:stCondLst>
                              <p:cond delay="1500"/>
                            </p:stCondLst>
                            <p:childTnLst>
                              <p:par>
                                <p:cTn id="51" presetID="22" presetClass="exit" presetSubtype="4" fill="hold" grpId="1" nodeType="afterEffect">
                                  <p:stCondLst>
                                    <p:cond delay="0"/>
                                  </p:stCondLst>
                                  <p:iterate>
                                    <p:tmAbs val="0"/>
                                  </p:iterate>
                                  <p:childTnLst>
                                    <p:animEffect transition="out" filter="wipe(down)">
                                      <p:cBhvr>
                                        <p:cTn id="52" dur="500" fill="hold"/>
                                        <p:tgtEl>
                                          <p:spTgt spid="332"/>
                                        </p:tgtEl>
                                      </p:cBhvr>
                                    </p:animEffect>
                                    <p:set>
                                      <p:cBhvr>
                                        <p:cTn id="53" fill="hold">
                                          <p:stCondLst>
                                            <p:cond delay="499"/>
                                          </p:stCondLst>
                                        </p:cTn>
                                        <p:tgtEl>
                                          <p:spTgt spid="332"/>
                                        </p:tgtEl>
                                        <p:attrNameLst>
                                          <p:attrName>style.visibility</p:attrName>
                                        </p:attrNameLst>
                                      </p:cBhvr>
                                      <p:to>
                                        <p:strVal val="hidden"/>
                                      </p:to>
                                    </p:set>
                                  </p:childTnLst>
                                </p:cTn>
                              </p:par>
                            </p:childTnLst>
                          </p:cTn>
                        </p:par>
                        <p:par>
                          <p:cTn id="54" fill="hold">
                            <p:stCondLst>
                              <p:cond delay="2000"/>
                            </p:stCondLst>
                            <p:childTnLst>
                              <p:par>
                                <p:cTn id="55" presetID="10" presetClass="exit" fill="hold" grpId="0" nodeType="afterEffect">
                                  <p:stCondLst>
                                    <p:cond delay="0"/>
                                  </p:stCondLst>
                                  <p:iterate>
                                    <p:tmAbs val="0"/>
                                  </p:iterate>
                                  <p:childTnLst>
                                    <p:animEffect transition="out" filter="fade">
                                      <p:cBhvr>
                                        <p:cTn id="56" dur="500" fill="hold"/>
                                        <p:tgtEl>
                                          <p:spTgt spid="321"/>
                                        </p:tgtEl>
                                      </p:cBhvr>
                                    </p:animEffect>
                                    <p:set>
                                      <p:cBhvr>
                                        <p:cTn id="57" fill="hold">
                                          <p:stCondLst>
                                            <p:cond delay="499"/>
                                          </p:stCondLst>
                                        </p:cTn>
                                        <p:tgtEl>
                                          <p:spTgt spid="321"/>
                                        </p:tgtEl>
                                        <p:attrNameLst>
                                          <p:attrName>style.visibility</p:attrName>
                                        </p:attrNameLst>
                                      </p:cBhvr>
                                      <p:to>
                                        <p:strVal val="hidden"/>
                                      </p:to>
                                    </p:set>
                                  </p:childTnLst>
                                </p:cTn>
                              </p:par>
                            </p:childTnLst>
                          </p:cTn>
                        </p:par>
                        <p:par>
                          <p:cTn id="58" fill="hold">
                            <p:stCondLst>
                              <p:cond delay="2500"/>
                            </p:stCondLst>
                            <p:childTnLst>
                              <p:par>
                                <p:cTn id="59" presetID="10" presetClass="exit" fill="hold" grpId="0" nodeType="afterEffect">
                                  <p:stCondLst>
                                    <p:cond delay="0"/>
                                  </p:stCondLst>
                                  <p:iterate>
                                    <p:tmAbs val="0"/>
                                  </p:iterate>
                                  <p:childTnLst>
                                    <p:animEffect transition="out" filter="fade">
                                      <p:cBhvr>
                                        <p:cTn id="60" dur="500" fill="hold"/>
                                        <p:tgtEl>
                                          <p:spTgt spid="320"/>
                                        </p:tgtEl>
                                      </p:cBhvr>
                                    </p:animEffect>
                                    <p:set>
                                      <p:cBhvr>
                                        <p:cTn id="61" fill="hold">
                                          <p:stCondLst>
                                            <p:cond delay="499"/>
                                          </p:stCondLst>
                                        </p:cTn>
                                        <p:tgtEl>
                                          <p:spTgt spid="320"/>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9" presetClass="entr" fill="hold" grpId="0" nodeType="clickEffect">
                                  <p:stCondLst>
                                    <p:cond delay="0"/>
                                  </p:stCondLst>
                                  <p:iterate>
                                    <p:tmAbs val="0"/>
                                  </p:iterate>
                                  <p:childTnLst>
                                    <p:set>
                                      <p:cBhvr>
                                        <p:cTn id="65" fill="hold"/>
                                        <p:tgtEl>
                                          <p:spTgt spid="349"/>
                                        </p:tgtEl>
                                        <p:attrNameLst>
                                          <p:attrName>style.visibility</p:attrName>
                                        </p:attrNameLst>
                                      </p:cBhvr>
                                      <p:to>
                                        <p:strVal val="visible"/>
                                      </p:to>
                                    </p:set>
                                    <p:animEffect transition="in" filter="dissolve">
                                      <p:cBhvr>
                                        <p:cTn id="66" dur="700"/>
                                        <p:tgtEl>
                                          <p:spTgt spid="349"/>
                                        </p:tgtEl>
                                      </p:cBhvr>
                                    </p:animEffect>
                                  </p:childTnLst>
                                </p:cTn>
                              </p:par>
                            </p:childTnLst>
                          </p:cTn>
                        </p:par>
                        <p:par>
                          <p:cTn id="67" fill="hold">
                            <p:stCondLst>
                              <p:cond delay="700"/>
                            </p:stCondLst>
                            <p:childTnLst>
                              <p:par>
                                <p:cTn id="68" presetID="9" presetClass="entr" fill="hold" grpId="0" nodeType="afterEffect">
                                  <p:stCondLst>
                                    <p:cond delay="0"/>
                                  </p:stCondLst>
                                  <p:iterate>
                                    <p:tmAbs val="0"/>
                                  </p:iterate>
                                  <p:childTnLst>
                                    <p:set>
                                      <p:cBhvr>
                                        <p:cTn id="69" fill="hold"/>
                                        <p:tgtEl>
                                          <p:spTgt spid="351"/>
                                        </p:tgtEl>
                                        <p:attrNameLst>
                                          <p:attrName>style.visibility</p:attrName>
                                        </p:attrNameLst>
                                      </p:cBhvr>
                                      <p:to>
                                        <p:strVal val="visible"/>
                                      </p:to>
                                    </p:set>
                                    <p:animEffect transition="in" filter="dissolve">
                                      <p:cBhvr>
                                        <p:cTn id="70" dur="500"/>
                                        <p:tgtEl>
                                          <p:spTgt spid="351"/>
                                        </p:tgtEl>
                                      </p:cBhvr>
                                    </p:animEffect>
                                  </p:childTnLst>
                                </p:cTn>
                              </p:par>
                            </p:childTnLst>
                          </p:cTn>
                        </p:par>
                        <p:par>
                          <p:cTn id="71" fill="hold">
                            <p:stCondLst>
                              <p:cond delay="1200"/>
                            </p:stCondLst>
                            <p:childTnLst>
                              <p:par>
                                <p:cTn id="72" presetID="22" presetClass="entr" presetSubtype="8" fill="hold" grpId="0" nodeType="afterEffect">
                                  <p:stCondLst>
                                    <p:cond delay="0"/>
                                  </p:stCondLst>
                                  <p:iterate>
                                    <p:tmAbs val="0"/>
                                  </p:iterate>
                                  <p:childTnLst>
                                    <p:set>
                                      <p:cBhvr>
                                        <p:cTn id="73" fill="hold"/>
                                        <p:tgtEl>
                                          <p:spTgt spid="350"/>
                                        </p:tgtEl>
                                        <p:attrNameLst>
                                          <p:attrName>style.visibility</p:attrName>
                                        </p:attrNameLst>
                                      </p:cBhvr>
                                      <p:to>
                                        <p:strVal val="visible"/>
                                      </p:to>
                                    </p:set>
                                    <p:animEffect transition="in" filter="wipe(left)">
                                      <p:cBhvr>
                                        <p:cTn id="74" dur="500"/>
                                        <p:tgtEl>
                                          <p:spTgt spid="350"/>
                                        </p:tgtEl>
                                      </p:cBhvr>
                                    </p:animEffect>
                                  </p:childTnLst>
                                </p:cTn>
                              </p:par>
                            </p:childTnLst>
                          </p:cTn>
                        </p:par>
                      </p:childTnLst>
                    </p:cTn>
                  </p:par>
                  <p:par>
                    <p:cTn id="75" fill="hold">
                      <p:stCondLst>
                        <p:cond delay="indefinite"/>
                      </p:stCondLst>
                      <p:childTnLst>
                        <p:par>
                          <p:cTn id="76" fill="hold">
                            <p:stCondLst>
                              <p:cond delay="0"/>
                            </p:stCondLst>
                            <p:childTnLst>
                              <p:par>
                                <p:cTn id="77" presetID="23" presetClass="exit" presetSubtype="32" fill="hold" grpId="1" nodeType="clickEffect">
                                  <p:stCondLst>
                                    <p:cond delay="0"/>
                                  </p:stCondLst>
                                  <p:iterate>
                                    <p:tmAbs val="0"/>
                                  </p:iterate>
                                  <p:childTnLst>
                                    <p:anim calcmode="lin" valueType="num">
                                      <p:cBhvr>
                                        <p:cTn id="78" dur="500" fill="hold"/>
                                        <p:tgtEl>
                                          <p:spTgt spid="350"/>
                                        </p:tgtEl>
                                        <p:attrNameLst>
                                          <p:attrName>ppt_w</p:attrName>
                                        </p:attrNameLst>
                                      </p:cBhvr>
                                      <p:tavLst>
                                        <p:tav tm="0">
                                          <p:val>
                                            <p:strVal val="ppt_w"/>
                                          </p:val>
                                        </p:tav>
                                        <p:tav tm="100000">
                                          <p:val>
                                            <p:fltVal val="0"/>
                                          </p:val>
                                        </p:tav>
                                      </p:tavLst>
                                    </p:anim>
                                    <p:anim calcmode="lin" valueType="num">
                                      <p:cBhvr>
                                        <p:cTn id="79" dur="500" fill="hold"/>
                                        <p:tgtEl>
                                          <p:spTgt spid="350"/>
                                        </p:tgtEl>
                                        <p:attrNameLst>
                                          <p:attrName>ppt_h</p:attrName>
                                        </p:attrNameLst>
                                      </p:cBhvr>
                                      <p:tavLst>
                                        <p:tav tm="0">
                                          <p:val>
                                            <p:strVal val="ppt_h"/>
                                          </p:val>
                                        </p:tav>
                                        <p:tav tm="100000">
                                          <p:val>
                                            <p:fltVal val="0"/>
                                          </p:val>
                                        </p:tav>
                                      </p:tavLst>
                                    </p:anim>
                                    <p:set>
                                      <p:cBhvr>
                                        <p:cTn id="80" fill="hold">
                                          <p:stCondLst>
                                            <p:cond delay="499"/>
                                          </p:stCondLst>
                                        </p:cTn>
                                        <p:tgtEl>
                                          <p:spTgt spid="350"/>
                                        </p:tgtEl>
                                        <p:attrNameLst>
                                          <p:attrName>style.visibility</p:attrName>
                                        </p:attrNameLst>
                                      </p:cBhvr>
                                      <p:to>
                                        <p:strVal val="hidden"/>
                                      </p:to>
                                    </p:set>
                                  </p:childTnLst>
                                </p:cTn>
                              </p:par>
                            </p:childTnLst>
                          </p:cTn>
                        </p:par>
                        <p:par>
                          <p:cTn id="81" fill="hold">
                            <p:stCondLst>
                              <p:cond delay="500"/>
                            </p:stCondLst>
                            <p:childTnLst>
                              <p:par>
                                <p:cTn id="82" presetID="23" presetClass="exit" presetSubtype="32" fill="hold" grpId="1" nodeType="afterEffect">
                                  <p:stCondLst>
                                    <p:cond delay="0"/>
                                  </p:stCondLst>
                                  <p:iterate>
                                    <p:tmAbs val="0"/>
                                  </p:iterate>
                                  <p:childTnLst>
                                    <p:anim calcmode="lin" valueType="num">
                                      <p:cBhvr>
                                        <p:cTn id="83" dur="500" fill="hold"/>
                                        <p:tgtEl>
                                          <p:spTgt spid="351"/>
                                        </p:tgtEl>
                                        <p:attrNameLst>
                                          <p:attrName>ppt_w</p:attrName>
                                        </p:attrNameLst>
                                      </p:cBhvr>
                                      <p:tavLst>
                                        <p:tav tm="0">
                                          <p:val>
                                            <p:strVal val="ppt_w"/>
                                          </p:val>
                                        </p:tav>
                                        <p:tav tm="100000">
                                          <p:val>
                                            <p:fltVal val="0"/>
                                          </p:val>
                                        </p:tav>
                                      </p:tavLst>
                                    </p:anim>
                                    <p:anim calcmode="lin" valueType="num">
                                      <p:cBhvr>
                                        <p:cTn id="84" dur="500" fill="hold"/>
                                        <p:tgtEl>
                                          <p:spTgt spid="351"/>
                                        </p:tgtEl>
                                        <p:attrNameLst>
                                          <p:attrName>ppt_h</p:attrName>
                                        </p:attrNameLst>
                                      </p:cBhvr>
                                      <p:tavLst>
                                        <p:tav tm="0">
                                          <p:val>
                                            <p:strVal val="ppt_h"/>
                                          </p:val>
                                        </p:tav>
                                        <p:tav tm="100000">
                                          <p:val>
                                            <p:fltVal val="0"/>
                                          </p:val>
                                        </p:tav>
                                      </p:tavLst>
                                    </p:anim>
                                    <p:set>
                                      <p:cBhvr>
                                        <p:cTn id="85" fill="hold">
                                          <p:stCondLst>
                                            <p:cond delay="499"/>
                                          </p:stCondLst>
                                        </p:cTn>
                                        <p:tgtEl>
                                          <p:spTgt spid="351"/>
                                        </p:tgtEl>
                                        <p:attrNameLst>
                                          <p:attrName>style.visibility</p:attrName>
                                        </p:attrNameLst>
                                      </p:cBhvr>
                                      <p:to>
                                        <p:strVal val="hidden"/>
                                      </p:to>
                                    </p:set>
                                  </p:childTnLst>
                                </p:cTn>
                              </p:par>
                            </p:childTnLst>
                          </p:cTn>
                        </p:par>
                        <p:par>
                          <p:cTn id="86" fill="hold">
                            <p:stCondLst>
                              <p:cond delay="1000"/>
                            </p:stCondLst>
                            <p:childTnLst>
                              <p:par>
                                <p:cTn id="87" presetID="23" presetClass="exit" presetSubtype="32" fill="hold" grpId="1" nodeType="afterEffect">
                                  <p:stCondLst>
                                    <p:cond delay="0"/>
                                  </p:stCondLst>
                                  <p:iterate>
                                    <p:tmAbs val="0"/>
                                  </p:iterate>
                                  <p:childTnLst>
                                    <p:anim calcmode="lin" valueType="num">
                                      <p:cBhvr>
                                        <p:cTn id="88" dur="500" fill="hold"/>
                                        <p:tgtEl>
                                          <p:spTgt spid="349"/>
                                        </p:tgtEl>
                                        <p:attrNameLst>
                                          <p:attrName>ppt_w</p:attrName>
                                        </p:attrNameLst>
                                      </p:cBhvr>
                                      <p:tavLst>
                                        <p:tav tm="0">
                                          <p:val>
                                            <p:strVal val="ppt_w"/>
                                          </p:val>
                                        </p:tav>
                                        <p:tav tm="100000">
                                          <p:val>
                                            <p:fltVal val="0"/>
                                          </p:val>
                                        </p:tav>
                                      </p:tavLst>
                                    </p:anim>
                                    <p:anim calcmode="lin" valueType="num">
                                      <p:cBhvr>
                                        <p:cTn id="89" dur="500" fill="hold"/>
                                        <p:tgtEl>
                                          <p:spTgt spid="349"/>
                                        </p:tgtEl>
                                        <p:attrNameLst>
                                          <p:attrName>ppt_h</p:attrName>
                                        </p:attrNameLst>
                                      </p:cBhvr>
                                      <p:tavLst>
                                        <p:tav tm="0">
                                          <p:val>
                                            <p:strVal val="ppt_h"/>
                                          </p:val>
                                        </p:tav>
                                        <p:tav tm="100000">
                                          <p:val>
                                            <p:fltVal val="0"/>
                                          </p:val>
                                        </p:tav>
                                      </p:tavLst>
                                    </p:anim>
                                    <p:set>
                                      <p:cBhvr>
                                        <p:cTn id="90" fill="hold">
                                          <p:stCondLst>
                                            <p:cond delay="499"/>
                                          </p:stCondLst>
                                        </p:cTn>
                                        <p:tgtEl>
                                          <p:spTgt spid="349"/>
                                        </p:tgtEl>
                                        <p:attrNameLst>
                                          <p:attrName>style.visibility</p:attrName>
                                        </p:attrNameLst>
                                      </p:cBhvr>
                                      <p:to>
                                        <p:strVal val="hidden"/>
                                      </p:to>
                                    </p:set>
                                  </p:childTnLst>
                                </p:cTn>
                              </p:par>
                            </p:childTnLst>
                          </p:cTn>
                        </p:par>
                        <p:par>
                          <p:cTn id="91" fill="hold">
                            <p:stCondLst>
                              <p:cond delay="1500"/>
                            </p:stCondLst>
                            <p:childTnLst>
                              <p:par>
                                <p:cTn id="92" presetID="9" presetClass="entr" fill="hold" grpId="0" nodeType="afterEffect">
                                  <p:stCondLst>
                                    <p:cond delay="0"/>
                                  </p:stCondLst>
                                  <p:iterate>
                                    <p:tmAbs val="0"/>
                                  </p:iterate>
                                  <p:childTnLst>
                                    <p:set>
                                      <p:cBhvr>
                                        <p:cTn id="93" fill="hold"/>
                                        <p:tgtEl>
                                          <p:spTgt spid="333"/>
                                        </p:tgtEl>
                                        <p:attrNameLst>
                                          <p:attrName>style.visibility</p:attrName>
                                        </p:attrNameLst>
                                      </p:cBhvr>
                                      <p:to>
                                        <p:strVal val="visible"/>
                                      </p:to>
                                    </p:set>
                                    <p:animEffect transition="in" filter="dissolve">
                                      <p:cBhvr>
                                        <p:cTn id="94" dur="500"/>
                                        <p:tgtEl>
                                          <p:spTgt spid="333"/>
                                        </p:tgtEl>
                                      </p:cBhvr>
                                    </p:animEffect>
                                  </p:childTnLst>
                                </p:cTn>
                              </p:par>
                            </p:childTnLst>
                          </p:cTn>
                        </p:par>
                        <p:par>
                          <p:cTn id="95" fill="hold">
                            <p:stCondLst>
                              <p:cond delay="2000"/>
                            </p:stCondLst>
                            <p:childTnLst>
                              <p:par>
                                <p:cTn id="96" presetID="9" presetClass="entr" fill="hold" grpId="0" nodeType="afterEffect">
                                  <p:stCondLst>
                                    <p:cond delay="0"/>
                                  </p:stCondLst>
                                  <p:iterate>
                                    <p:tmAbs val="0"/>
                                  </p:iterate>
                                  <p:childTnLst>
                                    <p:set>
                                      <p:cBhvr>
                                        <p:cTn id="97" fill="hold"/>
                                        <p:tgtEl>
                                          <p:spTgt spid="334"/>
                                        </p:tgtEl>
                                        <p:attrNameLst>
                                          <p:attrName>style.visibility</p:attrName>
                                        </p:attrNameLst>
                                      </p:cBhvr>
                                      <p:to>
                                        <p:strVal val="visible"/>
                                      </p:to>
                                    </p:set>
                                    <p:animEffect transition="in" filter="dissolve">
                                      <p:cBhvr>
                                        <p:cTn id="98" dur="500"/>
                                        <p:tgtEl>
                                          <p:spTgt spid="334"/>
                                        </p:tgtEl>
                                      </p:cBhvr>
                                    </p:animEffect>
                                  </p:childTnLst>
                                </p:cTn>
                              </p:par>
                            </p:childTnLst>
                          </p:cTn>
                        </p:par>
                        <p:par>
                          <p:cTn id="99" fill="hold">
                            <p:stCondLst>
                              <p:cond delay="2500"/>
                            </p:stCondLst>
                            <p:childTnLst>
                              <p:par>
                                <p:cTn id="100" presetID="9" presetClass="entr" fill="hold" grpId="0" nodeType="afterEffect">
                                  <p:stCondLst>
                                    <p:cond delay="0"/>
                                  </p:stCondLst>
                                  <p:iterate>
                                    <p:tmAbs val="0"/>
                                  </p:iterate>
                                  <p:childTnLst>
                                    <p:set>
                                      <p:cBhvr>
                                        <p:cTn id="101" fill="hold"/>
                                        <p:tgtEl>
                                          <p:spTgt spid="335"/>
                                        </p:tgtEl>
                                        <p:attrNameLst>
                                          <p:attrName>style.visibility</p:attrName>
                                        </p:attrNameLst>
                                      </p:cBhvr>
                                      <p:to>
                                        <p:strVal val="visible"/>
                                      </p:to>
                                    </p:set>
                                    <p:animEffect transition="in" filter="dissolve">
                                      <p:cBhvr>
                                        <p:cTn id="102" dur="500"/>
                                        <p:tgtEl>
                                          <p:spTgt spid="335"/>
                                        </p:tgtEl>
                                      </p:cBhvr>
                                    </p:animEffect>
                                  </p:childTnLst>
                                </p:cTn>
                              </p:par>
                            </p:childTnLst>
                          </p:cTn>
                        </p:par>
                        <p:par>
                          <p:cTn id="103" fill="hold">
                            <p:stCondLst>
                              <p:cond delay="3000"/>
                            </p:stCondLst>
                            <p:childTnLst>
                              <p:par>
                                <p:cTn id="104" presetID="9" presetClass="entr" fill="hold" grpId="0" nodeType="afterEffect">
                                  <p:stCondLst>
                                    <p:cond delay="0"/>
                                  </p:stCondLst>
                                  <p:iterate>
                                    <p:tmAbs val="0"/>
                                  </p:iterate>
                                  <p:childTnLst>
                                    <p:set>
                                      <p:cBhvr>
                                        <p:cTn id="105" fill="hold"/>
                                        <p:tgtEl>
                                          <p:spTgt spid="336"/>
                                        </p:tgtEl>
                                        <p:attrNameLst>
                                          <p:attrName>style.visibility</p:attrName>
                                        </p:attrNameLst>
                                      </p:cBhvr>
                                      <p:to>
                                        <p:strVal val="visible"/>
                                      </p:to>
                                    </p:set>
                                    <p:animEffect transition="in" filter="dissolve">
                                      <p:cBhvr>
                                        <p:cTn id="106" dur="500"/>
                                        <p:tgtEl>
                                          <p:spTgt spid="336"/>
                                        </p:tgtEl>
                                      </p:cBhvr>
                                    </p:animEffect>
                                  </p:childTnLst>
                                </p:cTn>
                              </p:par>
                            </p:childTnLst>
                          </p:cTn>
                        </p:par>
                        <p:par>
                          <p:cTn id="107" fill="hold">
                            <p:stCondLst>
                              <p:cond delay="3500"/>
                            </p:stCondLst>
                            <p:childTnLst>
                              <p:par>
                                <p:cTn id="108" presetID="9" presetClass="entr" fill="hold" grpId="0" nodeType="afterEffect">
                                  <p:stCondLst>
                                    <p:cond delay="0"/>
                                  </p:stCondLst>
                                  <p:iterate>
                                    <p:tmAbs val="0"/>
                                  </p:iterate>
                                  <p:childTnLst>
                                    <p:set>
                                      <p:cBhvr>
                                        <p:cTn id="109" fill="hold"/>
                                        <p:tgtEl>
                                          <p:spTgt spid="338"/>
                                        </p:tgtEl>
                                        <p:attrNameLst>
                                          <p:attrName>style.visibility</p:attrName>
                                        </p:attrNameLst>
                                      </p:cBhvr>
                                      <p:to>
                                        <p:strVal val="visible"/>
                                      </p:to>
                                    </p:set>
                                    <p:animEffect transition="in" filter="dissolve">
                                      <p:cBhvr>
                                        <p:cTn id="110" dur="500"/>
                                        <p:tgtEl>
                                          <p:spTgt spid="338"/>
                                        </p:tgtEl>
                                      </p:cBhvr>
                                    </p:animEffect>
                                  </p:childTnLst>
                                </p:cTn>
                              </p:par>
                            </p:childTnLst>
                          </p:cTn>
                        </p:par>
                        <p:par>
                          <p:cTn id="111" fill="hold">
                            <p:stCondLst>
                              <p:cond delay="4000"/>
                            </p:stCondLst>
                            <p:childTnLst>
                              <p:par>
                                <p:cTn id="112" presetID="9" presetClass="entr" fill="hold" grpId="0" nodeType="afterEffect">
                                  <p:stCondLst>
                                    <p:cond delay="0"/>
                                  </p:stCondLst>
                                  <p:iterate>
                                    <p:tmAbs val="0"/>
                                  </p:iterate>
                                  <p:childTnLst>
                                    <p:set>
                                      <p:cBhvr>
                                        <p:cTn id="113" fill="hold"/>
                                        <p:tgtEl>
                                          <p:spTgt spid="337"/>
                                        </p:tgtEl>
                                        <p:attrNameLst>
                                          <p:attrName>style.visibility</p:attrName>
                                        </p:attrNameLst>
                                      </p:cBhvr>
                                      <p:to>
                                        <p:strVal val="visible"/>
                                      </p:to>
                                    </p:set>
                                    <p:animEffect transition="in" filter="dissolve">
                                      <p:cBhvr>
                                        <p:cTn id="114" dur="500"/>
                                        <p:tgtEl>
                                          <p:spTgt spid="337"/>
                                        </p:tgtEl>
                                      </p:cBhvr>
                                    </p:animEffect>
                                  </p:childTnLst>
                                </p:cTn>
                              </p:par>
                            </p:childTnLst>
                          </p:cTn>
                        </p:par>
                        <p:par>
                          <p:cTn id="115" fill="hold">
                            <p:stCondLst>
                              <p:cond delay="4500"/>
                            </p:stCondLst>
                            <p:childTnLst>
                              <p:par>
                                <p:cTn id="116" presetID="9" presetClass="entr" fill="hold" grpId="0" nodeType="afterEffect">
                                  <p:stCondLst>
                                    <p:cond delay="0"/>
                                  </p:stCondLst>
                                  <p:iterate>
                                    <p:tmAbs val="0"/>
                                  </p:iterate>
                                  <p:childTnLst>
                                    <p:set>
                                      <p:cBhvr>
                                        <p:cTn id="117" fill="hold"/>
                                        <p:tgtEl>
                                          <p:spTgt spid="339"/>
                                        </p:tgtEl>
                                        <p:attrNameLst>
                                          <p:attrName>style.visibility</p:attrName>
                                        </p:attrNameLst>
                                      </p:cBhvr>
                                      <p:to>
                                        <p:strVal val="visible"/>
                                      </p:to>
                                    </p:set>
                                    <p:animEffect transition="in" filter="dissolve">
                                      <p:cBhvr>
                                        <p:cTn id="118" dur="500"/>
                                        <p:tgtEl>
                                          <p:spTgt spid="339"/>
                                        </p:tgtEl>
                                      </p:cBhvr>
                                    </p:animEffect>
                                  </p:childTnLst>
                                </p:cTn>
                              </p:par>
                            </p:childTnLst>
                          </p:cTn>
                        </p:par>
                        <p:par>
                          <p:cTn id="119" fill="hold">
                            <p:stCondLst>
                              <p:cond delay="5000"/>
                            </p:stCondLst>
                            <p:childTnLst>
                              <p:par>
                                <p:cTn id="120" presetID="9" presetClass="entr" fill="hold" grpId="0" nodeType="afterEffect">
                                  <p:stCondLst>
                                    <p:cond delay="0"/>
                                  </p:stCondLst>
                                  <p:iterate>
                                    <p:tmAbs val="0"/>
                                  </p:iterate>
                                  <p:childTnLst>
                                    <p:set>
                                      <p:cBhvr>
                                        <p:cTn id="121" fill="hold"/>
                                        <p:tgtEl>
                                          <p:spTgt spid="340"/>
                                        </p:tgtEl>
                                        <p:attrNameLst>
                                          <p:attrName>style.visibility</p:attrName>
                                        </p:attrNameLst>
                                      </p:cBhvr>
                                      <p:to>
                                        <p:strVal val="visible"/>
                                      </p:to>
                                    </p:set>
                                    <p:animEffect transition="in" filter="dissolve">
                                      <p:cBhvr>
                                        <p:cTn id="122" dur="500"/>
                                        <p:tgtEl>
                                          <p:spTgt spid="340"/>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xit" fill="hold" grpId="1" nodeType="clickEffect">
                                  <p:stCondLst>
                                    <p:cond delay="0"/>
                                  </p:stCondLst>
                                  <p:iterate>
                                    <p:tmAbs val="0"/>
                                  </p:iterate>
                                  <p:childTnLst>
                                    <p:animEffect transition="out" filter="fade">
                                      <p:cBhvr>
                                        <p:cTn id="126" dur="300" fill="hold"/>
                                        <p:tgtEl>
                                          <p:spTgt spid="333"/>
                                        </p:tgtEl>
                                      </p:cBhvr>
                                    </p:animEffect>
                                    <p:set>
                                      <p:cBhvr>
                                        <p:cTn id="127" fill="hold">
                                          <p:stCondLst>
                                            <p:cond delay="299"/>
                                          </p:stCondLst>
                                        </p:cTn>
                                        <p:tgtEl>
                                          <p:spTgt spid="333"/>
                                        </p:tgtEl>
                                        <p:attrNameLst>
                                          <p:attrName>style.visibility</p:attrName>
                                        </p:attrNameLst>
                                      </p:cBhvr>
                                      <p:to>
                                        <p:strVal val="hidden"/>
                                      </p:to>
                                    </p:set>
                                  </p:childTnLst>
                                </p:cTn>
                              </p:par>
                            </p:childTnLst>
                          </p:cTn>
                        </p:par>
                        <p:par>
                          <p:cTn id="128" fill="hold">
                            <p:stCondLst>
                              <p:cond delay="300"/>
                            </p:stCondLst>
                            <p:childTnLst>
                              <p:par>
                                <p:cTn id="129" presetID="10" presetClass="exit" fill="hold" grpId="1" nodeType="afterEffect">
                                  <p:stCondLst>
                                    <p:cond delay="0"/>
                                  </p:stCondLst>
                                  <p:iterate>
                                    <p:tmAbs val="0"/>
                                  </p:iterate>
                                  <p:childTnLst>
                                    <p:animEffect transition="out" filter="fade">
                                      <p:cBhvr>
                                        <p:cTn id="130" dur="300" fill="hold"/>
                                        <p:tgtEl>
                                          <p:spTgt spid="334"/>
                                        </p:tgtEl>
                                      </p:cBhvr>
                                    </p:animEffect>
                                    <p:set>
                                      <p:cBhvr>
                                        <p:cTn id="131" fill="hold">
                                          <p:stCondLst>
                                            <p:cond delay="299"/>
                                          </p:stCondLst>
                                        </p:cTn>
                                        <p:tgtEl>
                                          <p:spTgt spid="334"/>
                                        </p:tgtEl>
                                        <p:attrNameLst>
                                          <p:attrName>style.visibility</p:attrName>
                                        </p:attrNameLst>
                                      </p:cBhvr>
                                      <p:to>
                                        <p:strVal val="hidden"/>
                                      </p:to>
                                    </p:set>
                                  </p:childTnLst>
                                </p:cTn>
                              </p:par>
                            </p:childTnLst>
                          </p:cTn>
                        </p:par>
                        <p:par>
                          <p:cTn id="132" fill="hold">
                            <p:stCondLst>
                              <p:cond delay="600"/>
                            </p:stCondLst>
                            <p:childTnLst>
                              <p:par>
                                <p:cTn id="133" presetID="10" presetClass="exit" fill="hold" grpId="1" nodeType="afterEffect">
                                  <p:stCondLst>
                                    <p:cond delay="0"/>
                                  </p:stCondLst>
                                  <p:iterate>
                                    <p:tmAbs val="0"/>
                                  </p:iterate>
                                  <p:childTnLst>
                                    <p:animEffect transition="out" filter="fade">
                                      <p:cBhvr>
                                        <p:cTn id="134" dur="300" fill="hold"/>
                                        <p:tgtEl>
                                          <p:spTgt spid="335"/>
                                        </p:tgtEl>
                                      </p:cBhvr>
                                    </p:animEffect>
                                    <p:set>
                                      <p:cBhvr>
                                        <p:cTn id="135" fill="hold">
                                          <p:stCondLst>
                                            <p:cond delay="299"/>
                                          </p:stCondLst>
                                        </p:cTn>
                                        <p:tgtEl>
                                          <p:spTgt spid="335"/>
                                        </p:tgtEl>
                                        <p:attrNameLst>
                                          <p:attrName>style.visibility</p:attrName>
                                        </p:attrNameLst>
                                      </p:cBhvr>
                                      <p:to>
                                        <p:strVal val="hidden"/>
                                      </p:to>
                                    </p:set>
                                  </p:childTnLst>
                                </p:cTn>
                              </p:par>
                            </p:childTnLst>
                          </p:cTn>
                        </p:par>
                        <p:par>
                          <p:cTn id="136" fill="hold">
                            <p:stCondLst>
                              <p:cond delay="900"/>
                            </p:stCondLst>
                            <p:childTnLst>
                              <p:par>
                                <p:cTn id="137" presetID="10" presetClass="exit" fill="hold" grpId="1" nodeType="afterEffect">
                                  <p:stCondLst>
                                    <p:cond delay="0"/>
                                  </p:stCondLst>
                                  <p:iterate>
                                    <p:tmAbs val="0"/>
                                  </p:iterate>
                                  <p:childTnLst>
                                    <p:animEffect transition="out" filter="fade">
                                      <p:cBhvr>
                                        <p:cTn id="138" dur="300" fill="hold"/>
                                        <p:tgtEl>
                                          <p:spTgt spid="336"/>
                                        </p:tgtEl>
                                      </p:cBhvr>
                                    </p:animEffect>
                                    <p:set>
                                      <p:cBhvr>
                                        <p:cTn id="139" fill="hold">
                                          <p:stCondLst>
                                            <p:cond delay="299"/>
                                          </p:stCondLst>
                                        </p:cTn>
                                        <p:tgtEl>
                                          <p:spTgt spid="336"/>
                                        </p:tgtEl>
                                        <p:attrNameLst>
                                          <p:attrName>style.visibility</p:attrName>
                                        </p:attrNameLst>
                                      </p:cBhvr>
                                      <p:to>
                                        <p:strVal val="hidden"/>
                                      </p:to>
                                    </p:set>
                                  </p:childTnLst>
                                </p:cTn>
                              </p:par>
                            </p:childTnLst>
                          </p:cTn>
                        </p:par>
                        <p:par>
                          <p:cTn id="140" fill="hold">
                            <p:stCondLst>
                              <p:cond delay="1200"/>
                            </p:stCondLst>
                            <p:childTnLst>
                              <p:par>
                                <p:cTn id="141" presetID="10" presetClass="exit" fill="hold" grpId="1" nodeType="afterEffect">
                                  <p:stCondLst>
                                    <p:cond delay="0"/>
                                  </p:stCondLst>
                                  <p:iterate>
                                    <p:tmAbs val="0"/>
                                  </p:iterate>
                                  <p:childTnLst>
                                    <p:animEffect transition="out" filter="fade">
                                      <p:cBhvr>
                                        <p:cTn id="142" dur="300" fill="hold"/>
                                        <p:tgtEl>
                                          <p:spTgt spid="337"/>
                                        </p:tgtEl>
                                      </p:cBhvr>
                                    </p:animEffect>
                                    <p:set>
                                      <p:cBhvr>
                                        <p:cTn id="143" fill="hold">
                                          <p:stCondLst>
                                            <p:cond delay="299"/>
                                          </p:stCondLst>
                                        </p:cTn>
                                        <p:tgtEl>
                                          <p:spTgt spid="337"/>
                                        </p:tgtEl>
                                        <p:attrNameLst>
                                          <p:attrName>style.visibility</p:attrName>
                                        </p:attrNameLst>
                                      </p:cBhvr>
                                      <p:to>
                                        <p:strVal val="hidden"/>
                                      </p:to>
                                    </p:set>
                                  </p:childTnLst>
                                </p:cTn>
                              </p:par>
                            </p:childTnLst>
                          </p:cTn>
                        </p:par>
                        <p:par>
                          <p:cTn id="144" fill="hold">
                            <p:stCondLst>
                              <p:cond delay="1500"/>
                            </p:stCondLst>
                            <p:childTnLst>
                              <p:par>
                                <p:cTn id="145" presetID="10" presetClass="exit" fill="hold" grpId="1" nodeType="afterEffect">
                                  <p:stCondLst>
                                    <p:cond delay="0"/>
                                  </p:stCondLst>
                                  <p:iterate>
                                    <p:tmAbs val="0"/>
                                  </p:iterate>
                                  <p:childTnLst>
                                    <p:animEffect transition="out" filter="fade">
                                      <p:cBhvr>
                                        <p:cTn id="146" dur="300" fill="hold"/>
                                        <p:tgtEl>
                                          <p:spTgt spid="338"/>
                                        </p:tgtEl>
                                      </p:cBhvr>
                                    </p:animEffect>
                                    <p:set>
                                      <p:cBhvr>
                                        <p:cTn id="147" fill="hold">
                                          <p:stCondLst>
                                            <p:cond delay="299"/>
                                          </p:stCondLst>
                                        </p:cTn>
                                        <p:tgtEl>
                                          <p:spTgt spid="338"/>
                                        </p:tgtEl>
                                        <p:attrNameLst>
                                          <p:attrName>style.visibility</p:attrName>
                                        </p:attrNameLst>
                                      </p:cBhvr>
                                      <p:to>
                                        <p:strVal val="hidden"/>
                                      </p:to>
                                    </p:set>
                                  </p:childTnLst>
                                </p:cTn>
                              </p:par>
                            </p:childTnLst>
                          </p:cTn>
                        </p:par>
                        <p:par>
                          <p:cTn id="148" fill="hold">
                            <p:stCondLst>
                              <p:cond delay="1800"/>
                            </p:stCondLst>
                            <p:childTnLst>
                              <p:par>
                                <p:cTn id="149" presetID="10" presetClass="exit" fill="hold" grpId="1" nodeType="afterEffect">
                                  <p:stCondLst>
                                    <p:cond delay="0"/>
                                  </p:stCondLst>
                                  <p:iterate>
                                    <p:tmAbs val="0"/>
                                  </p:iterate>
                                  <p:childTnLst>
                                    <p:animEffect transition="out" filter="fade">
                                      <p:cBhvr>
                                        <p:cTn id="150" dur="300" fill="hold"/>
                                        <p:tgtEl>
                                          <p:spTgt spid="339"/>
                                        </p:tgtEl>
                                      </p:cBhvr>
                                    </p:animEffect>
                                    <p:set>
                                      <p:cBhvr>
                                        <p:cTn id="151" fill="hold">
                                          <p:stCondLst>
                                            <p:cond delay="299"/>
                                          </p:stCondLst>
                                        </p:cTn>
                                        <p:tgtEl>
                                          <p:spTgt spid="339"/>
                                        </p:tgtEl>
                                        <p:attrNameLst>
                                          <p:attrName>style.visibility</p:attrName>
                                        </p:attrNameLst>
                                      </p:cBhvr>
                                      <p:to>
                                        <p:strVal val="hidden"/>
                                      </p:to>
                                    </p:set>
                                  </p:childTnLst>
                                </p:cTn>
                              </p:par>
                            </p:childTnLst>
                          </p:cTn>
                        </p:par>
                        <p:par>
                          <p:cTn id="152" fill="hold">
                            <p:stCondLst>
                              <p:cond delay="2100"/>
                            </p:stCondLst>
                            <p:childTnLst>
                              <p:par>
                                <p:cTn id="153" presetID="10" presetClass="exit" fill="hold" grpId="1" nodeType="afterEffect">
                                  <p:stCondLst>
                                    <p:cond delay="0"/>
                                  </p:stCondLst>
                                  <p:iterate>
                                    <p:tmAbs val="0"/>
                                  </p:iterate>
                                  <p:childTnLst>
                                    <p:animEffect transition="out" filter="fade">
                                      <p:cBhvr>
                                        <p:cTn id="154" dur="300" fill="hold"/>
                                        <p:tgtEl>
                                          <p:spTgt spid="340"/>
                                        </p:tgtEl>
                                      </p:cBhvr>
                                    </p:animEffect>
                                    <p:set>
                                      <p:cBhvr>
                                        <p:cTn id="155" fill="hold">
                                          <p:stCondLst>
                                            <p:cond delay="299"/>
                                          </p:stCondLst>
                                        </p:cTn>
                                        <p:tgtEl>
                                          <p:spTgt spid="340"/>
                                        </p:tgtEl>
                                        <p:attrNameLst>
                                          <p:attrName>style.visibility</p:attrName>
                                        </p:attrNameLst>
                                      </p:cBhvr>
                                      <p:to>
                                        <p:strVal val="hidden"/>
                                      </p:to>
                                    </p:set>
                                  </p:childTnLst>
                                </p:cTn>
                              </p:par>
                            </p:childTnLst>
                          </p:cTn>
                        </p:par>
                        <p:par>
                          <p:cTn id="156" fill="hold">
                            <p:stCondLst>
                              <p:cond delay="2400"/>
                            </p:stCondLst>
                            <p:childTnLst>
                              <p:par>
                                <p:cTn id="157" presetID="9" presetClass="entr" fill="hold" grpId="0" nodeType="afterEffect">
                                  <p:stCondLst>
                                    <p:cond delay="0"/>
                                  </p:stCondLst>
                                  <p:iterate>
                                    <p:tmAbs val="0"/>
                                  </p:iterate>
                                  <p:childTnLst>
                                    <p:set>
                                      <p:cBhvr>
                                        <p:cTn id="158" fill="hold"/>
                                        <p:tgtEl>
                                          <p:spTgt spid="341"/>
                                        </p:tgtEl>
                                        <p:attrNameLst>
                                          <p:attrName>style.visibility</p:attrName>
                                        </p:attrNameLst>
                                      </p:cBhvr>
                                      <p:to>
                                        <p:strVal val="visible"/>
                                      </p:to>
                                    </p:set>
                                    <p:animEffect transition="in" filter="dissolve">
                                      <p:cBhvr>
                                        <p:cTn id="159" dur="500"/>
                                        <p:tgtEl>
                                          <p:spTgt spid="341"/>
                                        </p:tgtEl>
                                      </p:cBhvr>
                                    </p:animEffect>
                                  </p:childTnLst>
                                </p:cTn>
                              </p:par>
                            </p:childTnLst>
                          </p:cTn>
                        </p:par>
                        <p:par>
                          <p:cTn id="160" fill="hold">
                            <p:stCondLst>
                              <p:cond delay="2900"/>
                            </p:stCondLst>
                            <p:childTnLst>
                              <p:par>
                                <p:cTn id="161" presetID="9" presetClass="entr" fill="hold" grpId="0" nodeType="afterEffect">
                                  <p:stCondLst>
                                    <p:cond delay="0"/>
                                  </p:stCondLst>
                                  <p:iterate>
                                    <p:tmAbs val="0"/>
                                  </p:iterate>
                                  <p:childTnLst>
                                    <p:set>
                                      <p:cBhvr>
                                        <p:cTn id="162" fill="hold"/>
                                        <p:tgtEl>
                                          <p:spTgt spid="342"/>
                                        </p:tgtEl>
                                        <p:attrNameLst>
                                          <p:attrName>style.visibility</p:attrName>
                                        </p:attrNameLst>
                                      </p:cBhvr>
                                      <p:to>
                                        <p:strVal val="visible"/>
                                      </p:to>
                                    </p:set>
                                    <p:animEffect transition="in" filter="dissolve">
                                      <p:cBhvr>
                                        <p:cTn id="163" dur="500"/>
                                        <p:tgtEl>
                                          <p:spTgt spid="342"/>
                                        </p:tgtEl>
                                      </p:cBhvr>
                                    </p:animEffect>
                                  </p:childTnLst>
                                </p:cTn>
                              </p:par>
                            </p:childTnLst>
                          </p:cTn>
                        </p:par>
                        <p:par>
                          <p:cTn id="164" fill="hold">
                            <p:stCondLst>
                              <p:cond delay="3400"/>
                            </p:stCondLst>
                            <p:childTnLst>
                              <p:par>
                                <p:cTn id="165" presetID="9" presetClass="entr" fill="hold" grpId="0" nodeType="afterEffect">
                                  <p:stCondLst>
                                    <p:cond delay="0"/>
                                  </p:stCondLst>
                                  <p:iterate>
                                    <p:tmAbs val="0"/>
                                  </p:iterate>
                                  <p:childTnLst>
                                    <p:set>
                                      <p:cBhvr>
                                        <p:cTn id="166" fill="hold"/>
                                        <p:tgtEl>
                                          <p:spTgt spid="343"/>
                                        </p:tgtEl>
                                        <p:attrNameLst>
                                          <p:attrName>style.visibility</p:attrName>
                                        </p:attrNameLst>
                                      </p:cBhvr>
                                      <p:to>
                                        <p:strVal val="visible"/>
                                      </p:to>
                                    </p:set>
                                    <p:animEffect transition="in" filter="dissolve">
                                      <p:cBhvr>
                                        <p:cTn id="167" dur="500"/>
                                        <p:tgtEl>
                                          <p:spTgt spid="343"/>
                                        </p:tgtEl>
                                      </p:cBhvr>
                                    </p:animEffect>
                                  </p:childTnLst>
                                </p:cTn>
                              </p:par>
                            </p:childTnLst>
                          </p:cTn>
                        </p:par>
                        <p:par>
                          <p:cTn id="168" fill="hold">
                            <p:stCondLst>
                              <p:cond delay="3900"/>
                            </p:stCondLst>
                            <p:childTnLst>
                              <p:par>
                                <p:cTn id="169" presetID="9" presetClass="entr" fill="hold" grpId="0" nodeType="afterEffect">
                                  <p:stCondLst>
                                    <p:cond delay="0"/>
                                  </p:stCondLst>
                                  <p:iterate>
                                    <p:tmAbs val="0"/>
                                  </p:iterate>
                                  <p:childTnLst>
                                    <p:set>
                                      <p:cBhvr>
                                        <p:cTn id="170" fill="hold"/>
                                        <p:tgtEl>
                                          <p:spTgt spid="346"/>
                                        </p:tgtEl>
                                        <p:attrNameLst>
                                          <p:attrName>style.visibility</p:attrName>
                                        </p:attrNameLst>
                                      </p:cBhvr>
                                      <p:to>
                                        <p:strVal val="visible"/>
                                      </p:to>
                                    </p:set>
                                    <p:animEffect transition="in" filter="dissolve">
                                      <p:cBhvr>
                                        <p:cTn id="171" dur="500"/>
                                        <p:tgtEl>
                                          <p:spTgt spid="346"/>
                                        </p:tgtEl>
                                      </p:cBhvr>
                                    </p:animEffect>
                                  </p:childTnLst>
                                </p:cTn>
                              </p:par>
                            </p:childTnLst>
                          </p:cTn>
                        </p:par>
                        <p:par>
                          <p:cTn id="172" fill="hold">
                            <p:stCondLst>
                              <p:cond delay="4400"/>
                            </p:stCondLst>
                            <p:childTnLst>
                              <p:par>
                                <p:cTn id="173" presetID="9" presetClass="entr" fill="hold" grpId="0" nodeType="afterEffect">
                                  <p:stCondLst>
                                    <p:cond delay="0"/>
                                  </p:stCondLst>
                                  <p:iterate>
                                    <p:tmAbs val="0"/>
                                  </p:iterate>
                                  <p:childTnLst>
                                    <p:set>
                                      <p:cBhvr>
                                        <p:cTn id="174" fill="hold"/>
                                        <p:tgtEl>
                                          <p:spTgt spid="344"/>
                                        </p:tgtEl>
                                        <p:attrNameLst>
                                          <p:attrName>style.visibility</p:attrName>
                                        </p:attrNameLst>
                                      </p:cBhvr>
                                      <p:to>
                                        <p:strVal val="visible"/>
                                      </p:to>
                                    </p:set>
                                    <p:animEffect transition="in" filter="dissolve">
                                      <p:cBhvr>
                                        <p:cTn id="175" dur="500"/>
                                        <p:tgtEl>
                                          <p:spTgt spid="344"/>
                                        </p:tgtEl>
                                      </p:cBhvr>
                                    </p:animEffect>
                                  </p:childTnLst>
                                </p:cTn>
                              </p:par>
                            </p:childTnLst>
                          </p:cTn>
                        </p:par>
                        <p:par>
                          <p:cTn id="176" fill="hold">
                            <p:stCondLst>
                              <p:cond delay="4900"/>
                            </p:stCondLst>
                            <p:childTnLst>
                              <p:par>
                                <p:cTn id="177" presetID="9" presetClass="entr" fill="hold" grpId="0" nodeType="afterEffect">
                                  <p:stCondLst>
                                    <p:cond delay="0"/>
                                  </p:stCondLst>
                                  <p:iterate>
                                    <p:tmAbs val="0"/>
                                  </p:iterate>
                                  <p:childTnLst>
                                    <p:set>
                                      <p:cBhvr>
                                        <p:cTn id="178" fill="hold"/>
                                        <p:tgtEl>
                                          <p:spTgt spid="348"/>
                                        </p:tgtEl>
                                        <p:attrNameLst>
                                          <p:attrName>style.visibility</p:attrName>
                                        </p:attrNameLst>
                                      </p:cBhvr>
                                      <p:to>
                                        <p:strVal val="visible"/>
                                      </p:to>
                                    </p:set>
                                    <p:animEffect transition="in" filter="dissolve">
                                      <p:cBhvr>
                                        <p:cTn id="179" dur="500"/>
                                        <p:tgtEl>
                                          <p:spTgt spid="348"/>
                                        </p:tgtEl>
                                      </p:cBhvr>
                                    </p:animEffect>
                                  </p:childTnLst>
                                </p:cTn>
                              </p:par>
                            </p:childTnLst>
                          </p:cTn>
                        </p:par>
                        <p:par>
                          <p:cTn id="180" fill="hold">
                            <p:stCondLst>
                              <p:cond delay="5400"/>
                            </p:stCondLst>
                            <p:childTnLst>
                              <p:par>
                                <p:cTn id="181" presetID="9" presetClass="entr" fill="hold" grpId="0" nodeType="afterEffect">
                                  <p:stCondLst>
                                    <p:cond delay="0"/>
                                  </p:stCondLst>
                                  <p:iterate>
                                    <p:tmAbs val="0"/>
                                  </p:iterate>
                                  <p:childTnLst>
                                    <p:set>
                                      <p:cBhvr>
                                        <p:cTn id="182" fill="hold"/>
                                        <p:tgtEl>
                                          <p:spTgt spid="345"/>
                                        </p:tgtEl>
                                        <p:attrNameLst>
                                          <p:attrName>style.visibility</p:attrName>
                                        </p:attrNameLst>
                                      </p:cBhvr>
                                      <p:to>
                                        <p:strVal val="visible"/>
                                      </p:to>
                                    </p:set>
                                    <p:animEffect transition="in" filter="dissolve">
                                      <p:cBhvr>
                                        <p:cTn id="183" dur="500"/>
                                        <p:tgtEl>
                                          <p:spTgt spid="345"/>
                                        </p:tgtEl>
                                      </p:cBhvr>
                                    </p:animEffect>
                                  </p:childTnLst>
                                </p:cTn>
                              </p:par>
                            </p:childTnLst>
                          </p:cTn>
                        </p:par>
                        <p:par>
                          <p:cTn id="184" fill="hold">
                            <p:stCondLst>
                              <p:cond delay="5900"/>
                            </p:stCondLst>
                            <p:childTnLst>
                              <p:par>
                                <p:cTn id="185" presetID="9" presetClass="entr" fill="hold" grpId="0" nodeType="afterEffect">
                                  <p:stCondLst>
                                    <p:cond delay="0"/>
                                  </p:stCondLst>
                                  <p:iterate>
                                    <p:tmAbs val="0"/>
                                  </p:iterate>
                                  <p:childTnLst>
                                    <p:set>
                                      <p:cBhvr>
                                        <p:cTn id="186" fill="hold"/>
                                        <p:tgtEl>
                                          <p:spTgt spid="347"/>
                                        </p:tgtEl>
                                        <p:attrNameLst>
                                          <p:attrName>style.visibility</p:attrName>
                                        </p:attrNameLst>
                                      </p:cBhvr>
                                      <p:to>
                                        <p:strVal val="visible"/>
                                      </p:to>
                                    </p:set>
                                    <p:animEffect transition="in" filter="dissolve">
                                      <p:cBhvr>
                                        <p:cTn id="187" dur="500"/>
                                        <p:tgtEl>
                                          <p:spTgt spid="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animBg="1" advAuto="0"/>
      <p:bldP spid="320" grpId="0" animBg="1" advAuto="0"/>
      <p:bldP spid="321" grpId="0" animBg="1" advAuto="0"/>
      <p:bldP spid="328" grpId="0" build="p" bldLvl="5" animBg="1" advAuto="0"/>
      <p:bldP spid="329" grpId="0" animBg="1" advAuto="0"/>
      <p:bldP spid="329" grpId="1" animBg="1" advAuto="0"/>
      <p:bldP spid="330" grpId="0" animBg="1" advAuto="0"/>
      <p:bldP spid="330" grpId="1" animBg="1" advAuto="0"/>
      <p:bldP spid="331" grpId="0" animBg="1" advAuto="0"/>
      <p:bldP spid="331" grpId="1" animBg="1" advAuto="0"/>
      <p:bldP spid="332" grpId="0" animBg="1" advAuto="0"/>
      <p:bldP spid="332" grpId="1" animBg="1" advAuto="0"/>
      <p:bldP spid="333" grpId="0" animBg="1" advAuto="0"/>
      <p:bldP spid="333" grpId="1" animBg="1" advAuto="0"/>
      <p:bldP spid="334" grpId="0" animBg="1" advAuto="0"/>
      <p:bldP spid="334" grpId="1" animBg="1" advAuto="0"/>
      <p:bldP spid="335" grpId="0" animBg="1" advAuto="0"/>
      <p:bldP spid="335" grpId="1" animBg="1" advAuto="0"/>
      <p:bldP spid="336" grpId="0" animBg="1" advAuto="0"/>
      <p:bldP spid="336" grpId="1" animBg="1" advAuto="0"/>
      <p:bldP spid="337" grpId="0" animBg="1" advAuto="0"/>
      <p:bldP spid="337" grpId="1" animBg="1" advAuto="0"/>
      <p:bldP spid="338" grpId="0" animBg="1" advAuto="0"/>
      <p:bldP spid="338" grpId="1" animBg="1" advAuto="0"/>
      <p:bldP spid="339" grpId="0" animBg="1" advAuto="0"/>
      <p:bldP spid="339" grpId="1" animBg="1" advAuto="0"/>
      <p:bldP spid="340" grpId="0" animBg="1" advAuto="0"/>
      <p:bldP spid="340" grpId="1" animBg="1" advAuto="0"/>
      <p:bldP spid="341" grpId="0" animBg="1" advAuto="0"/>
      <p:bldP spid="342" grpId="0" animBg="1" advAuto="0"/>
      <p:bldP spid="343" grpId="0" animBg="1" advAuto="0"/>
      <p:bldP spid="344" grpId="0" animBg="1" advAuto="0"/>
      <p:bldP spid="345" grpId="0" animBg="1" advAuto="0"/>
      <p:bldP spid="346" grpId="0" animBg="1" advAuto="0"/>
      <p:bldP spid="347" grpId="0" animBg="1" advAuto="0"/>
      <p:bldP spid="348" grpId="0" animBg="1" advAuto="0"/>
      <p:bldP spid="349" grpId="0" animBg="1" advAuto="0"/>
      <p:bldP spid="349" grpId="1" animBg="1" advAuto="0"/>
      <p:bldP spid="350" grpId="0" animBg="1" advAuto="0"/>
      <p:bldP spid="350" grpId="1" animBg="1" advAuto="0"/>
      <p:bldP spid="351" grpId="0" animBg="1" advAuto="0"/>
      <p:bldP spid="351" grpId="1" animBg="1" advAuto="0"/>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TotalTime>
  <Words>1755</Words>
  <Application>Microsoft Office PowerPoint</Application>
  <PresentationFormat>Custom</PresentationFormat>
  <Paragraphs>198</Paragraphs>
  <Slides>8</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vt:i4>
      </vt:variant>
    </vt:vector>
  </HeadingPairs>
  <TitlesOfParts>
    <vt:vector size="21" baseType="lpstr">
      <vt:lpstr>Arial</vt:lpstr>
      <vt:lpstr>Bradley Hand ITC TT-Bold</vt:lpstr>
      <vt:lpstr>Comic Sans MS</vt:lpstr>
      <vt:lpstr>Courier New</vt:lpstr>
      <vt:lpstr>Gill Sans</vt:lpstr>
      <vt:lpstr>Helvetica</vt:lpstr>
      <vt:lpstr>Hoefler Text</vt:lpstr>
      <vt:lpstr>Lucida Grande</vt:lpstr>
      <vt:lpstr>Optima</vt:lpstr>
      <vt:lpstr>Palatino</vt:lpstr>
      <vt:lpstr>Times New Roman</vt:lpstr>
      <vt:lpstr>Verdana</vt:lpstr>
      <vt:lpstr>White</vt:lpstr>
      <vt:lpstr>Graph Traversals and Ordering</vt:lpstr>
      <vt:lpstr>Depth-First Traversal</vt:lpstr>
      <vt:lpstr>Depth-First Traversal</vt:lpstr>
      <vt:lpstr>Depth-First Traversal</vt:lpstr>
      <vt:lpstr>Breadth-First Traversal</vt:lpstr>
      <vt:lpstr>Breadth-First Traversal</vt:lpstr>
      <vt:lpstr>Breadth-First Traversal</vt:lpstr>
      <vt:lpstr>Topological Order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Traversals and Ordering</dc:title>
  <cp:lastModifiedBy>Anandaraj Jeeva Rathinam (Integra)</cp:lastModifiedBy>
  <cp:revision>3</cp:revision>
  <dcterms:modified xsi:type="dcterms:W3CDTF">2024-05-22T06:36:31Z</dcterms:modified>
</cp:coreProperties>
</file>