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16F3C-D802-46DC-B739-920DFE6FD7E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185CF-94AC-45E9-B59D-56B8B682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420A-39AC-476A-88E1-0C69D28B16E4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6486-EDD7-487E-BFE7-93E77C00FC6C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EB5A-0CA4-403B-A64F-0E54069E9564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61001"/>
            <a:ext cx="10515600" cy="424874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Slide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5875"/>
            <a:ext cx="10515600" cy="49911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41A7-FC3F-40B2-99FF-D72177CE84AC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First Last Name  |  Institution  |  address@email.edu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04874" y="276225"/>
            <a:ext cx="10448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Title of your presentation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012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B6B2-3679-4052-93BC-E671CAA6C997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0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BF60-E0D8-4776-B079-A743687BC37A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AD5-0F33-4271-AEDB-265E43F216C5}" type="datetime1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4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04EE-BBC8-4B25-8CA0-7B045CC34065}" type="datetime1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9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79A2-BA54-473B-A5CA-3DC2FCE5FE2A}" type="datetime1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8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0DFF-0710-47BD-AFD7-2D5A6DBD3EF4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03A3-6DFE-493C-A917-EC26F123ACB5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708BF-5F69-4B99-B9FE-9030A5B987B1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ddress@email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Presentation Template</a:t>
            </a:r>
            <a:br>
              <a:rPr lang="en-US" dirty="0" smtClean="0"/>
            </a:br>
            <a:r>
              <a:rPr lang="en-US" sz="2400" dirty="0" smtClean="0"/>
              <a:t>(title)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Institution</a:t>
            </a:r>
          </a:p>
          <a:p>
            <a:r>
              <a:rPr lang="en-US" dirty="0" smtClean="0">
                <a:hlinkClick r:id="rId2"/>
              </a:rPr>
              <a:t>address@email.edu</a:t>
            </a:r>
            <a:endParaRPr lang="en-US" dirty="0" smtClean="0"/>
          </a:p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0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857750"/>
          </a:xfrm>
        </p:spPr>
        <p:txBody>
          <a:bodyPr/>
          <a:lstStyle/>
          <a:p>
            <a:r>
              <a:rPr lang="en-US" dirty="0" smtClean="0"/>
              <a:t>First thing</a:t>
            </a:r>
          </a:p>
          <a:p>
            <a:pPr lvl="1"/>
            <a:r>
              <a:rPr lang="en-US" dirty="0" smtClean="0"/>
              <a:t>Subordinate thing</a:t>
            </a:r>
          </a:p>
          <a:p>
            <a:r>
              <a:rPr lang="en-US" dirty="0" smtClean="0"/>
              <a:t>Second thing</a:t>
            </a:r>
          </a:p>
          <a:p>
            <a:r>
              <a:rPr lang="en-US" dirty="0" smtClean="0"/>
              <a:t>Third thing</a:t>
            </a:r>
          </a:p>
          <a:p>
            <a:pPr marL="0" indent="0">
              <a:buNone/>
            </a:pPr>
            <a:r>
              <a:rPr lang="en-US" dirty="0" smtClean="0"/>
              <a:t>⁞</a:t>
            </a:r>
          </a:p>
          <a:p>
            <a:r>
              <a:rPr lang="en-US" dirty="0" smtClean="0"/>
              <a:t>Last thing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5148-485B-4BBB-B570-1E6463455244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6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First page of First 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F2E4-AAA9-409B-AB82-0E99262A9854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Second page of First 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F2E4-AAA9-409B-AB82-0E99262A9854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First page </a:t>
            </a:r>
            <a:r>
              <a:rPr lang="en-US" smtClean="0"/>
              <a:t>of Second </a:t>
            </a:r>
            <a:r>
              <a:rPr lang="en-US" dirty="0" smtClean="0"/>
              <a:t>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F2E4-AAA9-409B-AB82-0E99262A9854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Presentation Template (title)</vt:lpstr>
      <vt:lpstr>Outline</vt:lpstr>
      <vt:lpstr>First thing</vt:lpstr>
      <vt:lpstr>First thing</vt:lpstr>
      <vt:lpstr>Second thing</vt:lpstr>
    </vt:vector>
  </TitlesOfParts>
  <Company>St. Cloud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Anda, Andrew A.</dc:creator>
  <cp:lastModifiedBy>Anda, Andrew A.</cp:lastModifiedBy>
  <cp:revision>8</cp:revision>
  <dcterms:created xsi:type="dcterms:W3CDTF">2023-11-16T02:14:00Z</dcterms:created>
  <dcterms:modified xsi:type="dcterms:W3CDTF">2023-11-16T03:40:14Z</dcterms:modified>
</cp:coreProperties>
</file>