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diagrams/data6.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Default Extension="gif" ContentType="image/gif"/>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diagrams/colors6.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59" r:id="rId6"/>
    <p:sldId id="262" r:id="rId7"/>
    <p:sldId id="265" r:id="rId8"/>
    <p:sldId id="263" r:id="rId9"/>
    <p:sldId id="269" r:id="rId10"/>
    <p:sldId id="270" r:id="rId11"/>
    <p:sldId id="272" r:id="rId12"/>
    <p:sldId id="274" r:id="rId13"/>
    <p:sldId id="275" r:id="rId14"/>
    <p:sldId id="276" r:id="rId15"/>
    <p:sldId id="277" r:id="rId16"/>
    <p:sldId id="280" r:id="rId17"/>
    <p:sldId id="278" r:id="rId18"/>
    <p:sldId id="27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8" d="100"/>
          <a:sy n="88" d="100"/>
        </p:scale>
        <p:origin x="-106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D440E-2955-4284-B32C-BCE297C57FD7}" type="doc">
      <dgm:prSet loTypeId="urn:microsoft.com/office/officeart/2005/8/layout/vList3" loCatId="list" qsTypeId="urn:microsoft.com/office/officeart/2005/8/quickstyle/simple1" qsCatId="simple" csTypeId="urn:microsoft.com/office/officeart/2005/8/colors/accent1_2" csCatId="accent1" phldr="1"/>
      <dgm:spPr/>
    </dgm:pt>
    <dgm:pt modelId="{83FD5143-13B9-4F11-897D-7A8ED673638C}">
      <dgm:prSet phldrT="[Text]" custT="1"/>
      <dgm:spPr/>
      <dgm:t>
        <a:bodyPr/>
        <a:lstStyle/>
        <a:p>
          <a:r>
            <a:rPr lang="en-US" sz="2400" dirty="0" smtClean="0"/>
            <a:t>Cooly-Tukey Radix-2 Algorithm</a:t>
          </a:r>
          <a:endParaRPr lang="en-US" sz="2400" dirty="0"/>
        </a:p>
      </dgm:t>
    </dgm:pt>
    <dgm:pt modelId="{16CF6449-3A98-43A3-85F7-5EF7794DBE57}" type="parTrans" cxnId="{6BDF441C-9F0B-4634-AF2A-5471D208ADFF}">
      <dgm:prSet/>
      <dgm:spPr/>
      <dgm:t>
        <a:bodyPr/>
        <a:lstStyle/>
        <a:p>
          <a:endParaRPr lang="en-US"/>
        </a:p>
      </dgm:t>
    </dgm:pt>
    <dgm:pt modelId="{4AFC2409-C109-4A3D-9A1A-28EB0746A46B}" type="sibTrans" cxnId="{6BDF441C-9F0B-4634-AF2A-5471D208ADFF}">
      <dgm:prSet/>
      <dgm:spPr/>
      <dgm:t>
        <a:bodyPr/>
        <a:lstStyle/>
        <a:p>
          <a:endParaRPr lang="en-US"/>
        </a:p>
      </dgm:t>
    </dgm:pt>
    <dgm:pt modelId="{8614D561-A6E2-4503-B883-1786FC705711}">
      <dgm:prSet phldrT="[Text]" custT="1"/>
      <dgm:spPr/>
      <dgm:t>
        <a:bodyPr/>
        <a:lstStyle/>
        <a:p>
          <a:r>
            <a:rPr lang="en-US" sz="2400" dirty="0" smtClean="0"/>
            <a:t>Cooly-Tukey</a:t>
          </a:r>
          <a:r>
            <a:rPr lang="en-US" sz="3700" dirty="0" smtClean="0"/>
            <a:t> </a:t>
          </a:r>
          <a:r>
            <a:rPr lang="en-US" sz="2400" dirty="0" smtClean="0"/>
            <a:t>Mixed</a:t>
          </a:r>
          <a:r>
            <a:rPr lang="en-US" sz="3700" dirty="0" smtClean="0"/>
            <a:t> </a:t>
          </a:r>
          <a:r>
            <a:rPr lang="en-US" sz="2400" dirty="0" smtClean="0"/>
            <a:t>Radix</a:t>
          </a:r>
        </a:p>
      </dgm:t>
    </dgm:pt>
    <dgm:pt modelId="{9F338746-5974-4BD6-8F7D-2A2E976018C7}" type="parTrans" cxnId="{5442FE43-3B62-4E01-A256-F524E5147093}">
      <dgm:prSet/>
      <dgm:spPr/>
      <dgm:t>
        <a:bodyPr/>
        <a:lstStyle/>
        <a:p>
          <a:endParaRPr lang="en-US"/>
        </a:p>
      </dgm:t>
    </dgm:pt>
    <dgm:pt modelId="{7E985F29-2777-471A-8FA2-0DB1F66662F7}" type="sibTrans" cxnId="{5442FE43-3B62-4E01-A256-F524E5147093}">
      <dgm:prSet/>
      <dgm:spPr/>
      <dgm:t>
        <a:bodyPr/>
        <a:lstStyle/>
        <a:p>
          <a:endParaRPr lang="en-US"/>
        </a:p>
      </dgm:t>
    </dgm:pt>
    <dgm:pt modelId="{20BF1BFE-6877-4FF3-9BAC-04BC1F743B2B}">
      <dgm:prSet phldrT="[Text]" custT="1"/>
      <dgm:spPr/>
      <dgm:t>
        <a:bodyPr/>
        <a:lstStyle/>
        <a:p>
          <a:r>
            <a:rPr lang="en-US" sz="2400" dirty="0" smtClean="0"/>
            <a:t>Cooly-Tukey</a:t>
          </a:r>
          <a:r>
            <a:rPr lang="en-US" sz="3700" dirty="0" smtClean="0"/>
            <a:t> </a:t>
          </a:r>
          <a:r>
            <a:rPr lang="en-US" sz="2400" dirty="0" smtClean="0"/>
            <a:t>Radix-4</a:t>
          </a:r>
          <a:r>
            <a:rPr lang="en-US" sz="3700" dirty="0" smtClean="0"/>
            <a:t> </a:t>
          </a:r>
          <a:endParaRPr lang="en-US" sz="2400" dirty="0" smtClean="0"/>
        </a:p>
      </dgm:t>
    </dgm:pt>
    <dgm:pt modelId="{ED80D154-7D53-43B5-9DD1-CE92AD27B815}" type="parTrans" cxnId="{C355C046-2E43-4ADC-AB7E-99046BC77678}">
      <dgm:prSet/>
      <dgm:spPr/>
      <dgm:t>
        <a:bodyPr/>
        <a:lstStyle/>
        <a:p>
          <a:endParaRPr lang="en-US"/>
        </a:p>
      </dgm:t>
    </dgm:pt>
    <dgm:pt modelId="{F71657D4-5583-4B39-9434-5A2FA500C43E}" type="sibTrans" cxnId="{C355C046-2E43-4ADC-AB7E-99046BC77678}">
      <dgm:prSet/>
      <dgm:spPr/>
      <dgm:t>
        <a:bodyPr/>
        <a:lstStyle/>
        <a:p>
          <a:endParaRPr lang="en-US"/>
        </a:p>
      </dgm:t>
    </dgm:pt>
    <dgm:pt modelId="{21D55FE9-20D9-4322-B207-FD4C64FB6F9F}">
      <dgm:prSet phldrT="[Text]" custT="1"/>
      <dgm:spPr/>
      <dgm:t>
        <a:bodyPr/>
        <a:lstStyle/>
        <a:p>
          <a:r>
            <a:rPr lang="en-US" sz="2400" dirty="0" smtClean="0"/>
            <a:t>Cooly-Tukey Radix-8 </a:t>
          </a:r>
        </a:p>
      </dgm:t>
    </dgm:pt>
    <dgm:pt modelId="{DE6B39A5-EB68-4F05-88EC-3CBADBC44114}" type="parTrans" cxnId="{F26D006C-3913-4DD8-9B80-0330A819E407}">
      <dgm:prSet/>
      <dgm:spPr/>
      <dgm:t>
        <a:bodyPr/>
        <a:lstStyle/>
        <a:p>
          <a:endParaRPr lang="en-US"/>
        </a:p>
      </dgm:t>
    </dgm:pt>
    <dgm:pt modelId="{7384EF3E-222C-44CE-960E-AD14CC7B2D70}" type="sibTrans" cxnId="{F26D006C-3913-4DD8-9B80-0330A819E407}">
      <dgm:prSet/>
      <dgm:spPr/>
      <dgm:t>
        <a:bodyPr/>
        <a:lstStyle/>
        <a:p>
          <a:endParaRPr lang="en-US"/>
        </a:p>
      </dgm:t>
    </dgm:pt>
    <dgm:pt modelId="{7F4AF29F-9CA7-4AFE-A870-497FDF56B923}">
      <dgm:prSet phldrT="[Text]" custT="1"/>
      <dgm:spPr/>
      <dgm:t>
        <a:bodyPr/>
        <a:lstStyle/>
        <a:p>
          <a:r>
            <a:rPr lang="en-US" sz="2400" dirty="0" smtClean="0"/>
            <a:t>Cooly-Tukey split Radix </a:t>
          </a:r>
        </a:p>
      </dgm:t>
    </dgm:pt>
    <dgm:pt modelId="{BEE9DBBA-E0B6-4E18-93D6-39F1CBE23121}" type="parTrans" cxnId="{8F952115-FF0B-4BA7-80CE-BEEC04CE92B7}">
      <dgm:prSet/>
      <dgm:spPr/>
      <dgm:t>
        <a:bodyPr/>
        <a:lstStyle/>
        <a:p>
          <a:endParaRPr lang="en-US"/>
        </a:p>
      </dgm:t>
    </dgm:pt>
    <dgm:pt modelId="{C083EEB9-0A51-41A9-AA8D-ABB490A5B4C8}" type="sibTrans" cxnId="{8F952115-FF0B-4BA7-80CE-BEEC04CE92B7}">
      <dgm:prSet/>
      <dgm:spPr/>
      <dgm:t>
        <a:bodyPr/>
        <a:lstStyle/>
        <a:p>
          <a:endParaRPr lang="en-US"/>
        </a:p>
      </dgm:t>
    </dgm:pt>
    <dgm:pt modelId="{94EC7A37-79F7-4137-B86F-5021E6F36438}" type="pres">
      <dgm:prSet presAssocID="{5C0D440E-2955-4284-B32C-BCE297C57FD7}" presName="linearFlow" presStyleCnt="0">
        <dgm:presLayoutVars>
          <dgm:dir/>
          <dgm:resizeHandles val="exact"/>
        </dgm:presLayoutVars>
      </dgm:prSet>
      <dgm:spPr/>
    </dgm:pt>
    <dgm:pt modelId="{3AEFD674-FF43-47C0-ACE3-5EED32FB1C07}" type="pres">
      <dgm:prSet presAssocID="{83FD5143-13B9-4F11-897D-7A8ED673638C}" presName="composite" presStyleCnt="0"/>
      <dgm:spPr/>
    </dgm:pt>
    <dgm:pt modelId="{93F0B4DE-6352-47D0-8EEF-CA97CA7D9194}" type="pres">
      <dgm:prSet presAssocID="{83FD5143-13B9-4F11-897D-7A8ED673638C}" presName="imgShp" presStyleLbl="fgImgPlace1" presStyleIdx="0" presStyleCnt="5"/>
      <dgm:spPr/>
    </dgm:pt>
    <dgm:pt modelId="{60E9FE84-32AE-4FA6-A9E0-713A06C745B0}" type="pres">
      <dgm:prSet presAssocID="{83FD5143-13B9-4F11-897D-7A8ED673638C}" presName="txShp" presStyleLbl="node1" presStyleIdx="0" presStyleCnt="5" custFlipVert="1" custScaleY="97810">
        <dgm:presLayoutVars>
          <dgm:bulletEnabled val="1"/>
        </dgm:presLayoutVars>
      </dgm:prSet>
      <dgm:spPr/>
      <dgm:t>
        <a:bodyPr/>
        <a:lstStyle/>
        <a:p>
          <a:endParaRPr lang="en-US"/>
        </a:p>
      </dgm:t>
    </dgm:pt>
    <dgm:pt modelId="{E81083A0-FDCC-4B59-A56A-9E209C0ECBB1}" type="pres">
      <dgm:prSet presAssocID="{4AFC2409-C109-4A3D-9A1A-28EB0746A46B}" presName="spacing" presStyleCnt="0"/>
      <dgm:spPr/>
    </dgm:pt>
    <dgm:pt modelId="{1C7DBC70-3F29-4B3B-AD3A-CF064728328A}" type="pres">
      <dgm:prSet presAssocID="{8614D561-A6E2-4503-B883-1786FC705711}" presName="composite" presStyleCnt="0"/>
      <dgm:spPr/>
    </dgm:pt>
    <dgm:pt modelId="{F576255F-9AFA-4000-A2C3-3A00EC028092}" type="pres">
      <dgm:prSet presAssocID="{8614D561-A6E2-4503-B883-1786FC705711}" presName="imgShp" presStyleLbl="fgImgPlace1" presStyleIdx="1" presStyleCnt="5"/>
      <dgm:spPr/>
    </dgm:pt>
    <dgm:pt modelId="{1D45D916-E863-4274-8B51-2A475E9815AC}" type="pres">
      <dgm:prSet presAssocID="{8614D561-A6E2-4503-B883-1786FC705711}" presName="txShp" presStyleLbl="node1" presStyleIdx="1" presStyleCnt="5">
        <dgm:presLayoutVars>
          <dgm:bulletEnabled val="1"/>
        </dgm:presLayoutVars>
      </dgm:prSet>
      <dgm:spPr/>
      <dgm:t>
        <a:bodyPr/>
        <a:lstStyle/>
        <a:p>
          <a:endParaRPr lang="en-US"/>
        </a:p>
      </dgm:t>
    </dgm:pt>
    <dgm:pt modelId="{7930ACFA-F6FE-418E-A334-133FADBB7FD6}" type="pres">
      <dgm:prSet presAssocID="{7E985F29-2777-471A-8FA2-0DB1F66662F7}" presName="spacing" presStyleCnt="0"/>
      <dgm:spPr/>
    </dgm:pt>
    <dgm:pt modelId="{44C36D19-F7E5-4248-BC8B-E34C8093CE11}" type="pres">
      <dgm:prSet presAssocID="{20BF1BFE-6877-4FF3-9BAC-04BC1F743B2B}" presName="composite" presStyleCnt="0"/>
      <dgm:spPr/>
    </dgm:pt>
    <dgm:pt modelId="{D4C79AE6-4F84-451E-9B4F-97FD18852A30}" type="pres">
      <dgm:prSet presAssocID="{20BF1BFE-6877-4FF3-9BAC-04BC1F743B2B}" presName="imgShp" presStyleLbl="fgImgPlace1" presStyleIdx="2" presStyleCnt="5"/>
      <dgm:spPr/>
    </dgm:pt>
    <dgm:pt modelId="{9574501F-AD19-47A3-9854-42A37F7ADB3F}" type="pres">
      <dgm:prSet presAssocID="{20BF1BFE-6877-4FF3-9BAC-04BC1F743B2B}" presName="txShp" presStyleLbl="node1" presStyleIdx="2" presStyleCnt="5">
        <dgm:presLayoutVars>
          <dgm:bulletEnabled val="1"/>
        </dgm:presLayoutVars>
      </dgm:prSet>
      <dgm:spPr/>
      <dgm:t>
        <a:bodyPr/>
        <a:lstStyle/>
        <a:p>
          <a:endParaRPr lang="en-US"/>
        </a:p>
      </dgm:t>
    </dgm:pt>
    <dgm:pt modelId="{09D7AF8C-C8E3-4E41-B909-2B861639C679}" type="pres">
      <dgm:prSet presAssocID="{F71657D4-5583-4B39-9434-5A2FA500C43E}" presName="spacing" presStyleCnt="0"/>
      <dgm:spPr/>
    </dgm:pt>
    <dgm:pt modelId="{6D3D3C41-F646-4BDD-B574-28BBADEA8127}" type="pres">
      <dgm:prSet presAssocID="{21D55FE9-20D9-4322-B207-FD4C64FB6F9F}" presName="composite" presStyleCnt="0"/>
      <dgm:spPr/>
    </dgm:pt>
    <dgm:pt modelId="{F68B101D-73E1-450C-8B30-82DA6E0CE53E}" type="pres">
      <dgm:prSet presAssocID="{21D55FE9-20D9-4322-B207-FD4C64FB6F9F}" presName="imgShp" presStyleLbl="fgImgPlace1" presStyleIdx="3" presStyleCnt="5"/>
      <dgm:spPr/>
    </dgm:pt>
    <dgm:pt modelId="{31AAA96B-EF69-47D0-B74E-501C6C55BFCB}" type="pres">
      <dgm:prSet presAssocID="{21D55FE9-20D9-4322-B207-FD4C64FB6F9F}" presName="txShp" presStyleLbl="node1" presStyleIdx="3" presStyleCnt="5">
        <dgm:presLayoutVars>
          <dgm:bulletEnabled val="1"/>
        </dgm:presLayoutVars>
      </dgm:prSet>
      <dgm:spPr/>
      <dgm:t>
        <a:bodyPr/>
        <a:lstStyle/>
        <a:p>
          <a:endParaRPr lang="en-US"/>
        </a:p>
      </dgm:t>
    </dgm:pt>
    <dgm:pt modelId="{FD1817AA-BFAB-4C28-92B6-9D17298549A6}" type="pres">
      <dgm:prSet presAssocID="{7384EF3E-222C-44CE-960E-AD14CC7B2D70}" presName="spacing" presStyleCnt="0"/>
      <dgm:spPr/>
    </dgm:pt>
    <dgm:pt modelId="{031A483E-2900-4585-A270-0FCD1BF23FEE}" type="pres">
      <dgm:prSet presAssocID="{7F4AF29F-9CA7-4AFE-A870-497FDF56B923}" presName="composite" presStyleCnt="0"/>
      <dgm:spPr/>
    </dgm:pt>
    <dgm:pt modelId="{DF33DE0D-54B9-4701-8BBD-BB62258B736C}" type="pres">
      <dgm:prSet presAssocID="{7F4AF29F-9CA7-4AFE-A870-497FDF56B923}" presName="imgShp" presStyleLbl="fgImgPlace1" presStyleIdx="4" presStyleCnt="5"/>
      <dgm:spPr/>
    </dgm:pt>
    <dgm:pt modelId="{5CA45850-8240-4DDF-AC1D-DD3679FA3417}" type="pres">
      <dgm:prSet presAssocID="{7F4AF29F-9CA7-4AFE-A870-497FDF56B923}" presName="txShp" presStyleLbl="node1" presStyleIdx="4" presStyleCnt="5">
        <dgm:presLayoutVars>
          <dgm:bulletEnabled val="1"/>
        </dgm:presLayoutVars>
      </dgm:prSet>
      <dgm:spPr/>
      <dgm:t>
        <a:bodyPr/>
        <a:lstStyle/>
        <a:p>
          <a:endParaRPr lang="en-US"/>
        </a:p>
      </dgm:t>
    </dgm:pt>
  </dgm:ptLst>
  <dgm:cxnLst>
    <dgm:cxn modelId="{C026DBAF-28F6-4FAF-B314-7E262335C8B7}" type="presOf" srcId="{8614D561-A6E2-4503-B883-1786FC705711}" destId="{1D45D916-E863-4274-8B51-2A475E9815AC}" srcOrd="0" destOrd="0" presId="urn:microsoft.com/office/officeart/2005/8/layout/vList3"/>
    <dgm:cxn modelId="{5442FE43-3B62-4E01-A256-F524E5147093}" srcId="{5C0D440E-2955-4284-B32C-BCE297C57FD7}" destId="{8614D561-A6E2-4503-B883-1786FC705711}" srcOrd="1" destOrd="0" parTransId="{9F338746-5974-4BD6-8F7D-2A2E976018C7}" sibTransId="{7E985F29-2777-471A-8FA2-0DB1F66662F7}"/>
    <dgm:cxn modelId="{6D552613-C3EA-4018-BE65-C4882FC4F3E9}" type="presOf" srcId="{21D55FE9-20D9-4322-B207-FD4C64FB6F9F}" destId="{31AAA96B-EF69-47D0-B74E-501C6C55BFCB}" srcOrd="0" destOrd="0" presId="urn:microsoft.com/office/officeart/2005/8/layout/vList3"/>
    <dgm:cxn modelId="{536056FD-993A-4266-AE37-715A78C6B9C5}" type="presOf" srcId="{5C0D440E-2955-4284-B32C-BCE297C57FD7}" destId="{94EC7A37-79F7-4137-B86F-5021E6F36438}" srcOrd="0" destOrd="0" presId="urn:microsoft.com/office/officeart/2005/8/layout/vList3"/>
    <dgm:cxn modelId="{BA05A91F-72F1-4BC6-B2BB-1A60736AF045}" type="presOf" srcId="{83FD5143-13B9-4F11-897D-7A8ED673638C}" destId="{60E9FE84-32AE-4FA6-A9E0-713A06C745B0}" srcOrd="0" destOrd="0" presId="urn:microsoft.com/office/officeart/2005/8/layout/vList3"/>
    <dgm:cxn modelId="{8F952115-FF0B-4BA7-80CE-BEEC04CE92B7}" srcId="{5C0D440E-2955-4284-B32C-BCE297C57FD7}" destId="{7F4AF29F-9CA7-4AFE-A870-497FDF56B923}" srcOrd="4" destOrd="0" parTransId="{BEE9DBBA-E0B6-4E18-93D6-39F1CBE23121}" sibTransId="{C083EEB9-0A51-41A9-AA8D-ABB490A5B4C8}"/>
    <dgm:cxn modelId="{84DBDDDA-FEAF-458D-9778-255BEE37AE01}" type="presOf" srcId="{7F4AF29F-9CA7-4AFE-A870-497FDF56B923}" destId="{5CA45850-8240-4DDF-AC1D-DD3679FA3417}" srcOrd="0" destOrd="0" presId="urn:microsoft.com/office/officeart/2005/8/layout/vList3"/>
    <dgm:cxn modelId="{CCB2B33E-9E93-4D7E-B699-C2EF244244DA}" type="presOf" srcId="{20BF1BFE-6877-4FF3-9BAC-04BC1F743B2B}" destId="{9574501F-AD19-47A3-9854-42A37F7ADB3F}" srcOrd="0" destOrd="0" presId="urn:microsoft.com/office/officeart/2005/8/layout/vList3"/>
    <dgm:cxn modelId="{6BDF441C-9F0B-4634-AF2A-5471D208ADFF}" srcId="{5C0D440E-2955-4284-B32C-BCE297C57FD7}" destId="{83FD5143-13B9-4F11-897D-7A8ED673638C}" srcOrd="0" destOrd="0" parTransId="{16CF6449-3A98-43A3-85F7-5EF7794DBE57}" sibTransId="{4AFC2409-C109-4A3D-9A1A-28EB0746A46B}"/>
    <dgm:cxn modelId="{F26D006C-3913-4DD8-9B80-0330A819E407}" srcId="{5C0D440E-2955-4284-B32C-BCE297C57FD7}" destId="{21D55FE9-20D9-4322-B207-FD4C64FB6F9F}" srcOrd="3" destOrd="0" parTransId="{DE6B39A5-EB68-4F05-88EC-3CBADBC44114}" sibTransId="{7384EF3E-222C-44CE-960E-AD14CC7B2D70}"/>
    <dgm:cxn modelId="{C355C046-2E43-4ADC-AB7E-99046BC77678}" srcId="{5C0D440E-2955-4284-B32C-BCE297C57FD7}" destId="{20BF1BFE-6877-4FF3-9BAC-04BC1F743B2B}" srcOrd="2" destOrd="0" parTransId="{ED80D154-7D53-43B5-9DD1-CE92AD27B815}" sibTransId="{F71657D4-5583-4B39-9434-5A2FA500C43E}"/>
    <dgm:cxn modelId="{5DFD182B-2FF5-492E-96A4-49CE5A6D4B88}" type="presParOf" srcId="{94EC7A37-79F7-4137-B86F-5021E6F36438}" destId="{3AEFD674-FF43-47C0-ACE3-5EED32FB1C07}" srcOrd="0" destOrd="0" presId="urn:microsoft.com/office/officeart/2005/8/layout/vList3"/>
    <dgm:cxn modelId="{6538505E-0C6F-44E9-BDD4-DECDD433183A}" type="presParOf" srcId="{3AEFD674-FF43-47C0-ACE3-5EED32FB1C07}" destId="{93F0B4DE-6352-47D0-8EEF-CA97CA7D9194}" srcOrd="0" destOrd="0" presId="urn:microsoft.com/office/officeart/2005/8/layout/vList3"/>
    <dgm:cxn modelId="{876748A8-7424-4E7F-8305-CAC0E6A8A07D}" type="presParOf" srcId="{3AEFD674-FF43-47C0-ACE3-5EED32FB1C07}" destId="{60E9FE84-32AE-4FA6-A9E0-713A06C745B0}" srcOrd="1" destOrd="0" presId="urn:microsoft.com/office/officeart/2005/8/layout/vList3"/>
    <dgm:cxn modelId="{EC98C6E3-733B-4150-B776-4188CB507D90}" type="presParOf" srcId="{94EC7A37-79F7-4137-B86F-5021E6F36438}" destId="{E81083A0-FDCC-4B59-A56A-9E209C0ECBB1}" srcOrd="1" destOrd="0" presId="urn:microsoft.com/office/officeart/2005/8/layout/vList3"/>
    <dgm:cxn modelId="{62D0C909-6BA3-443D-ABC0-63261E8EEC9C}" type="presParOf" srcId="{94EC7A37-79F7-4137-B86F-5021E6F36438}" destId="{1C7DBC70-3F29-4B3B-AD3A-CF064728328A}" srcOrd="2" destOrd="0" presId="urn:microsoft.com/office/officeart/2005/8/layout/vList3"/>
    <dgm:cxn modelId="{A7B2170F-2C5C-4E4B-9FB5-8AC86C7009A6}" type="presParOf" srcId="{1C7DBC70-3F29-4B3B-AD3A-CF064728328A}" destId="{F576255F-9AFA-4000-A2C3-3A00EC028092}" srcOrd="0" destOrd="0" presId="urn:microsoft.com/office/officeart/2005/8/layout/vList3"/>
    <dgm:cxn modelId="{A4358A66-45D0-4F4A-8E39-150B181F5F5F}" type="presParOf" srcId="{1C7DBC70-3F29-4B3B-AD3A-CF064728328A}" destId="{1D45D916-E863-4274-8B51-2A475E9815AC}" srcOrd="1" destOrd="0" presId="urn:microsoft.com/office/officeart/2005/8/layout/vList3"/>
    <dgm:cxn modelId="{918B81E9-A21F-46E6-8BEB-0E5806C6CE40}" type="presParOf" srcId="{94EC7A37-79F7-4137-B86F-5021E6F36438}" destId="{7930ACFA-F6FE-418E-A334-133FADBB7FD6}" srcOrd="3" destOrd="0" presId="urn:microsoft.com/office/officeart/2005/8/layout/vList3"/>
    <dgm:cxn modelId="{9A3B5451-4F56-45DC-B516-F43EA3FECE0B}" type="presParOf" srcId="{94EC7A37-79F7-4137-B86F-5021E6F36438}" destId="{44C36D19-F7E5-4248-BC8B-E34C8093CE11}" srcOrd="4" destOrd="0" presId="urn:microsoft.com/office/officeart/2005/8/layout/vList3"/>
    <dgm:cxn modelId="{AF8F5B77-1E0C-4A69-A663-2AEEA46DD9BA}" type="presParOf" srcId="{44C36D19-F7E5-4248-BC8B-E34C8093CE11}" destId="{D4C79AE6-4F84-451E-9B4F-97FD18852A30}" srcOrd="0" destOrd="0" presId="urn:microsoft.com/office/officeart/2005/8/layout/vList3"/>
    <dgm:cxn modelId="{AED927E4-E90D-4D8B-8104-080B94967FC0}" type="presParOf" srcId="{44C36D19-F7E5-4248-BC8B-E34C8093CE11}" destId="{9574501F-AD19-47A3-9854-42A37F7ADB3F}" srcOrd="1" destOrd="0" presId="urn:microsoft.com/office/officeart/2005/8/layout/vList3"/>
    <dgm:cxn modelId="{586E54ED-BC32-4065-8854-EF4B090F6D23}" type="presParOf" srcId="{94EC7A37-79F7-4137-B86F-5021E6F36438}" destId="{09D7AF8C-C8E3-4E41-B909-2B861639C679}" srcOrd="5" destOrd="0" presId="urn:microsoft.com/office/officeart/2005/8/layout/vList3"/>
    <dgm:cxn modelId="{0A832208-F679-4478-A598-197627EE881D}" type="presParOf" srcId="{94EC7A37-79F7-4137-B86F-5021E6F36438}" destId="{6D3D3C41-F646-4BDD-B574-28BBADEA8127}" srcOrd="6" destOrd="0" presId="urn:microsoft.com/office/officeart/2005/8/layout/vList3"/>
    <dgm:cxn modelId="{740D51B4-C110-43B7-A21D-BE16E24F20EC}" type="presParOf" srcId="{6D3D3C41-F646-4BDD-B574-28BBADEA8127}" destId="{F68B101D-73E1-450C-8B30-82DA6E0CE53E}" srcOrd="0" destOrd="0" presId="urn:microsoft.com/office/officeart/2005/8/layout/vList3"/>
    <dgm:cxn modelId="{AC07A8ED-207A-487B-A0DF-73C9F7E7018B}" type="presParOf" srcId="{6D3D3C41-F646-4BDD-B574-28BBADEA8127}" destId="{31AAA96B-EF69-47D0-B74E-501C6C55BFCB}" srcOrd="1" destOrd="0" presId="urn:microsoft.com/office/officeart/2005/8/layout/vList3"/>
    <dgm:cxn modelId="{97A36211-1D1D-48CF-BE1C-0467EEBEAC5F}" type="presParOf" srcId="{94EC7A37-79F7-4137-B86F-5021E6F36438}" destId="{FD1817AA-BFAB-4C28-92B6-9D17298549A6}" srcOrd="7" destOrd="0" presId="urn:microsoft.com/office/officeart/2005/8/layout/vList3"/>
    <dgm:cxn modelId="{0A7FC2E3-FC68-40DA-BEE8-620013A907AC}" type="presParOf" srcId="{94EC7A37-79F7-4137-B86F-5021E6F36438}" destId="{031A483E-2900-4585-A270-0FCD1BF23FEE}" srcOrd="8" destOrd="0" presId="urn:microsoft.com/office/officeart/2005/8/layout/vList3"/>
    <dgm:cxn modelId="{2138F022-ECB9-45B7-87D2-910208909DC2}" type="presParOf" srcId="{031A483E-2900-4585-A270-0FCD1BF23FEE}" destId="{DF33DE0D-54B9-4701-8BBD-BB62258B736C}" srcOrd="0" destOrd="0" presId="urn:microsoft.com/office/officeart/2005/8/layout/vList3"/>
    <dgm:cxn modelId="{00BDF5C9-597B-4703-94E0-8767350B4C8A}" type="presParOf" srcId="{031A483E-2900-4585-A270-0FCD1BF23FEE}" destId="{5CA45850-8240-4DDF-AC1D-DD3679FA3417}" srcOrd="1" destOrd="0" presId="urn:microsoft.com/office/officeart/2005/8/layout/vList3"/>
  </dgm:cxnLst>
  <dgm:bg/>
  <dgm:whole/>
</dgm:dataModel>
</file>

<file path=ppt/diagrams/data2.xml><?xml version="1.0" encoding="utf-8"?>
<dgm:dataModel xmlns:dgm="http://schemas.openxmlformats.org/drawingml/2006/diagram" xmlns:a="http://schemas.openxmlformats.org/drawingml/2006/main">
  <dgm:ptLst>
    <dgm:pt modelId="{5C0D440E-2955-4284-B32C-BCE297C57FD7}" type="doc">
      <dgm:prSet loTypeId="urn:microsoft.com/office/officeart/2005/8/layout/vList3" loCatId="list" qsTypeId="urn:microsoft.com/office/officeart/2005/8/quickstyle/simple1" qsCatId="simple" csTypeId="urn:microsoft.com/office/officeart/2005/8/colors/accent1_2" csCatId="accent1" phldr="1"/>
      <dgm:spPr/>
    </dgm:pt>
    <dgm:pt modelId="{83FD5143-13B9-4F11-897D-7A8ED673638C}">
      <dgm:prSet phldrT="[Text]" custT="1"/>
      <dgm:spPr>
        <a:solidFill>
          <a:srgbClr val="92D050"/>
        </a:solidFill>
      </dgm:spPr>
      <dgm:t>
        <a:bodyPr/>
        <a:lstStyle/>
        <a:p>
          <a:r>
            <a:rPr lang="en-US" sz="2400" dirty="0" smtClean="0"/>
            <a:t>Cooly-Tukey Radix-2 Algorithm</a:t>
          </a:r>
          <a:endParaRPr lang="en-US" sz="2400" dirty="0"/>
        </a:p>
      </dgm:t>
    </dgm:pt>
    <dgm:pt modelId="{16CF6449-3A98-43A3-85F7-5EF7794DBE57}" type="parTrans" cxnId="{6BDF441C-9F0B-4634-AF2A-5471D208ADFF}">
      <dgm:prSet/>
      <dgm:spPr/>
      <dgm:t>
        <a:bodyPr/>
        <a:lstStyle/>
        <a:p>
          <a:endParaRPr lang="en-US"/>
        </a:p>
      </dgm:t>
    </dgm:pt>
    <dgm:pt modelId="{4AFC2409-C109-4A3D-9A1A-28EB0746A46B}" type="sibTrans" cxnId="{6BDF441C-9F0B-4634-AF2A-5471D208ADFF}">
      <dgm:prSet/>
      <dgm:spPr/>
      <dgm:t>
        <a:bodyPr/>
        <a:lstStyle/>
        <a:p>
          <a:endParaRPr lang="en-US"/>
        </a:p>
      </dgm:t>
    </dgm:pt>
    <dgm:pt modelId="{8614D561-A6E2-4503-B883-1786FC705711}">
      <dgm:prSet phldrT="[Text]" custT="1"/>
      <dgm:spPr/>
      <dgm:t>
        <a:bodyPr/>
        <a:lstStyle/>
        <a:p>
          <a:r>
            <a:rPr lang="en-US" sz="2400" dirty="0" smtClean="0"/>
            <a:t>Cooly-Tukey</a:t>
          </a:r>
          <a:r>
            <a:rPr lang="en-US" sz="3700" dirty="0" smtClean="0"/>
            <a:t> </a:t>
          </a:r>
          <a:r>
            <a:rPr lang="en-US" sz="2400" dirty="0" smtClean="0"/>
            <a:t>Mixed</a:t>
          </a:r>
          <a:r>
            <a:rPr lang="en-US" sz="3700" dirty="0" smtClean="0"/>
            <a:t> </a:t>
          </a:r>
          <a:r>
            <a:rPr lang="en-US" sz="2400" dirty="0" smtClean="0"/>
            <a:t>Radix</a:t>
          </a:r>
        </a:p>
      </dgm:t>
    </dgm:pt>
    <dgm:pt modelId="{9F338746-5974-4BD6-8F7D-2A2E976018C7}" type="parTrans" cxnId="{5442FE43-3B62-4E01-A256-F524E5147093}">
      <dgm:prSet/>
      <dgm:spPr/>
      <dgm:t>
        <a:bodyPr/>
        <a:lstStyle/>
        <a:p>
          <a:endParaRPr lang="en-US"/>
        </a:p>
      </dgm:t>
    </dgm:pt>
    <dgm:pt modelId="{7E985F29-2777-471A-8FA2-0DB1F66662F7}" type="sibTrans" cxnId="{5442FE43-3B62-4E01-A256-F524E5147093}">
      <dgm:prSet/>
      <dgm:spPr/>
      <dgm:t>
        <a:bodyPr/>
        <a:lstStyle/>
        <a:p>
          <a:endParaRPr lang="en-US"/>
        </a:p>
      </dgm:t>
    </dgm:pt>
    <dgm:pt modelId="{20BF1BFE-6877-4FF3-9BAC-04BC1F743B2B}">
      <dgm:prSet phldrT="[Text]" custT="1"/>
      <dgm:spPr/>
      <dgm:t>
        <a:bodyPr/>
        <a:lstStyle/>
        <a:p>
          <a:r>
            <a:rPr lang="en-US" sz="2400" dirty="0" smtClean="0"/>
            <a:t>Cooly-Tukey</a:t>
          </a:r>
          <a:r>
            <a:rPr lang="en-US" sz="3700" dirty="0" smtClean="0"/>
            <a:t> </a:t>
          </a:r>
          <a:r>
            <a:rPr lang="en-US" sz="2400" dirty="0" smtClean="0"/>
            <a:t>Radix-4</a:t>
          </a:r>
          <a:r>
            <a:rPr lang="en-US" sz="3700" dirty="0" smtClean="0"/>
            <a:t> </a:t>
          </a:r>
          <a:endParaRPr lang="en-US" sz="2400" dirty="0" smtClean="0"/>
        </a:p>
      </dgm:t>
    </dgm:pt>
    <dgm:pt modelId="{ED80D154-7D53-43B5-9DD1-CE92AD27B815}" type="parTrans" cxnId="{C355C046-2E43-4ADC-AB7E-99046BC77678}">
      <dgm:prSet/>
      <dgm:spPr/>
      <dgm:t>
        <a:bodyPr/>
        <a:lstStyle/>
        <a:p>
          <a:endParaRPr lang="en-US"/>
        </a:p>
      </dgm:t>
    </dgm:pt>
    <dgm:pt modelId="{F71657D4-5583-4B39-9434-5A2FA500C43E}" type="sibTrans" cxnId="{C355C046-2E43-4ADC-AB7E-99046BC77678}">
      <dgm:prSet/>
      <dgm:spPr/>
      <dgm:t>
        <a:bodyPr/>
        <a:lstStyle/>
        <a:p>
          <a:endParaRPr lang="en-US"/>
        </a:p>
      </dgm:t>
    </dgm:pt>
    <dgm:pt modelId="{21D55FE9-20D9-4322-B207-FD4C64FB6F9F}">
      <dgm:prSet phldrT="[Text]" custT="1"/>
      <dgm:spPr/>
      <dgm:t>
        <a:bodyPr/>
        <a:lstStyle/>
        <a:p>
          <a:r>
            <a:rPr lang="en-US" sz="2400" dirty="0" smtClean="0"/>
            <a:t>Cooly-Tukey Radix-8 </a:t>
          </a:r>
        </a:p>
      </dgm:t>
    </dgm:pt>
    <dgm:pt modelId="{DE6B39A5-EB68-4F05-88EC-3CBADBC44114}" type="parTrans" cxnId="{F26D006C-3913-4DD8-9B80-0330A819E407}">
      <dgm:prSet/>
      <dgm:spPr/>
      <dgm:t>
        <a:bodyPr/>
        <a:lstStyle/>
        <a:p>
          <a:endParaRPr lang="en-US"/>
        </a:p>
      </dgm:t>
    </dgm:pt>
    <dgm:pt modelId="{7384EF3E-222C-44CE-960E-AD14CC7B2D70}" type="sibTrans" cxnId="{F26D006C-3913-4DD8-9B80-0330A819E407}">
      <dgm:prSet/>
      <dgm:spPr/>
      <dgm:t>
        <a:bodyPr/>
        <a:lstStyle/>
        <a:p>
          <a:endParaRPr lang="en-US"/>
        </a:p>
      </dgm:t>
    </dgm:pt>
    <dgm:pt modelId="{7F4AF29F-9CA7-4AFE-A870-497FDF56B923}">
      <dgm:prSet phldrT="[Text]" custT="1"/>
      <dgm:spPr/>
      <dgm:t>
        <a:bodyPr/>
        <a:lstStyle/>
        <a:p>
          <a:r>
            <a:rPr lang="en-US" sz="2400" dirty="0" smtClean="0"/>
            <a:t>Cooly-Tukey split Radix </a:t>
          </a:r>
        </a:p>
      </dgm:t>
    </dgm:pt>
    <dgm:pt modelId="{BEE9DBBA-E0B6-4E18-93D6-39F1CBE23121}" type="parTrans" cxnId="{8F952115-FF0B-4BA7-80CE-BEEC04CE92B7}">
      <dgm:prSet/>
      <dgm:spPr/>
      <dgm:t>
        <a:bodyPr/>
        <a:lstStyle/>
        <a:p>
          <a:endParaRPr lang="en-US"/>
        </a:p>
      </dgm:t>
    </dgm:pt>
    <dgm:pt modelId="{C083EEB9-0A51-41A9-AA8D-ABB490A5B4C8}" type="sibTrans" cxnId="{8F952115-FF0B-4BA7-80CE-BEEC04CE92B7}">
      <dgm:prSet/>
      <dgm:spPr/>
      <dgm:t>
        <a:bodyPr/>
        <a:lstStyle/>
        <a:p>
          <a:endParaRPr lang="en-US"/>
        </a:p>
      </dgm:t>
    </dgm:pt>
    <dgm:pt modelId="{94EC7A37-79F7-4137-B86F-5021E6F36438}" type="pres">
      <dgm:prSet presAssocID="{5C0D440E-2955-4284-B32C-BCE297C57FD7}" presName="linearFlow" presStyleCnt="0">
        <dgm:presLayoutVars>
          <dgm:dir/>
          <dgm:resizeHandles val="exact"/>
        </dgm:presLayoutVars>
      </dgm:prSet>
      <dgm:spPr/>
    </dgm:pt>
    <dgm:pt modelId="{3AEFD674-FF43-47C0-ACE3-5EED32FB1C07}" type="pres">
      <dgm:prSet presAssocID="{83FD5143-13B9-4F11-897D-7A8ED673638C}" presName="composite" presStyleCnt="0"/>
      <dgm:spPr/>
    </dgm:pt>
    <dgm:pt modelId="{93F0B4DE-6352-47D0-8EEF-CA97CA7D9194}" type="pres">
      <dgm:prSet presAssocID="{83FD5143-13B9-4F11-897D-7A8ED673638C}" presName="imgShp" presStyleLbl="fgImgPlace1" presStyleIdx="0" presStyleCnt="5"/>
      <dgm:spPr/>
    </dgm:pt>
    <dgm:pt modelId="{60E9FE84-32AE-4FA6-A9E0-713A06C745B0}" type="pres">
      <dgm:prSet presAssocID="{83FD5143-13B9-4F11-897D-7A8ED673638C}" presName="txShp" presStyleLbl="node1" presStyleIdx="0" presStyleCnt="5" custFlipVert="1" custScaleY="97810">
        <dgm:presLayoutVars>
          <dgm:bulletEnabled val="1"/>
        </dgm:presLayoutVars>
      </dgm:prSet>
      <dgm:spPr/>
      <dgm:t>
        <a:bodyPr/>
        <a:lstStyle/>
        <a:p>
          <a:endParaRPr lang="en-US"/>
        </a:p>
      </dgm:t>
    </dgm:pt>
    <dgm:pt modelId="{E81083A0-FDCC-4B59-A56A-9E209C0ECBB1}" type="pres">
      <dgm:prSet presAssocID="{4AFC2409-C109-4A3D-9A1A-28EB0746A46B}" presName="spacing" presStyleCnt="0"/>
      <dgm:spPr/>
    </dgm:pt>
    <dgm:pt modelId="{1C7DBC70-3F29-4B3B-AD3A-CF064728328A}" type="pres">
      <dgm:prSet presAssocID="{8614D561-A6E2-4503-B883-1786FC705711}" presName="composite" presStyleCnt="0"/>
      <dgm:spPr/>
    </dgm:pt>
    <dgm:pt modelId="{F576255F-9AFA-4000-A2C3-3A00EC028092}" type="pres">
      <dgm:prSet presAssocID="{8614D561-A6E2-4503-B883-1786FC705711}" presName="imgShp" presStyleLbl="fgImgPlace1" presStyleIdx="1" presStyleCnt="5"/>
      <dgm:spPr/>
    </dgm:pt>
    <dgm:pt modelId="{1D45D916-E863-4274-8B51-2A475E9815AC}" type="pres">
      <dgm:prSet presAssocID="{8614D561-A6E2-4503-B883-1786FC705711}" presName="txShp" presStyleLbl="node1" presStyleIdx="1" presStyleCnt="5">
        <dgm:presLayoutVars>
          <dgm:bulletEnabled val="1"/>
        </dgm:presLayoutVars>
      </dgm:prSet>
      <dgm:spPr/>
      <dgm:t>
        <a:bodyPr/>
        <a:lstStyle/>
        <a:p>
          <a:endParaRPr lang="en-US"/>
        </a:p>
      </dgm:t>
    </dgm:pt>
    <dgm:pt modelId="{7930ACFA-F6FE-418E-A334-133FADBB7FD6}" type="pres">
      <dgm:prSet presAssocID="{7E985F29-2777-471A-8FA2-0DB1F66662F7}" presName="spacing" presStyleCnt="0"/>
      <dgm:spPr/>
    </dgm:pt>
    <dgm:pt modelId="{44C36D19-F7E5-4248-BC8B-E34C8093CE11}" type="pres">
      <dgm:prSet presAssocID="{20BF1BFE-6877-4FF3-9BAC-04BC1F743B2B}" presName="composite" presStyleCnt="0"/>
      <dgm:spPr/>
    </dgm:pt>
    <dgm:pt modelId="{D4C79AE6-4F84-451E-9B4F-97FD18852A30}" type="pres">
      <dgm:prSet presAssocID="{20BF1BFE-6877-4FF3-9BAC-04BC1F743B2B}" presName="imgShp" presStyleLbl="fgImgPlace1" presStyleIdx="2" presStyleCnt="5"/>
      <dgm:spPr/>
    </dgm:pt>
    <dgm:pt modelId="{9574501F-AD19-47A3-9854-42A37F7ADB3F}" type="pres">
      <dgm:prSet presAssocID="{20BF1BFE-6877-4FF3-9BAC-04BC1F743B2B}" presName="txShp" presStyleLbl="node1" presStyleIdx="2" presStyleCnt="5">
        <dgm:presLayoutVars>
          <dgm:bulletEnabled val="1"/>
        </dgm:presLayoutVars>
      </dgm:prSet>
      <dgm:spPr/>
      <dgm:t>
        <a:bodyPr/>
        <a:lstStyle/>
        <a:p>
          <a:endParaRPr lang="en-US"/>
        </a:p>
      </dgm:t>
    </dgm:pt>
    <dgm:pt modelId="{09D7AF8C-C8E3-4E41-B909-2B861639C679}" type="pres">
      <dgm:prSet presAssocID="{F71657D4-5583-4B39-9434-5A2FA500C43E}" presName="spacing" presStyleCnt="0"/>
      <dgm:spPr/>
    </dgm:pt>
    <dgm:pt modelId="{6D3D3C41-F646-4BDD-B574-28BBADEA8127}" type="pres">
      <dgm:prSet presAssocID="{21D55FE9-20D9-4322-B207-FD4C64FB6F9F}" presName="composite" presStyleCnt="0"/>
      <dgm:spPr/>
    </dgm:pt>
    <dgm:pt modelId="{F68B101D-73E1-450C-8B30-82DA6E0CE53E}" type="pres">
      <dgm:prSet presAssocID="{21D55FE9-20D9-4322-B207-FD4C64FB6F9F}" presName="imgShp" presStyleLbl="fgImgPlace1" presStyleIdx="3" presStyleCnt="5"/>
      <dgm:spPr/>
    </dgm:pt>
    <dgm:pt modelId="{31AAA96B-EF69-47D0-B74E-501C6C55BFCB}" type="pres">
      <dgm:prSet presAssocID="{21D55FE9-20D9-4322-B207-FD4C64FB6F9F}" presName="txShp" presStyleLbl="node1" presStyleIdx="3" presStyleCnt="5">
        <dgm:presLayoutVars>
          <dgm:bulletEnabled val="1"/>
        </dgm:presLayoutVars>
      </dgm:prSet>
      <dgm:spPr/>
      <dgm:t>
        <a:bodyPr/>
        <a:lstStyle/>
        <a:p>
          <a:endParaRPr lang="en-US"/>
        </a:p>
      </dgm:t>
    </dgm:pt>
    <dgm:pt modelId="{FD1817AA-BFAB-4C28-92B6-9D17298549A6}" type="pres">
      <dgm:prSet presAssocID="{7384EF3E-222C-44CE-960E-AD14CC7B2D70}" presName="spacing" presStyleCnt="0"/>
      <dgm:spPr/>
    </dgm:pt>
    <dgm:pt modelId="{031A483E-2900-4585-A270-0FCD1BF23FEE}" type="pres">
      <dgm:prSet presAssocID="{7F4AF29F-9CA7-4AFE-A870-497FDF56B923}" presName="composite" presStyleCnt="0"/>
      <dgm:spPr/>
    </dgm:pt>
    <dgm:pt modelId="{DF33DE0D-54B9-4701-8BBD-BB62258B736C}" type="pres">
      <dgm:prSet presAssocID="{7F4AF29F-9CA7-4AFE-A870-497FDF56B923}" presName="imgShp" presStyleLbl="fgImgPlace1" presStyleIdx="4" presStyleCnt="5"/>
      <dgm:spPr/>
    </dgm:pt>
    <dgm:pt modelId="{5CA45850-8240-4DDF-AC1D-DD3679FA3417}" type="pres">
      <dgm:prSet presAssocID="{7F4AF29F-9CA7-4AFE-A870-497FDF56B923}" presName="txShp" presStyleLbl="node1" presStyleIdx="4" presStyleCnt="5">
        <dgm:presLayoutVars>
          <dgm:bulletEnabled val="1"/>
        </dgm:presLayoutVars>
      </dgm:prSet>
      <dgm:spPr/>
      <dgm:t>
        <a:bodyPr/>
        <a:lstStyle/>
        <a:p>
          <a:endParaRPr lang="en-US"/>
        </a:p>
      </dgm:t>
    </dgm:pt>
  </dgm:ptLst>
  <dgm:cxnLst>
    <dgm:cxn modelId="{6C088C31-4F8B-4877-A81B-9B364EA546C6}" type="presOf" srcId="{20BF1BFE-6877-4FF3-9BAC-04BC1F743B2B}" destId="{9574501F-AD19-47A3-9854-42A37F7ADB3F}" srcOrd="0" destOrd="0" presId="urn:microsoft.com/office/officeart/2005/8/layout/vList3"/>
    <dgm:cxn modelId="{767DC29C-2DC9-4784-907F-07BCE75ED240}" type="presOf" srcId="{83FD5143-13B9-4F11-897D-7A8ED673638C}" destId="{60E9FE84-32AE-4FA6-A9E0-713A06C745B0}" srcOrd="0" destOrd="0" presId="urn:microsoft.com/office/officeart/2005/8/layout/vList3"/>
    <dgm:cxn modelId="{7F4040C6-F970-42AA-A3EC-6B4362F4CC4A}" type="presOf" srcId="{8614D561-A6E2-4503-B883-1786FC705711}" destId="{1D45D916-E863-4274-8B51-2A475E9815AC}" srcOrd="0" destOrd="0" presId="urn:microsoft.com/office/officeart/2005/8/layout/vList3"/>
    <dgm:cxn modelId="{5442FE43-3B62-4E01-A256-F524E5147093}" srcId="{5C0D440E-2955-4284-B32C-BCE297C57FD7}" destId="{8614D561-A6E2-4503-B883-1786FC705711}" srcOrd="1" destOrd="0" parTransId="{9F338746-5974-4BD6-8F7D-2A2E976018C7}" sibTransId="{7E985F29-2777-471A-8FA2-0DB1F66662F7}"/>
    <dgm:cxn modelId="{80223B0C-E6BD-4827-9CFB-ED4F565E9C73}" type="presOf" srcId="{7F4AF29F-9CA7-4AFE-A870-497FDF56B923}" destId="{5CA45850-8240-4DDF-AC1D-DD3679FA3417}" srcOrd="0" destOrd="0" presId="urn:microsoft.com/office/officeart/2005/8/layout/vList3"/>
    <dgm:cxn modelId="{31A21E2B-041E-4B7C-A9EC-4852989CD8BC}" type="presOf" srcId="{5C0D440E-2955-4284-B32C-BCE297C57FD7}" destId="{94EC7A37-79F7-4137-B86F-5021E6F36438}" srcOrd="0" destOrd="0" presId="urn:microsoft.com/office/officeart/2005/8/layout/vList3"/>
    <dgm:cxn modelId="{78F4BE8E-40AD-4C61-BA72-675375A68BF1}" type="presOf" srcId="{21D55FE9-20D9-4322-B207-FD4C64FB6F9F}" destId="{31AAA96B-EF69-47D0-B74E-501C6C55BFCB}" srcOrd="0" destOrd="0" presId="urn:microsoft.com/office/officeart/2005/8/layout/vList3"/>
    <dgm:cxn modelId="{8F952115-FF0B-4BA7-80CE-BEEC04CE92B7}" srcId="{5C0D440E-2955-4284-B32C-BCE297C57FD7}" destId="{7F4AF29F-9CA7-4AFE-A870-497FDF56B923}" srcOrd="4" destOrd="0" parTransId="{BEE9DBBA-E0B6-4E18-93D6-39F1CBE23121}" sibTransId="{C083EEB9-0A51-41A9-AA8D-ABB490A5B4C8}"/>
    <dgm:cxn modelId="{F26D006C-3913-4DD8-9B80-0330A819E407}" srcId="{5C0D440E-2955-4284-B32C-BCE297C57FD7}" destId="{21D55FE9-20D9-4322-B207-FD4C64FB6F9F}" srcOrd="3" destOrd="0" parTransId="{DE6B39A5-EB68-4F05-88EC-3CBADBC44114}" sibTransId="{7384EF3E-222C-44CE-960E-AD14CC7B2D70}"/>
    <dgm:cxn modelId="{6BDF441C-9F0B-4634-AF2A-5471D208ADFF}" srcId="{5C0D440E-2955-4284-B32C-BCE297C57FD7}" destId="{83FD5143-13B9-4F11-897D-7A8ED673638C}" srcOrd="0" destOrd="0" parTransId="{16CF6449-3A98-43A3-85F7-5EF7794DBE57}" sibTransId="{4AFC2409-C109-4A3D-9A1A-28EB0746A46B}"/>
    <dgm:cxn modelId="{C355C046-2E43-4ADC-AB7E-99046BC77678}" srcId="{5C0D440E-2955-4284-B32C-BCE297C57FD7}" destId="{20BF1BFE-6877-4FF3-9BAC-04BC1F743B2B}" srcOrd="2" destOrd="0" parTransId="{ED80D154-7D53-43B5-9DD1-CE92AD27B815}" sibTransId="{F71657D4-5583-4B39-9434-5A2FA500C43E}"/>
    <dgm:cxn modelId="{4206296D-3E4C-4C18-82B5-E332078D0374}" type="presParOf" srcId="{94EC7A37-79F7-4137-B86F-5021E6F36438}" destId="{3AEFD674-FF43-47C0-ACE3-5EED32FB1C07}" srcOrd="0" destOrd="0" presId="urn:microsoft.com/office/officeart/2005/8/layout/vList3"/>
    <dgm:cxn modelId="{E3DCF477-28E3-49D5-BE13-ED22645FE59E}" type="presParOf" srcId="{3AEFD674-FF43-47C0-ACE3-5EED32FB1C07}" destId="{93F0B4DE-6352-47D0-8EEF-CA97CA7D9194}" srcOrd="0" destOrd="0" presId="urn:microsoft.com/office/officeart/2005/8/layout/vList3"/>
    <dgm:cxn modelId="{022BA5FB-660A-4351-AA25-5A7C84183B2A}" type="presParOf" srcId="{3AEFD674-FF43-47C0-ACE3-5EED32FB1C07}" destId="{60E9FE84-32AE-4FA6-A9E0-713A06C745B0}" srcOrd="1" destOrd="0" presId="urn:microsoft.com/office/officeart/2005/8/layout/vList3"/>
    <dgm:cxn modelId="{CB7BCDDD-FDF3-4A8F-999B-429BB8A50F4C}" type="presParOf" srcId="{94EC7A37-79F7-4137-B86F-5021E6F36438}" destId="{E81083A0-FDCC-4B59-A56A-9E209C0ECBB1}" srcOrd="1" destOrd="0" presId="urn:microsoft.com/office/officeart/2005/8/layout/vList3"/>
    <dgm:cxn modelId="{ADD62D96-2413-4394-BF10-857F5A695AC4}" type="presParOf" srcId="{94EC7A37-79F7-4137-B86F-5021E6F36438}" destId="{1C7DBC70-3F29-4B3B-AD3A-CF064728328A}" srcOrd="2" destOrd="0" presId="urn:microsoft.com/office/officeart/2005/8/layout/vList3"/>
    <dgm:cxn modelId="{4F1127F8-D9F3-4E8D-B39B-32D493DA8E65}" type="presParOf" srcId="{1C7DBC70-3F29-4B3B-AD3A-CF064728328A}" destId="{F576255F-9AFA-4000-A2C3-3A00EC028092}" srcOrd="0" destOrd="0" presId="urn:microsoft.com/office/officeart/2005/8/layout/vList3"/>
    <dgm:cxn modelId="{8A88392B-46D2-47BD-A1CF-52E162B76C14}" type="presParOf" srcId="{1C7DBC70-3F29-4B3B-AD3A-CF064728328A}" destId="{1D45D916-E863-4274-8B51-2A475E9815AC}" srcOrd="1" destOrd="0" presId="urn:microsoft.com/office/officeart/2005/8/layout/vList3"/>
    <dgm:cxn modelId="{28663560-46A3-4F02-A5ED-BF31AE68BD2F}" type="presParOf" srcId="{94EC7A37-79F7-4137-B86F-5021E6F36438}" destId="{7930ACFA-F6FE-418E-A334-133FADBB7FD6}" srcOrd="3" destOrd="0" presId="urn:microsoft.com/office/officeart/2005/8/layout/vList3"/>
    <dgm:cxn modelId="{05BAC1F2-1954-4AC3-B9DB-36AAFAD1A374}" type="presParOf" srcId="{94EC7A37-79F7-4137-B86F-5021E6F36438}" destId="{44C36D19-F7E5-4248-BC8B-E34C8093CE11}" srcOrd="4" destOrd="0" presId="urn:microsoft.com/office/officeart/2005/8/layout/vList3"/>
    <dgm:cxn modelId="{35E4DAB9-27B4-462C-96A9-4416219B7BDC}" type="presParOf" srcId="{44C36D19-F7E5-4248-BC8B-E34C8093CE11}" destId="{D4C79AE6-4F84-451E-9B4F-97FD18852A30}" srcOrd="0" destOrd="0" presId="urn:microsoft.com/office/officeart/2005/8/layout/vList3"/>
    <dgm:cxn modelId="{AC14B496-750A-4370-A310-E90E4EC2F6D4}" type="presParOf" srcId="{44C36D19-F7E5-4248-BC8B-E34C8093CE11}" destId="{9574501F-AD19-47A3-9854-42A37F7ADB3F}" srcOrd="1" destOrd="0" presId="urn:microsoft.com/office/officeart/2005/8/layout/vList3"/>
    <dgm:cxn modelId="{5F396C84-4C06-4E13-B3F3-2AB95CCA3471}" type="presParOf" srcId="{94EC7A37-79F7-4137-B86F-5021E6F36438}" destId="{09D7AF8C-C8E3-4E41-B909-2B861639C679}" srcOrd="5" destOrd="0" presId="urn:microsoft.com/office/officeart/2005/8/layout/vList3"/>
    <dgm:cxn modelId="{018E2BCC-6B5D-4307-8881-C66BE6249A9D}" type="presParOf" srcId="{94EC7A37-79F7-4137-B86F-5021E6F36438}" destId="{6D3D3C41-F646-4BDD-B574-28BBADEA8127}" srcOrd="6" destOrd="0" presId="urn:microsoft.com/office/officeart/2005/8/layout/vList3"/>
    <dgm:cxn modelId="{AD3E9AA7-4131-4EA2-8B76-D42EFB2AB665}" type="presParOf" srcId="{6D3D3C41-F646-4BDD-B574-28BBADEA8127}" destId="{F68B101D-73E1-450C-8B30-82DA6E0CE53E}" srcOrd="0" destOrd="0" presId="urn:microsoft.com/office/officeart/2005/8/layout/vList3"/>
    <dgm:cxn modelId="{316273EC-7257-4800-856D-5ADB65A9CF9B}" type="presParOf" srcId="{6D3D3C41-F646-4BDD-B574-28BBADEA8127}" destId="{31AAA96B-EF69-47D0-B74E-501C6C55BFCB}" srcOrd="1" destOrd="0" presId="urn:microsoft.com/office/officeart/2005/8/layout/vList3"/>
    <dgm:cxn modelId="{13C1B30B-7E15-495E-98A9-AB3BCB25C4BF}" type="presParOf" srcId="{94EC7A37-79F7-4137-B86F-5021E6F36438}" destId="{FD1817AA-BFAB-4C28-92B6-9D17298549A6}" srcOrd="7" destOrd="0" presId="urn:microsoft.com/office/officeart/2005/8/layout/vList3"/>
    <dgm:cxn modelId="{55C9F993-5476-4BFF-A68A-F7A96B0B2C95}" type="presParOf" srcId="{94EC7A37-79F7-4137-B86F-5021E6F36438}" destId="{031A483E-2900-4585-A270-0FCD1BF23FEE}" srcOrd="8" destOrd="0" presId="urn:microsoft.com/office/officeart/2005/8/layout/vList3"/>
    <dgm:cxn modelId="{C160EB92-09CF-48EA-9936-6AC0D42BA828}" type="presParOf" srcId="{031A483E-2900-4585-A270-0FCD1BF23FEE}" destId="{DF33DE0D-54B9-4701-8BBD-BB62258B736C}" srcOrd="0" destOrd="0" presId="urn:microsoft.com/office/officeart/2005/8/layout/vList3"/>
    <dgm:cxn modelId="{0A9B519D-367E-4F13-A042-B1DB5C68ACEB}" type="presParOf" srcId="{031A483E-2900-4585-A270-0FCD1BF23FEE}" destId="{5CA45850-8240-4DDF-AC1D-DD3679FA3417}" srcOrd="1" destOrd="0" presId="urn:microsoft.com/office/officeart/2005/8/layout/vList3"/>
  </dgm:cxnLst>
  <dgm:bg/>
  <dgm:whole/>
</dgm:dataModel>
</file>

<file path=ppt/diagrams/data3.xml><?xml version="1.0" encoding="utf-8"?>
<dgm:dataModel xmlns:dgm="http://schemas.openxmlformats.org/drawingml/2006/diagram" xmlns:a="http://schemas.openxmlformats.org/drawingml/2006/main">
  <dgm:ptLst>
    <dgm:pt modelId="{5C0D440E-2955-4284-B32C-BCE297C57FD7}" type="doc">
      <dgm:prSet loTypeId="urn:microsoft.com/office/officeart/2005/8/layout/vList3" loCatId="list" qsTypeId="urn:microsoft.com/office/officeart/2005/8/quickstyle/simple1" qsCatId="simple" csTypeId="urn:microsoft.com/office/officeart/2005/8/colors/accent1_2" csCatId="accent1" phldr="1"/>
      <dgm:spPr/>
    </dgm:pt>
    <dgm:pt modelId="{83FD5143-13B9-4F11-897D-7A8ED673638C}">
      <dgm:prSet phldrT="[Text]" custT="1"/>
      <dgm:spPr>
        <a:solidFill>
          <a:schemeClr val="accent1"/>
        </a:solidFill>
      </dgm:spPr>
      <dgm:t>
        <a:bodyPr/>
        <a:lstStyle/>
        <a:p>
          <a:r>
            <a:rPr lang="en-US" sz="2400" dirty="0" smtClean="0"/>
            <a:t>Cooly-Tukey Radix-2 Algorithm</a:t>
          </a:r>
          <a:endParaRPr lang="en-US" sz="2400" dirty="0"/>
        </a:p>
      </dgm:t>
    </dgm:pt>
    <dgm:pt modelId="{16CF6449-3A98-43A3-85F7-5EF7794DBE57}" type="parTrans" cxnId="{6BDF441C-9F0B-4634-AF2A-5471D208ADFF}">
      <dgm:prSet/>
      <dgm:spPr/>
      <dgm:t>
        <a:bodyPr/>
        <a:lstStyle/>
        <a:p>
          <a:endParaRPr lang="en-US"/>
        </a:p>
      </dgm:t>
    </dgm:pt>
    <dgm:pt modelId="{4AFC2409-C109-4A3D-9A1A-28EB0746A46B}" type="sibTrans" cxnId="{6BDF441C-9F0B-4634-AF2A-5471D208ADFF}">
      <dgm:prSet/>
      <dgm:spPr/>
      <dgm:t>
        <a:bodyPr/>
        <a:lstStyle/>
        <a:p>
          <a:endParaRPr lang="en-US"/>
        </a:p>
      </dgm:t>
    </dgm:pt>
    <dgm:pt modelId="{8614D561-A6E2-4503-B883-1786FC705711}">
      <dgm:prSet phldrT="[Text]" custT="1"/>
      <dgm:spPr>
        <a:solidFill>
          <a:srgbClr val="92D050"/>
        </a:solidFill>
      </dgm:spPr>
      <dgm:t>
        <a:bodyPr/>
        <a:lstStyle/>
        <a:p>
          <a:r>
            <a:rPr lang="en-US" sz="2400" dirty="0" smtClean="0"/>
            <a:t>Cooly-Tukey</a:t>
          </a:r>
          <a:r>
            <a:rPr lang="en-US" sz="3700" dirty="0" smtClean="0"/>
            <a:t> </a:t>
          </a:r>
          <a:r>
            <a:rPr lang="en-US" sz="2400" dirty="0" smtClean="0"/>
            <a:t>Mixed</a:t>
          </a:r>
          <a:r>
            <a:rPr lang="en-US" sz="3700" dirty="0" smtClean="0"/>
            <a:t> </a:t>
          </a:r>
          <a:r>
            <a:rPr lang="en-US" sz="2400" dirty="0" smtClean="0"/>
            <a:t>Radix</a:t>
          </a:r>
        </a:p>
      </dgm:t>
    </dgm:pt>
    <dgm:pt modelId="{9F338746-5974-4BD6-8F7D-2A2E976018C7}" type="parTrans" cxnId="{5442FE43-3B62-4E01-A256-F524E5147093}">
      <dgm:prSet/>
      <dgm:spPr/>
      <dgm:t>
        <a:bodyPr/>
        <a:lstStyle/>
        <a:p>
          <a:endParaRPr lang="en-US"/>
        </a:p>
      </dgm:t>
    </dgm:pt>
    <dgm:pt modelId="{7E985F29-2777-471A-8FA2-0DB1F66662F7}" type="sibTrans" cxnId="{5442FE43-3B62-4E01-A256-F524E5147093}">
      <dgm:prSet/>
      <dgm:spPr/>
      <dgm:t>
        <a:bodyPr/>
        <a:lstStyle/>
        <a:p>
          <a:endParaRPr lang="en-US"/>
        </a:p>
      </dgm:t>
    </dgm:pt>
    <dgm:pt modelId="{20BF1BFE-6877-4FF3-9BAC-04BC1F743B2B}">
      <dgm:prSet phldrT="[Text]" custT="1"/>
      <dgm:spPr/>
      <dgm:t>
        <a:bodyPr/>
        <a:lstStyle/>
        <a:p>
          <a:r>
            <a:rPr lang="en-US" sz="2400" dirty="0" smtClean="0"/>
            <a:t>Cooly-Tukey</a:t>
          </a:r>
          <a:r>
            <a:rPr lang="en-US" sz="3700" dirty="0" smtClean="0"/>
            <a:t> </a:t>
          </a:r>
          <a:r>
            <a:rPr lang="en-US" sz="2400" dirty="0" smtClean="0"/>
            <a:t>Radix-4</a:t>
          </a:r>
          <a:r>
            <a:rPr lang="en-US" sz="3700" dirty="0" smtClean="0"/>
            <a:t> </a:t>
          </a:r>
          <a:endParaRPr lang="en-US" sz="2400" dirty="0" smtClean="0"/>
        </a:p>
      </dgm:t>
    </dgm:pt>
    <dgm:pt modelId="{ED80D154-7D53-43B5-9DD1-CE92AD27B815}" type="parTrans" cxnId="{C355C046-2E43-4ADC-AB7E-99046BC77678}">
      <dgm:prSet/>
      <dgm:spPr/>
      <dgm:t>
        <a:bodyPr/>
        <a:lstStyle/>
        <a:p>
          <a:endParaRPr lang="en-US"/>
        </a:p>
      </dgm:t>
    </dgm:pt>
    <dgm:pt modelId="{F71657D4-5583-4B39-9434-5A2FA500C43E}" type="sibTrans" cxnId="{C355C046-2E43-4ADC-AB7E-99046BC77678}">
      <dgm:prSet/>
      <dgm:spPr/>
      <dgm:t>
        <a:bodyPr/>
        <a:lstStyle/>
        <a:p>
          <a:endParaRPr lang="en-US"/>
        </a:p>
      </dgm:t>
    </dgm:pt>
    <dgm:pt modelId="{21D55FE9-20D9-4322-B207-FD4C64FB6F9F}">
      <dgm:prSet phldrT="[Text]" custT="1"/>
      <dgm:spPr/>
      <dgm:t>
        <a:bodyPr/>
        <a:lstStyle/>
        <a:p>
          <a:r>
            <a:rPr lang="en-US" sz="2400" dirty="0" smtClean="0"/>
            <a:t>Cooly-Tukey Radix-8 </a:t>
          </a:r>
        </a:p>
      </dgm:t>
    </dgm:pt>
    <dgm:pt modelId="{DE6B39A5-EB68-4F05-88EC-3CBADBC44114}" type="parTrans" cxnId="{F26D006C-3913-4DD8-9B80-0330A819E407}">
      <dgm:prSet/>
      <dgm:spPr/>
      <dgm:t>
        <a:bodyPr/>
        <a:lstStyle/>
        <a:p>
          <a:endParaRPr lang="en-US"/>
        </a:p>
      </dgm:t>
    </dgm:pt>
    <dgm:pt modelId="{7384EF3E-222C-44CE-960E-AD14CC7B2D70}" type="sibTrans" cxnId="{F26D006C-3913-4DD8-9B80-0330A819E407}">
      <dgm:prSet/>
      <dgm:spPr/>
      <dgm:t>
        <a:bodyPr/>
        <a:lstStyle/>
        <a:p>
          <a:endParaRPr lang="en-US"/>
        </a:p>
      </dgm:t>
    </dgm:pt>
    <dgm:pt modelId="{7F4AF29F-9CA7-4AFE-A870-497FDF56B923}">
      <dgm:prSet phldrT="[Text]" custT="1"/>
      <dgm:spPr/>
      <dgm:t>
        <a:bodyPr/>
        <a:lstStyle/>
        <a:p>
          <a:r>
            <a:rPr lang="en-US" sz="2400" dirty="0" smtClean="0"/>
            <a:t>Cooly-Tukey split Radix </a:t>
          </a:r>
        </a:p>
      </dgm:t>
    </dgm:pt>
    <dgm:pt modelId="{BEE9DBBA-E0B6-4E18-93D6-39F1CBE23121}" type="parTrans" cxnId="{8F952115-FF0B-4BA7-80CE-BEEC04CE92B7}">
      <dgm:prSet/>
      <dgm:spPr/>
      <dgm:t>
        <a:bodyPr/>
        <a:lstStyle/>
        <a:p>
          <a:endParaRPr lang="en-US"/>
        </a:p>
      </dgm:t>
    </dgm:pt>
    <dgm:pt modelId="{C083EEB9-0A51-41A9-AA8D-ABB490A5B4C8}" type="sibTrans" cxnId="{8F952115-FF0B-4BA7-80CE-BEEC04CE92B7}">
      <dgm:prSet/>
      <dgm:spPr/>
      <dgm:t>
        <a:bodyPr/>
        <a:lstStyle/>
        <a:p>
          <a:endParaRPr lang="en-US"/>
        </a:p>
      </dgm:t>
    </dgm:pt>
    <dgm:pt modelId="{94EC7A37-79F7-4137-B86F-5021E6F36438}" type="pres">
      <dgm:prSet presAssocID="{5C0D440E-2955-4284-B32C-BCE297C57FD7}" presName="linearFlow" presStyleCnt="0">
        <dgm:presLayoutVars>
          <dgm:dir/>
          <dgm:resizeHandles val="exact"/>
        </dgm:presLayoutVars>
      </dgm:prSet>
      <dgm:spPr/>
    </dgm:pt>
    <dgm:pt modelId="{3AEFD674-FF43-47C0-ACE3-5EED32FB1C07}" type="pres">
      <dgm:prSet presAssocID="{83FD5143-13B9-4F11-897D-7A8ED673638C}" presName="composite" presStyleCnt="0"/>
      <dgm:spPr/>
    </dgm:pt>
    <dgm:pt modelId="{93F0B4DE-6352-47D0-8EEF-CA97CA7D9194}" type="pres">
      <dgm:prSet presAssocID="{83FD5143-13B9-4F11-897D-7A8ED673638C}" presName="imgShp" presStyleLbl="fgImgPlace1" presStyleIdx="0" presStyleCnt="5"/>
      <dgm:spPr/>
    </dgm:pt>
    <dgm:pt modelId="{60E9FE84-32AE-4FA6-A9E0-713A06C745B0}" type="pres">
      <dgm:prSet presAssocID="{83FD5143-13B9-4F11-897D-7A8ED673638C}" presName="txShp" presStyleLbl="node1" presStyleIdx="0" presStyleCnt="5" custFlipVert="1" custScaleY="97810">
        <dgm:presLayoutVars>
          <dgm:bulletEnabled val="1"/>
        </dgm:presLayoutVars>
      </dgm:prSet>
      <dgm:spPr/>
      <dgm:t>
        <a:bodyPr/>
        <a:lstStyle/>
        <a:p>
          <a:endParaRPr lang="en-US"/>
        </a:p>
      </dgm:t>
    </dgm:pt>
    <dgm:pt modelId="{E81083A0-FDCC-4B59-A56A-9E209C0ECBB1}" type="pres">
      <dgm:prSet presAssocID="{4AFC2409-C109-4A3D-9A1A-28EB0746A46B}" presName="spacing" presStyleCnt="0"/>
      <dgm:spPr/>
    </dgm:pt>
    <dgm:pt modelId="{1C7DBC70-3F29-4B3B-AD3A-CF064728328A}" type="pres">
      <dgm:prSet presAssocID="{8614D561-A6E2-4503-B883-1786FC705711}" presName="composite" presStyleCnt="0"/>
      <dgm:spPr/>
    </dgm:pt>
    <dgm:pt modelId="{F576255F-9AFA-4000-A2C3-3A00EC028092}" type="pres">
      <dgm:prSet presAssocID="{8614D561-A6E2-4503-B883-1786FC705711}" presName="imgShp" presStyleLbl="fgImgPlace1" presStyleIdx="1" presStyleCnt="5"/>
      <dgm:spPr/>
    </dgm:pt>
    <dgm:pt modelId="{1D45D916-E863-4274-8B51-2A475E9815AC}" type="pres">
      <dgm:prSet presAssocID="{8614D561-A6E2-4503-B883-1786FC705711}" presName="txShp" presStyleLbl="node1" presStyleIdx="1" presStyleCnt="5">
        <dgm:presLayoutVars>
          <dgm:bulletEnabled val="1"/>
        </dgm:presLayoutVars>
      </dgm:prSet>
      <dgm:spPr/>
      <dgm:t>
        <a:bodyPr/>
        <a:lstStyle/>
        <a:p>
          <a:endParaRPr lang="en-US"/>
        </a:p>
      </dgm:t>
    </dgm:pt>
    <dgm:pt modelId="{7930ACFA-F6FE-418E-A334-133FADBB7FD6}" type="pres">
      <dgm:prSet presAssocID="{7E985F29-2777-471A-8FA2-0DB1F66662F7}" presName="spacing" presStyleCnt="0"/>
      <dgm:spPr/>
    </dgm:pt>
    <dgm:pt modelId="{44C36D19-F7E5-4248-BC8B-E34C8093CE11}" type="pres">
      <dgm:prSet presAssocID="{20BF1BFE-6877-4FF3-9BAC-04BC1F743B2B}" presName="composite" presStyleCnt="0"/>
      <dgm:spPr/>
    </dgm:pt>
    <dgm:pt modelId="{D4C79AE6-4F84-451E-9B4F-97FD18852A30}" type="pres">
      <dgm:prSet presAssocID="{20BF1BFE-6877-4FF3-9BAC-04BC1F743B2B}" presName="imgShp" presStyleLbl="fgImgPlace1" presStyleIdx="2" presStyleCnt="5"/>
      <dgm:spPr/>
    </dgm:pt>
    <dgm:pt modelId="{9574501F-AD19-47A3-9854-42A37F7ADB3F}" type="pres">
      <dgm:prSet presAssocID="{20BF1BFE-6877-4FF3-9BAC-04BC1F743B2B}" presName="txShp" presStyleLbl="node1" presStyleIdx="2" presStyleCnt="5">
        <dgm:presLayoutVars>
          <dgm:bulletEnabled val="1"/>
        </dgm:presLayoutVars>
      </dgm:prSet>
      <dgm:spPr/>
      <dgm:t>
        <a:bodyPr/>
        <a:lstStyle/>
        <a:p>
          <a:endParaRPr lang="en-US"/>
        </a:p>
      </dgm:t>
    </dgm:pt>
    <dgm:pt modelId="{09D7AF8C-C8E3-4E41-B909-2B861639C679}" type="pres">
      <dgm:prSet presAssocID="{F71657D4-5583-4B39-9434-5A2FA500C43E}" presName="spacing" presStyleCnt="0"/>
      <dgm:spPr/>
    </dgm:pt>
    <dgm:pt modelId="{6D3D3C41-F646-4BDD-B574-28BBADEA8127}" type="pres">
      <dgm:prSet presAssocID="{21D55FE9-20D9-4322-B207-FD4C64FB6F9F}" presName="composite" presStyleCnt="0"/>
      <dgm:spPr/>
    </dgm:pt>
    <dgm:pt modelId="{F68B101D-73E1-450C-8B30-82DA6E0CE53E}" type="pres">
      <dgm:prSet presAssocID="{21D55FE9-20D9-4322-B207-FD4C64FB6F9F}" presName="imgShp" presStyleLbl="fgImgPlace1" presStyleIdx="3" presStyleCnt="5"/>
      <dgm:spPr/>
    </dgm:pt>
    <dgm:pt modelId="{31AAA96B-EF69-47D0-B74E-501C6C55BFCB}" type="pres">
      <dgm:prSet presAssocID="{21D55FE9-20D9-4322-B207-FD4C64FB6F9F}" presName="txShp" presStyleLbl="node1" presStyleIdx="3" presStyleCnt="5">
        <dgm:presLayoutVars>
          <dgm:bulletEnabled val="1"/>
        </dgm:presLayoutVars>
      </dgm:prSet>
      <dgm:spPr/>
      <dgm:t>
        <a:bodyPr/>
        <a:lstStyle/>
        <a:p>
          <a:endParaRPr lang="en-US"/>
        </a:p>
      </dgm:t>
    </dgm:pt>
    <dgm:pt modelId="{FD1817AA-BFAB-4C28-92B6-9D17298549A6}" type="pres">
      <dgm:prSet presAssocID="{7384EF3E-222C-44CE-960E-AD14CC7B2D70}" presName="spacing" presStyleCnt="0"/>
      <dgm:spPr/>
    </dgm:pt>
    <dgm:pt modelId="{031A483E-2900-4585-A270-0FCD1BF23FEE}" type="pres">
      <dgm:prSet presAssocID="{7F4AF29F-9CA7-4AFE-A870-497FDF56B923}" presName="composite" presStyleCnt="0"/>
      <dgm:spPr/>
    </dgm:pt>
    <dgm:pt modelId="{DF33DE0D-54B9-4701-8BBD-BB62258B736C}" type="pres">
      <dgm:prSet presAssocID="{7F4AF29F-9CA7-4AFE-A870-497FDF56B923}" presName="imgShp" presStyleLbl="fgImgPlace1" presStyleIdx="4" presStyleCnt="5"/>
      <dgm:spPr/>
    </dgm:pt>
    <dgm:pt modelId="{5CA45850-8240-4DDF-AC1D-DD3679FA3417}" type="pres">
      <dgm:prSet presAssocID="{7F4AF29F-9CA7-4AFE-A870-497FDF56B923}" presName="txShp" presStyleLbl="node1" presStyleIdx="4" presStyleCnt="5">
        <dgm:presLayoutVars>
          <dgm:bulletEnabled val="1"/>
        </dgm:presLayoutVars>
      </dgm:prSet>
      <dgm:spPr/>
      <dgm:t>
        <a:bodyPr/>
        <a:lstStyle/>
        <a:p>
          <a:endParaRPr lang="en-US"/>
        </a:p>
      </dgm:t>
    </dgm:pt>
  </dgm:ptLst>
  <dgm:cxnLst>
    <dgm:cxn modelId="{29DBE5D8-D497-420A-9856-3A50EC28668F}" type="presOf" srcId="{21D55FE9-20D9-4322-B207-FD4C64FB6F9F}" destId="{31AAA96B-EF69-47D0-B74E-501C6C55BFCB}" srcOrd="0" destOrd="0" presId="urn:microsoft.com/office/officeart/2005/8/layout/vList3"/>
    <dgm:cxn modelId="{6EFC3788-7647-40A5-A4C3-32147097599A}" type="presOf" srcId="{7F4AF29F-9CA7-4AFE-A870-497FDF56B923}" destId="{5CA45850-8240-4DDF-AC1D-DD3679FA3417}" srcOrd="0" destOrd="0" presId="urn:microsoft.com/office/officeart/2005/8/layout/vList3"/>
    <dgm:cxn modelId="{5442FE43-3B62-4E01-A256-F524E5147093}" srcId="{5C0D440E-2955-4284-B32C-BCE297C57FD7}" destId="{8614D561-A6E2-4503-B883-1786FC705711}" srcOrd="1" destOrd="0" parTransId="{9F338746-5974-4BD6-8F7D-2A2E976018C7}" sibTransId="{7E985F29-2777-471A-8FA2-0DB1F66662F7}"/>
    <dgm:cxn modelId="{3F4115AD-1CC6-4059-9A0F-392E1BD5400D}" type="presOf" srcId="{8614D561-A6E2-4503-B883-1786FC705711}" destId="{1D45D916-E863-4274-8B51-2A475E9815AC}" srcOrd="0" destOrd="0" presId="urn:microsoft.com/office/officeart/2005/8/layout/vList3"/>
    <dgm:cxn modelId="{178C7B04-F521-400A-A9DF-0FB7C0DC8A3D}" type="presOf" srcId="{83FD5143-13B9-4F11-897D-7A8ED673638C}" destId="{60E9FE84-32AE-4FA6-A9E0-713A06C745B0}" srcOrd="0" destOrd="0" presId="urn:microsoft.com/office/officeart/2005/8/layout/vList3"/>
    <dgm:cxn modelId="{AC6E2FC3-E921-4A69-B2EA-0919CDA38499}" type="presOf" srcId="{20BF1BFE-6877-4FF3-9BAC-04BC1F743B2B}" destId="{9574501F-AD19-47A3-9854-42A37F7ADB3F}" srcOrd="0" destOrd="0" presId="urn:microsoft.com/office/officeart/2005/8/layout/vList3"/>
    <dgm:cxn modelId="{BBDF5C0E-8967-430C-B20D-A3BE64C61E29}" type="presOf" srcId="{5C0D440E-2955-4284-B32C-BCE297C57FD7}" destId="{94EC7A37-79F7-4137-B86F-5021E6F36438}" srcOrd="0" destOrd="0" presId="urn:microsoft.com/office/officeart/2005/8/layout/vList3"/>
    <dgm:cxn modelId="{8F952115-FF0B-4BA7-80CE-BEEC04CE92B7}" srcId="{5C0D440E-2955-4284-B32C-BCE297C57FD7}" destId="{7F4AF29F-9CA7-4AFE-A870-497FDF56B923}" srcOrd="4" destOrd="0" parTransId="{BEE9DBBA-E0B6-4E18-93D6-39F1CBE23121}" sibTransId="{C083EEB9-0A51-41A9-AA8D-ABB490A5B4C8}"/>
    <dgm:cxn modelId="{6BDF441C-9F0B-4634-AF2A-5471D208ADFF}" srcId="{5C0D440E-2955-4284-B32C-BCE297C57FD7}" destId="{83FD5143-13B9-4F11-897D-7A8ED673638C}" srcOrd="0" destOrd="0" parTransId="{16CF6449-3A98-43A3-85F7-5EF7794DBE57}" sibTransId="{4AFC2409-C109-4A3D-9A1A-28EB0746A46B}"/>
    <dgm:cxn modelId="{F26D006C-3913-4DD8-9B80-0330A819E407}" srcId="{5C0D440E-2955-4284-B32C-BCE297C57FD7}" destId="{21D55FE9-20D9-4322-B207-FD4C64FB6F9F}" srcOrd="3" destOrd="0" parTransId="{DE6B39A5-EB68-4F05-88EC-3CBADBC44114}" sibTransId="{7384EF3E-222C-44CE-960E-AD14CC7B2D70}"/>
    <dgm:cxn modelId="{C355C046-2E43-4ADC-AB7E-99046BC77678}" srcId="{5C0D440E-2955-4284-B32C-BCE297C57FD7}" destId="{20BF1BFE-6877-4FF3-9BAC-04BC1F743B2B}" srcOrd="2" destOrd="0" parTransId="{ED80D154-7D53-43B5-9DD1-CE92AD27B815}" sibTransId="{F71657D4-5583-4B39-9434-5A2FA500C43E}"/>
    <dgm:cxn modelId="{D50B6DA6-CD29-422B-AE58-9A6B2CEF2995}" type="presParOf" srcId="{94EC7A37-79F7-4137-B86F-5021E6F36438}" destId="{3AEFD674-FF43-47C0-ACE3-5EED32FB1C07}" srcOrd="0" destOrd="0" presId="urn:microsoft.com/office/officeart/2005/8/layout/vList3"/>
    <dgm:cxn modelId="{EFE5C915-EE7C-4AEE-877D-41D5397B8301}" type="presParOf" srcId="{3AEFD674-FF43-47C0-ACE3-5EED32FB1C07}" destId="{93F0B4DE-6352-47D0-8EEF-CA97CA7D9194}" srcOrd="0" destOrd="0" presId="urn:microsoft.com/office/officeart/2005/8/layout/vList3"/>
    <dgm:cxn modelId="{0A47D16B-21E3-4E2E-A8D7-77341DCAE0B2}" type="presParOf" srcId="{3AEFD674-FF43-47C0-ACE3-5EED32FB1C07}" destId="{60E9FE84-32AE-4FA6-A9E0-713A06C745B0}" srcOrd="1" destOrd="0" presId="urn:microsoft.com/office/officeart/2005/8/layout/vList3"/>
    <dgm:cxn modelId="{4749BC00-C531-4B3D-AE8F-F7E9D8DD6E24}" type="presParOf" srcId="{94EC7A37-79F7-4137-B86F-5021E6F36438}" destId="{E81083A0-FDCC-4B59-A56A-9E209C0ECBB1}" srcOrd="1" destOrd="0" presId="urn:microsoft.com/office/officeart/2005/8/layout/vList3"/>
    <dgm:cxn modelId="{4731AC14-F314-465E-A2FF-31553D7B2662}" type="presParOf" srcId="{94EC7A37-79F7-4137-B86F-5021E6F36438}" destId="{1C7DBC70-3F29-4B3B-AD3A-CF064728328A}" srcOrd="2" destOrd="0" presId="urn:microsoft.com/office/officeart/2005/8/layout/vList3"/>
    <dgm:cxn modelId="{4EB604D1-58AD-4DF9-BA22-3D4A54003B0B}" type="presParOf" srcId="{1C7DBC70-3F29-4B3B-AD3A-CF064728328A}" destId="{F576255F-9AFA-4000-A2C3-3A00EC028092}" srcOrd="0" destOrd="0" presId="urn:microsoft.com/office/officeart/2005/8/layout/vList3"/>
    <dgm:cxn modelId="{75C50410-7F79-425F-9D3B-B287CA46505F}" type="presParOf" srcId="{1C7DBC70-3F29-4B3B-AD3A-CF064728328A}" destId="{1D45D916-E863-4274-8B51-2A475E9815AC}" srcOrd="1" destOrd="0" presId="urn:microsoft.com/office/officeart/2005/8/layout/vList3"/>
    <dgm:cxn modelId="{48F25CFD-1F8F-4BF4-B093-0B1A99ECAD4A}" type="presParOf" srcId="{94EC7A37-79F7-4137-B86F-5021E6F36438}" destId="{7930ACFA-F6FE-418E-A334-133FADBB7FD6}" srcOrd="3" destOrd="0" presId="urn:microsoft.com/office/officeart/2005/8/layout/vList3"/>
    <dgm:cxn modelId="{8E77D6D1-01DE-48E3-9398-AFBA11103305}" type="presParOf" srcId="{94EC7A37-79F7-4137-B86F-5021E6F36438}" destId="{44C36D19-F7E5-4248-BC8B-E34C8093CE11}" srcOrd="4" destOrd="0" presId="urn:microsoft.com/office/officeart/2005/8/layout/vList3"/>
    <dgm:cxn modelId="{1BA095A8-65BA-4E3B-963D-348FA23A37D4}" type="presParOf" srcId="{44C36D19-F7E5-4248-BC8B-E34C8093CE11}" destId="{D4C79AE6-4F84-451E-9B4F-97FD18852A30}" srcOrd="0" destOrd="0" presId="urn:microsoft.com/office/officeart/2005/8/layout/vList3"/>
    <dgm:cxn modelId="{85DA8834-D36C-427D-8AD5-4FF3003364E6}" type="presParOf" srcId="{44C36D19-F7E5-4248-BC8B-E34C8093CE11}" destId="{9574501F-AD19-47A3-9854-42A37F7ADB3F}" srcOrd="1" destOrd="0" presId="urn:microsoft.com/office/officeart/2005/8/layout/vList3"/>
    <dgm:cxn modelId="{64A260B3-A58F-4DDE-9907-6CEB891702D1}" type="presParOf" srcId="{94EC7A37-79F7-4137-B86F-5021E6F36438}" destId="{09D7AF8C-C8E3-4E41-B909-2B861639C679}" srcOrd="5" destOrd="0" presId="urn:microsoft.com/office/officeart/2005/8/layout/vList3"/>
    <dgm:cxn modelId="{6773DD42-B2B9-46D8-A429-CB8FB8A7DBE8}" type="presParOf" srcId="{94EC7A37-79F7-4137-B86F-5021E6F36438}" destId="{6D3D3C41-F646-4BDD-B574-28BBADEA8127}" srcOrd="6" destOrd="0" presId="urn:microsoft.com/office/officeart/2005/8/layout/vList3"/>
    <dgm:cxn modelId="{50FC1695-924B-45E1-8E68-F1E5CFC8AFF9}" type="presParOf" srcId="{6D3D3C41-F646-4BDD-B574-28BBADEA8127}" destId="{F68B101D-73E1-450C-8B30-82DA6E0CE53E}" srcOrd="0" destOrd="0" presId="urn:microsoft.com/office/officeart/2005/8/layout/vList3"/>
    <dgm:cxn modelId="{A2C13476-AFE2-42FA-95F3-4ACFF141C676}" type="presParOf" srcId="{6D3D3C41-F646-4BDD-B574-28BBADEA8127}" destId="{31AAA96B-EF69-47D0-B74E-501C6C55BFCB}" srcOrd="1" destOrd="0" presId="urn:microsoft.com/office/officeart/2005/8/layout/vList3"/>
    <dgm:cxn modelId="{60B3126E-E274-4992-9BE9-5D40D14A5D42}" type="presParOf" srcId="{94EC7A37-79F7-4137-B86F-5021E6F36438}" destId="{FD1817AA-BFAB-4C28-92B6-9D17298549A6}" srcOrd="7" destOrd="0" presId="urn:microsoft.com/office/officeart/2005/8/layout/vList3"/>
    <dgm:cxn modelId="{AE98D617-58D0-4053-9BD8-A1403029C4B2}" type="presParOf" srcId="{94EC7A37-79F7-4137-B86F-5021E6F36438}" destId="{031A483E-2900-4585-A270-0FCD1BF23FEE}" srcOrd="8" destOrd="0" presId="urn:microsoft.com/office/officeart/2005/8/layout/vList3"/>
    <dgm:cxn modelId="{E4735C75-0D92-434F-91FE-327A3829105C}" type="presParOf" srcId="{031A483E-2900-4585-A270-0FCD1BF23FEE}" destId="{DF33DE0D-54B9-4701-8BBD-BB62258B736C}" srcOrd="0" destOrd="0" presId="urn:microsoft.com/office/officeart/2005/8/layout/vList3"/>
    <dgm:cxn modelId="{DEBBC7D3-54C1-4D2A-95A5-AE98247DBA2D}" type="presParOf" srcId="{031A483E-2900-4585-A270-0FCD1BF23FEE}" destId="{5CA45850-8240-4DDF-AC1D-DD3679FA3417}" srcOrd="1" destOrd="0" presId="urn:microsoft.com/office/officeart/2005/8/layout/vList3"/>
  </dgm:cxnLst>
  <dgm:bg/>
  <dgm:whole/>
</dgm:dataModel>
</file>

<file path=ppt/diagrams/data4.xml><?xml version="1.0" encoding="utf-8"?>
<dgm:dataModel xmlns:dgm="http://schemas.openxmlformats.org/drawingml/2006/diagram" xmlns:a="http://schemas.openxmlformats.org/drawingml/2006/main">
  <dgm:ptLst>
    <dgm:pt modelId="{5C0D440E-2955-4284-B32C-BCE297C57FD7}" type="doc">
      <dgm:prSet loTypeId="urn:microsoft.com/office/officeart/2005/8/layout/vList3" loCatId="list" qsTypeId="urn:microsoft.com/office/officeart/2005/8/quickstyle/simple1" qsCatId="simple" csTypeId="urn:microsoft.com/office/officeart/2005/8/colors/accent1_2" csCatId="accent1" phldr="1"/>
      <dgm:spPr/>
    </dgm:pt>
    <dgm:pt modelId="{83FD5143-13B9-4F11-897D-7A8ED673638C}">
      <dgm:prSet phldrT="[Text]" custT="1"/>
      <dgm:spPr>
        <a:solidFill>
          <a:schemeClr val="accent1"/>
        </a:solidFill>
      </dgm:spPr>
      <dgm:t>
        <a:bodyPr/>
        <a:lstStyle/>
        <a:p>
          <a:r>
            <a:rPr lang="en-US" sz="2400" dirty="0" smtClean="0"/>
            <a:t>Cooly-Tukey Radix-2 Algorithm</a:t>
          </a:r>
          <a:endParaRPr lang="en-US" sz="2400" dirty="0"/>
        </a:p>
      </dgm:t>
    </dgm:pt>
    <dgm:pt modelId="{16CF6449-3A98-43A3-85F7-5EF7794DBE57}" type="parTrans" cxnId="{6BDF441C-9F0B-4634-AF2A-5471D208ADFF}">
      <dgm:prSet/>
      <dgm:spPr/>
      <dgm:t>
        <a:bodyPr/>
        <a:lstStyle/>
        <a:p>
          <a:endParaRPr lang="en-US"/>
        </a:p>
      </dgm:t>
    </dgm:pt>
    <dgm:pt modelId="{4AFC2409-C109-4A3D-9A1A-28EB0746A46B}" type="sibTrans" cxnId="{6BDF441C-9F0B-4634-AF2A-5471D208ADFF}">
      <dgm:prSet/>
      <dgm:spPr/>
      <dgm:t>
        <a:bodyPr/>
        <a:lstStyle/>
        <a:p>
          <a:endParaRPr lang="en-US"/>
        </a:p>
      </dgm:t>
    </dgm:pt>
    <dgm:pt modelId="{8614D561-A6E2-4503-B883-1786FC705711}">
      <dgm:prSet phldrT="[Text]" custT="1"/>
      <dgm:spPr>
        <a:solidFill>
          <a:schemeClr val="accent1"/>
        </a:solidFill>
      </dgm:spPr>
      <dgm:t>
        <a:bodyPr/>
        <a:lstStyle/>
        <a:p>
          <a:r>
            <a:rPr lang="en-US" sz="2400" dirty="0" smtClean="0"/>
            <a:t>Cooly-Tukey</a:t>
          </a:r>
          <a:r>
            <a:rPr lang="en-US" sz="3700" dirty="0" smtClean="0"/>
            <a:t> </a:t>
          </a:r>
          <a:r>
            <a:rPr lang="en-US" sz="2400" dirty="0" smtClean="0"/>
            <a:t>Mixed</a:t>
          </a:r>
          <a:r>
            <a:rPr lang="en-US" sz="3700" dirty="0" smtClean="0"/>
            <a:t> </a:t>
          </a:r>
          <a:r>
            <a:rPr lang="en-US" sz="2400" dirty="0" smtClean="0"/>
            <a:t>Radix</a:t>
          </a:r>
        </a:p>
      </dgm:t>
    </dgm:pt>
    <dgm:pt modelId="{9F338746-5974-4BD6-8F7D-2A2E976018C7}" type="parTrans" cxnId="{5442FE43-3B62-4E01-A256-F524E5147093}">
      <dgm:prSet/>
      <dgm:spPr/>
      <dgm:t>
        <a:bodyPr/>
        <a:lstStyle/>
        <a:p>
          <a:endParaRPr lang="en-US"/>
        </a:p>
      </dgm:t>
    </dgm:pt>
    <dgm:pt modelId="{7E985F29-2777-471A-8FA2-0DB1F66662F7}" type="sibTrans" cxnId="{5442FE43-3B62-4E01-A256-F524E5147093}">
      <dgm:prSet/>
      <dgm:spPr/>
      <dgm:t>
        <a:bodyPr/>
        <a:lstStyle/>
        <a:p>
          <a:endParaRPr lang="en-US"/>
        </a:p>
      </dgm:t>
    </dgm:pt>
    <dgm:pt modelId="{20BF1BFE-6877-4FF3-9BAC-04BC1F743B2B}">
      <dgm:prSet phldrT="[Text]" custT="1"/>
      <dgm:spPr>
        <a:solidFill>
          <a:srgbClr val="92D050"/>
        </a:solidFill>
      </dgm:spPr>
      <dgm:t>
        <a:bodyPr/>
        <a:lstStyle/>
        <a:p>
          <a:r>
            <a:rPr lang="en-US" sz="2400" dirty="0" smtClean="0"/>
            <a:t>Cooly-Tukey</a:t>
          </a:r>
          <a:r>
            <a:rPr lang="en-US" sz="3700" dirty="0" smtClean="0"/>
            <a:t> </a:t>
          </a:r>
          <a:r>
            <a:rPr lang="en-US" sz="2400" dirty="0" smtClean="0"/>
            <a:t>Radix-4</a:t>
          </a:r>
          <a:r>
            <a:rPr lang="en-US" sz="3700" dirty="0" smtClean="0"/>
            <a:t> </a:t>
          </a:r>
          <a:endParaRPr lang="en-US" sz="2400" dirty="0" smtClean="0"/>
        </a:p>
      </dgm:t>
    </dgm:pt>
    <dgm:pt modelId="{ED80D154-7D53-43B5-9DD1-CE92AD27B815}" type="parTrans" cxnId="{C355C046-2E43-4ADC-AB7E-99046BC77678}">
      <dgm:prSet/>
      <dgm:spPr/>
      <dgm:t>
        <a:bodyPr/>
        <a:lstStyle/>
        <a:p>
          <a:endParaRPr lang="en-US"/>
        </a:p>
      </dgm:t>
    </dgm:pt>
    <dgm:pt modelId="{F71657D4-5583-4B39-9434-5A2FA500C43E}" type="sibTrans" cxnId="{C355C046-2E43-4ADC-AB7E-99046BC77678}">
      <dgm:prSet/>
      <dgm:spPr/>
      <dgm:t>
        <a:bodyPr/>
        <a:lstStyle/>
        <a:p>
          <a:endParaRPr lang="en-US"/>
        </a:p>
      </dgm:t>
    </dgm:pt>
    <dgm:pt modelId="{21D55FE9-20D9-4322-B207-FD4C64FB6F9F}">
      <dgm:prSet phldrT="[Text]" custT="1"/>
      <dgm:spPr/>
      <dgm:t>
        <a:bodyPr/>
        <a:lstStyle/>
        <a:p>
          <a:r>
            <a:rPr lang="en-US" sz="2400" dirty="0" smtClean="0"/>
            <a:t>Cooly-Tukey Radix-8 </a:t>
          </a:r>
        </a:p>
      </dgm:t>
    </dgm:pt>
    <dgm:pt modelId="{DE6B39A5-EB68-4F05-88EC-3CBADBC44114}" type="parTrans" cxnId="{F26D006C-3913-4DD8-9B80-0330A819E407}">
      <dgm:prSet/>
      <dgm:spPr/>
      <dgm:t>
        <a:bodyPr/>
        <a:lstStyle/>
        <a:p>
          <a:endParaRPr lang="en-US"/>
        </a:p>
      </dgm:t>
    </dgm:pt>
    <dgm:pt modelId="{7384EF3E-222C-44CE-960E-AD14CC7B2D70}" type="sibTrans" cxnId="{F26D006C-3913-4DD8-9B80-0330A819E407}">
      <dgm:prSet/>
      <dgm:spPr/>
      <dgm:t>
        <a:bodyPr/>
        <a:lstStyle/>
        <a:p>
          <a:endParaRPr lang="en-US"/>
        </a:p>
      </dgm:t>
    </dgm:pt>
    <dgm:pt modelId="{7F4AF29F-9CA7-4AFE-A870-497FDF56B923}">
      <dgm:prSet phldrT="[Text]" custT="1"/>
      <dgm:spPr/>
      <dgm:t>
        <a:bodyPr/>
        <a:lstStyle/>
        <a:p>
          <a:r>
            <a:rPr lang="en-US" sz="2400" dirty="0" smtClean="0"/>
            <a:t>Cooly-Tukey split Radix </a:t>
          </a:r>
        </a:p>
      </dgm:t>
    </dgm:pt>
    <dgm:pt modelId="{BEE9DBBA-E0B6-4E18-93D6-39F1CBE23121}" type="parTrans" cxnId="{8F952115-FF0B-4BA7-80CE-BEEC04CE92B7}">
      <dgm:prSet/>
      <dgm:spPr/>
      <dgm:t>
        <a:bodyPr/>
        <a:lstStyle/>
        <a:p>
          <a:endParaRPr lang="en-US"/>
        </a:p>
      </dgm:t>
    </dgm:pt>
    <dgm:pt modelId="{C083EEB9-0A51-41A9-AA8D-ABB490A5B4C8}" type="sibTrans" cxnId="{8F952115-FF0B-4BA7-80CE-BEEC04CE92B7}">
      <dgm:prSet/>
      <dgm:spPr/>
      <dgm:t>
        <a:bodyPr/>
        <a:lstStyle/>
        <a:p>
          <a:endParaRPr lang="en-US"/>
        </a:p>
      </dgm:t>
    </dgm:pt>
    <dgm:pt modelId="{94EC7A37-79F7-4137-B86F-5021E6F36438}" type="pres">
      <dgm:prSet presAssocID="{5C0D440E-2955-4284-B32C-BCE297C57FD7}" presName="linearFlow" presStyleCnt="0">
        <dgm:presLayoutVars>
          <dgm:dir/>
          <dgm:resizeHandles val="exact"/>
        </dgm:presLayoutVars>
      </dgm:prSet>
      <dgm:spPr/>
    </dgm:pt>
    <dgm:pt modelId="{3AEFD674-FF43-47C0-ACE3-5EED32FB1C07}" type="pres">
      <dgm:prSet presAssocID="{83FD5143-13B9-4F11-897D-7A8ED673638C}" presName="composite" presStyleCnt="0"/>
      <dgm:spPr/>
    </dgm:pt>
    <dgm:pt modelId="{93F0B4DE-6352-47D0-8EEF-CA97CA7D9194}" type="pres">
      <dgm:prSet presAssocID="{83FD5143-13B9-4F11-897D-7A8ED673638C}" presName="imgShp" presStyleLbl="fgImgPlace1" presStyleIdx="0" presStyleCnt="5"/>
      <dgm:spPr/>
    </dgm:pt>
    <dgm:pt modelId="{60E9FE84-32AE-4FA6-A9E0-713A06C745B0}" type="pres">
      <dgm:prSet presAssocID="{83FD5143-13B9-4F11-897D-7A8ED673638C}" presName="txShp" presStyleLbl="node1" presStyleIdx="0" presStyleCnt="5" custFlipVert="1" custScaleY="97810">
        <dgm:presLayoutVars>
          <dgm:bulletEnabled val="1"/>
        </dgm:presLayoutVars>
      </dgm:prSet>
      <dgm:spPr/>
      <dgm:t>
        <a:bodyPr/>
        <a:lstStyle/>
        <a:p>
          <a:endParaRPr lang="en-US"/>
        </a:p>
      </dgm:t>
    </dgm:pt>
    <dgm:pt modelId="{E81083A0-FDCC-4B59-A56A-9E209C0ECBB1}" type="pres">
      <dgm:prSet presAssocID="{4AFC2409-C109-4A3D-9A1A-28EB0746A46B}" presName="spacing" presStyleCnt="0"/>
      <dgm:spPr/>
    </dgm:pt>
    <dgm:pt modelId="{1C7DBC70-3F29-4B3B-AD3A-CF064728328A}" type="pres">
      <dgm:prSet presAssocID="{8614D561-A6E2-4503-B883-1786FC705711}" presName="composite" presStyleCnt="0"/>
      <dgm:spPr/>
    </dgm:pt>
    <dgm:pt modelId="{F576255F-9AFA-4000-A2C3-3A00EC028092}" type="pres">
      <dgm:prSet presAssocID="{8614D561-A6E2-4503-B883-1786FC705711}" presName="imgShp" presStyleLbl="fgImgPlace1" presStyleIdx="1" presStyleCnt="5"/>
      <dgm:spPr/>
    </dgm:pt>
    <dgm:pt modelId="{1D45D916-E863-4274-8B51-2A475E9815AC}" type="pres">
      <dgm:prSet presAssocID="{8614D561-A6E2-4503-B883-1786FC705711}" presName="txShp" presStyleLbl="node1" presStyleIdx="1" presStyleCnt="5">
        <dgm:presLayoutVars>
          <dgm:bulletEnabled val="1"/>
        </dgm:presLayoutVars>
      </dgm:prSet>
      <dgm:spPr/>
      <dgm:t>
        <a:bodyPr/>
        <a:lstStyle/>
        <a:p>
          <a:endParaRPr lang="en-US"/>
        </a:p>
      </dgm:t>
    </dgm:pt>
    <dgm:pt modelId="{7930ACFA-F6FE-418E-A334-133FADBB7FD6}" type="pres">
      <dgm:prSet presAssocID="{7E985F29-2777-471A-8FA2-0DB1F66662F7}" presName="spacing" presStyleCnt="0"/>
      <dgm:spPr/>
    </dgm:pt>
    <dgm:pt modelId="{44C36D19-F7E5-4248-BC8B-E34C8093CE11}" type="pres">
      <dgm:prSet presAssocID="{20BF1BFE-6877-4FF3-9BAC-04BC1F743B2B}" presName="composite" presStyleCnt="0"/>
      <dgm:spPr/>
    </dgm:pt>
    <dgm:pt modelId="{D4C79AE6-4F84-451E-9B4F-97FD18852A30}" type="pres">
      <dgm:prSet presAssocID="{20BF1BFE-6877-4FF3-9BAC-04BC1F743B2B}" presName="imgShp" presStyleLbl="fgImgPlace1" presStyleIdx="2" presStyleCnt="5"/>
      <dgm:spPr/>
    </dgm:pt>
    <dgm:pt modelId="{9574501F-AD19-47A3-9854-42A37F7ADB3F}" type="pres">
      <dgm:prSet presAssocID="{20BF1BFE-6877-4FF3-9BAC-04BC1F743B2B}" presName="txShp" presStyleLbl="node1" presStyleIdx="2" presStyleCnt="5">
        <dgm:presLayoutVars>
          <dgm:bulletEnabled val="1"/>
        </dgm:presLayoutVars>
      </dgm:prSet>
      <dgm:spPr/>
      <dgm:t>
        <a:bodyPr/>
        <a:lstStyle/>
        <a:p>
          <a:endParaRPr lang="en-US"/>
        </a:p>
      </dgm:t>
    </dgm:pt>
    <dgm:pt modelId="{09D7AF8C-C8E3-4E41-B909-2B861639C679}" type="pres">
      <dgm:prSet presAssocID="{F71657D4-5583-4B39-9434-5A2FA500C43E}" presName="spacing" presStyleCnt="0"/>
      <dgm:spPr/>
    </dgm:pt>
    <dgm:pt modelId="{6D3D3C41-F646-4BDD-B574-28BBADEA8127}" type="pres">
      <dgm:prSet presAssocID="{21D55FE9-20D9-4322-B207-FD4C64FB6F9F}" presName="composite" presStyleCnt="0"/>
      <dgm:spPr/>
    </dgm:pt>
    <dgm:pt modelId="{F68B101D-73E1-450C-8B30-82DA6E0CE53E}" type="pres">
      <dgm:prSet presAssocID="{21D55FE9-20D9-4322-B207-FD4C64FB6F9F}" presName="imgShp" presStyleLbl="fgImgPlace1" presStyleIdx="3" presStyleCnt="5"/>
      <dgm:spPr/>
    </dgm:pt>
    <dgm:pt modelId="{31AAA96B-EF69-47D0-B74E-501C6C55BFCB}" type="pres">
      <dgm:prSet presAssocID="{21D55FE9-20D9-4322-B207-FD4C64FB6F9F}" presName="txShp" presStyleLbl="node1" presStyleIdx="3" presStyleCnt="5">
        <dgm:presLayoutVars>
          <dgm:bulletEnabled val="1"/>
        </dgm:presLayoutVars>
      </dgm:prSet>
      <dgm:spPr/>
      <dgm:t>
        <a:bodyPr/>
        <a:lstStyle/>
        <a:p>
          <a:endParaRPr lang="en-US"/>
        </a:p>
      </dgm:t>
    </dgm:pt>
    <dgm:pt modelId="{FD1817AA-BFAB-4C28-92B6-9D17298549A6}" type="pres">
      <dgm:prSet presAssocID="{7384EF3E-222C-44CE-960E-AD14CC7B2D70}" presName="spacing" presStyleCnt="0"/>
      <dgm:spPr/>
    </dgm:pt>
    <dgm:pt modelId="{031A483E-2900-4585-A270-0FCD1BF23FEE}" type="pres">
      <dgm:prSet presAssocID="{7F4AF29F-9CA7-4AFE-A870-497FDF56B923}" presName="composite" presStyleCnt="0"/>
      <dgm:spPr/>
    </dgm:pt>
    <dgm:pt modelId="{DF33DE0D-54B9-4701-8BBD-BB62258B736C}" type="pres">
      <dgm:prSet presAssocID="{7F4AF29F-9CA7-4AFE-A870-497FDF56B923}" presName="imgShp" presStyleLbl="fgImgPlace1" presStyleIdx="4" presStyleCnt="5"/>
      <dgm:spPr/>
    </dgm:pt>
    <dgm:pt modelId="{5CA45850-8240-4DDF-AC1D-DD3679FA3417}" type="pres">
      <dgm:prSet presAssocID="{7F4AF29F-9CA7-4AFE-A870-497FDF56B923}" presName="txShp" presStyleLbl="node1" presStyleIdx="4" presStyleCnt="5">
        <dgm:presLayoutVars>
          <dgm:bulletEnabled val="1"/>
        </dgm:presLayoutVars>
      </dgm:prSet>
      <dgm:spPr/>
      <dgm:t>
        <a:bodyPr/>
        <a:lstStyle/>
        <a:p>
          <a:endParaRPr lang="en-US"/>
        </a:p>
      </dgm:t>
    </dgm:pt>
  </dgm:ptLst>
  <dgm:cxnLst>
    <dgm:cxn modelId="{5442FE43-3B62-4E01-A256-F524E5147093}" srcId="{5C0D440E-2955-4284-B32C-BCE297C57FD7}" destId="{8614D561-A6E2-4503-B883-1786FC705711}" srcOrd="1" destOrd="0" parTransId="{9F338746-5974-4BD6-8F7D-2A2E976018C7}" sibTransId="{7E985F29-2777-471A-8FA2-0DB1F66662F7}"/>
    <dgm:cxn modelId="{4581A1BC-0E3C-4040-B0E2-B7DC5328E60D}" type="presOf" srcId="{83FD5143-13B9-4F11-897D-7A8ED673638C}" destId="{60E9FE84-32AE-4FA6-A9E0-713A06C745B0}" srcOrd="0" destOrd="0" presId="urn:microsoft.com/office/officeart/2005/8/layout/vList3"/>
    <dgm:cxn modelId="{9FCAB6E1-37F0-4C9F-B024-C25C4B65A7A3}" type="presOf" srcId="{5C0D440E-2955-4284-B32C-BCE297C57FD7}" destId="{94EC7A37-79F7-4137-B86F-5021E6F36438}" srcOrd="0" destOrd="0" presId="urn:microsoft.com/office/officeart/2005/8/layout/vList3"/>
    <dgm:cxn modelId="{C9C94AF7-BE3E-4DF4-8AB8-CEDF0EBE9D00}" type="presOf" srcId="{20BF1BFE-6877-4FF3-9BAC-04BC1F743B2B}" destId="{9574501F-AD19-47A3-9854-42A37F7ADB3F}" srcOrd="0" destOrd="0" presId="urn:microsoft.com/office/officeart/2005/8/layout/vList3"/>
    <dgm:cxn modelId="{8F952115-FF0B-4BA7-80CE-BEEC04CE92B7}" srcId="{5C0D440E-2955-4284-B32C-BCE297C57FD7}" destId="{7F4AF29F-9CA7-4AFE-A870-497FDF56B923}" srcOrd="4" destOrd="0" parTransId="{BEE9DBBA-E0B6-4E18-93D6-39F1CBE23121}" sibTransId="{C083EEB9-0A51-41A9-AA8D-ABB490A5B4C8}"/>
    <dgm:cxn modelId="{10658174-D4DF-4AF9-965B-6206221A6029}" type="presOf" srcId="{7F4AF29F-9CA7-4AFE-A870-497FDF56B923}" destId="{5CA45850-8240-4DDF-AC1D-DD3679FA3417}" srcOrd="0" destOrd="0" presId="urn:microsoft.com/office/officeart/2005/8/layout/vList3"/>
    <dgm:cxn modelId="{06EC5109-FA0F-4F12-AFEC-F9008B303A8D}" type="presOf" srcId="{21D55FE9-20D9-4322-B207-FD4C64FB6F9F}" destId="{31AAA96B-EF69-47D0-B74E-501C6C55BFCB}" srcOrd="0" destOrd="0" presId="urn:microsoft.com/office/officeart/2005/8/layout/vList3"/>
    <dgm:cxn modelId="{6BDF441C-9F0B-4634-AF2A-5471D208ADFF}" srcId="{5C0D440E-2955-4284-B32C-BCE297C57FD7}" destId="{83FD5143-13B9-4F11-897D-7A8ED673638C}" srcOrd="0" destOrd="0" parTransId="{16CF6449-3A98-43A3-85F7-5EF7794DBE57}" sibTransId="{4AFC2409-C109-4A3D-9A1A-28EB0746A46B}"/>
    <dgm:cxn modelId="{94612072-9706-4751-A1CF-44AC1E569B8D}" type="presOf" srcId="{8614D561-A6E2-4503-B883-1786FC705711}" destId="{1D45D916-E863-4274-8B51-2A475E9815AC}" srcOrd="0" destOrd="0" presId="urn:microsoft.com/office/officeart/2005/8/layout/vList3"/>
    <dgm:cxn modelId="{F26D006C-3913-4DD8-9B80-0330A819E407}" srcId="{5C0D440E-2955-4284-B32C-BCE297C57FD7}" destId="{21D55FE9-20D9-4322-B207-FD4C64FB6F9F}" srcOrd="3" destOrd="0" parTransId="{DE6B39A5-EB68-4F05-88EC-3CBADBC44114}" sibTransId="{7384EF3E-222C-44CE-960E-AD14CC7B2D70}"/>
    <dgm:cxn modelId="{C355C046-2E43-4ADC-AB7E-99046BC77678}" srcId="{5C0D440E-2955-4284-B32C-BCE297C57FD7}" destId="{20BF1BFE-6877-4FF3-9BAC-04BC1F743B2B}" srcOrd="2" destOrd="0" parTransId="{ED80D154-7D53-43B5-9DD1-CE92AD27B815}" sibTransId="{F71657D4-5583-4B39-9434-5A2FA500C43E}"/>
    <dgm:cxn modelId="{0FBD4ECB-7054-4689-B3F1-355855022EA8}" type="presParOf" srcId="{94EC7A37-79F7-4137-B86F-5021E6F36438}" destId="{3AEFD674-FF43-47C0-ACE3-5EED32FB1C07}" srcOrd="0" destOrd="0" presId="urn:microsoft.com/office/officeart/2005/8/layout/vList3"/>
    <dgm:cxn modelId="{BDAFA185-9226-434B-AF2D-7A95ACBA21B0}" type="presParOf" srcId="{3AEFD674-FF43-47C0-ACE3-5EED32FB1C07}" destId="{93F0B4DE-6352-47D0-8EEF-CA97CA7D9194}" srcOrd="0" destOrd="0" presId="urn:microsoft.com/office/officeart/2005/8/layout/vList3"/>
    <dgm:cxn modelId="{89B97E66-194E-4605-9DCA-C7FA2E61E125}" type="presParOf" srcId="{3AEFD674-FF43-47C0-ACE3-5EED32FB1C07}" destId="{60E9FE84-32AE-4FA6-A9E0-713A06C745B0}" srcOrd="1" destOrd="0" presId="urn:microsoft.com/office/officeart/2005/8/layout/vList3"/>
    <dgm:cxn modelId="{FD403312-3347-4E5F-8693-ED306AAA909C}" type="presParOf" srcId="{94EC7A37-79F7-4137-B86F-5021E6F36438}" destId="{E81083A0-FDCC-4B59-A56A-9E209C0ECBB1}" srcOrd="1" destOrd="0" presId="urn:microsoft.com/office/officeart/2005/8/layout/vList3"/>
    <dgm:cxn modelId="{8E673C03-06B4-4C30-9B00-43DC48E27604}" type="presParOf" srcId="{94EC7A37-79F7-4137-B86F-5021E6F36438}" destId="{1C7DBC70-3F29-4B3B-AD3A-CF064728328A}" srcOrd="2" destOrd="0" presId="urn:microsoft.com/office/officeart/2005/8/layout/vList3"/>
    <dgm:cxn modelId="{97991C13-A897-4CBA-8C99-8EA5A0F9EE9F}" type="presParOf" srcId="{1C7DBC70-3F29-4B3B-AD3A-CF064728328A}" destId="{F576255F-9AFA-4000-A2C3-3A00EC028092}" srcOrd="0" destOrd="0" presId="urn:microsoft.com/office/officeart/2005/8/layout/vList3"/>
    <dgm:cxn modelId="{6689ACA2-3DA2-4D0D-9F64-CFFC6F2DD396}" type="presParOf" srcId="{1C7DBC70-3F29-4B3B-AD3A-CF064728328A}" destId="{1D45D916-E863-4274-8B51-2A475E9815AC}" srcOrd="1" destOrd="0" presId="urn:microsoft.com/office/officeart/2005/8/layout/vList3"/>
    <dgm:cxn modelId="{2A3C7B90-6CED-4A63-ABC4-3176107B3CEB}" type="presParOf" srcId="{94EC7A37-79F7-4137-B86F-5021E6F36438}" destId="{7930ACFA-F6FE-418E-A334-133FADBB7FD6}" srcOrd="3" destOrd="0" presId="urn:microsoft.com/office/officeart/2005/8/layout/vList3"/>
    <dgm:cxn modelId="{21609E53-A1BF-46E8-8825-EB78589E10B6}" type="presParOf" srcId="{94EC7A37-79F7-4137-B86F-5021E6F36438}" destId="{44C36D19-F7E5-4248-BC8B-E34C8093CE11}" srcOrd="4" destOrd="0" presId="urn:microsoft.com/office/officeart/2005/8/layout/vList3"/>
    <dgm:cxn modelId="{9A61575E-4599-4F17-B2DD-4548F6C4B17A}" type="presParOf" srcId="{44C36D19-F7E5-4248-BC8B-E34C8093CE11}" destId="{D4C79AE6-4F84-451E-9B4F-97FD18852A30}" srcOrd="0" destOrd="0" presId="urn:microsoft.com/office/officeart/2005/8/layout/vList3"/>
    <dgm:cxn modelId="{D22D90B3-9258-400B-9838-1145409C8D58}" type="presParOf" srcId="{44C36D19-F7E5-4248-BC8B-E34C8093CE11}" destId="{9574501F-AD19-47A3-9854-42A37F7ADB3F}" srcOrd="1" destOrd="0" presId="urn:microsoft.com/office/officeart/2005/8/layout/vList3"/>
    <dgm:cxn modelId="{704E5C74-422E-4DD9-B3C5-AB0C68C8EA45}" type="presParOf" srcId="{94EC7A37-79F7-4137-B86F-5021E6F36438}" destId="{09D7AF8C-C8E3-4E41-B909-2B861639C679}" srcOrd="5" destOrd="0" presId="urn:microsoft.com/office/officeart/2005/8/layout/vList3"/>
    <dgm:cxn modelId="{AE1CDC35-85D2-4B3D-833E-C52F596A77B6}" type="presParOf" srcId="{94EC7A37-79F7-4137-B86F-5021E6F36438}" destId="{6D3D3C41-F646-4BDD-B574-28BBADEA8127}" srcOrd="6" destOrd="0" presId="urn:microsoft.com/office/officeart/2005/8/layout/vList3"/>
    <dgm:cxn modelId="{103F9A1B-33A5-42A2-970C-C1FF17203EA5}" type="presParOf" srcId="{6D3D3C41-F646-4BDD-B574-28BBADEA8127}" destId="{F68B101D-73E1-450C-8B30-82DA6E0CE53E}" srcOrd="0" destOrd="0" presId="urn:microsoft.com/office/officeart/2005/8/layout/vList3"/>
    <dgm:cxn modelId="{CB18143C-10B6-43D5-ACE4-3B96A625EA0C}" type="presParOf" srcId="{6D3D3C41-F646-4BDD-B574-28BBADEA8127}" destId="{31AAA96B-EF69-47D0-B74E-501C6C55BFCB}" srcOrd="1" destOrd="0" presId="urn:microsoft.com/office/officeart/2005/8/layout/vList3"/>
    <dgm:cxn modelId="{9F7B14A6-CBBD-44B4-88D8-643DAEB99860}" type="presParOf" srcId="{94EC7A37-79F7-4137-B86F-5021E6F36438}" destId="{FD1817AA-BFAB-4C28-92B6-9D17298549A6}" srcOrd="7" destOrd="0" presId="urn:microsoft.com/office/officeart/2005/8/layout/vList3"/>
    <dgm:cxn modelId="{9CC5A4E7-A303-49F1-B3BD-71D1BCC3EE0B}" type="presParOf" srcId="{94EC7A37-79F7-4137-B86F-5021E6F36438}" destId="{031A483E-2900-4585-A270-0FCD1BF23FEE}" srcOrd="8" destOrd="0" presId="urn:microsoft.com/office/officeart/2005/8/layout/vList3"/>
    <dgm:cxn modelId="{DFEDAC75-D52F-4581-BF0E-39D074D771BF}" type="presParOf" srcId="{031A483E-2900-4585-A270-0FCD1BF23FEE}" destId="{DF33DE0D-54B9-4701-8BBD-BB62258B736C}" srcOrd="0" destOrd="0" presId="urn:microsoft.com/office/officeart/2005/8/layout/vList3"/>
    <dgm:cxn modelId="{C4D389DE-8494-4E24-B31F-A5B294DD1C9D}" type="presParOf" srcId="{031A483E-2900-4585-A270-0FCD1BF23FEE}" destId="{5CA45850-8240-4DDF-AC1D-DD3679FA3417}" srcOrd="1" destOrd="0" presId="urn:microsoft.com/office/officeart/2005/8/layout/vList3"/>
  </dgm:cxnLst>
  <dgm:bg/>
  <dgm:whole/>
</dgm:dataModel>
</file>

<file path=ppt/diagrams/data5.xml><?xml version="1.0" encoding="utf-8"?>
<dgm:dataModel xmlns:dgm="http://schemas.openxmlformats.org/drawingml/2006/diagram" xmlns:a="http://schemas.openxmlformats.org/drawingml/2006/main">
  <dgm:ptLst>
    <dgm:pt modelId="{5C0D440E-2955-4284-B32C-BCE297C57FD7}" type="doc">
      <dgm:prSet loTypeId="urn:microsoft.com/office/officeart/2005/8/layout/vList3" loCatId="list" qsTypeId="urn:microsoft.com/office/officeart/2005/8/quickstyle/simple1" qsCatId="simple" csTypeId="urn:microsoft.com/office/officeart/2005/8/colors/accent1_2" csCatId="accent1" phldr="1"/>
      <dgm:spPr/>
    </dgm:pt>
    <dgm:pt modelId="{83FD5143-13B9-4F11-897D-7A8ED673638C}">
      <dgm:prSet phldrT="[Text]" custT="1"/>
      <dgm:spPr>
        <a:solidFill>
          <a:schemeClr val="accent1"/>
        </a:solidFill>
      </dgm:spPr>
      <dgm:t>
        <a:bodyPr/>
        <a:lstStyle/>
        <a:p>
          <a:r>
            <a:rPr lang="en-US" sz="2400" dirty="0" smtClean="0"/>
            <a:t>Cooly-Tukey Radix-2 Algorithm</a:t>
          </a:r>
          <a:endParaRPr lang="en-US" sz="2400" dirty="0"/>
        </a:p>
      </dgm:t>
    </dgm:pt>
    <dgm:pt modelId="{16CF6449-3A98-43A3-85F7-5EF7794DBE57}" type="parTrans" cxnId="{6BDF441C-9F0B-4634-AF2A-5471D208ADFF}">
      <dgm:prSet/>
      <dgm:spPr/>
      <dgm:t>
        <a:bodyPr/>
        <a:lstStyle/>
        <a:p>
          <a:endParaRPr lang="en-US"/>
        </a:p>
      </dgm:t>
    </dgm:pt>
    <dgm:pt modelId="{4AFC2409-C109-4A3D-9A1A-28EB0746A46B}" type="sibTrans" cxnId="{6BDF441C-9F0B-4634-AF2A-5471D208ADFF}">
      <dgm:prSet/>
      <dgm:spPr/>
      <dgm:t>
        <a:bodyPr/>
        <a:lstStyle/>
        <a:p>
          <a:endParaRPr lang="en-US"/>
        </a:p>
      </dgm:t>
    </dgm:pt>
    <dgm:pt modelId="{8614D561-A6E2-4503-B883-1786FC705711}">
      <dgm:prSet phldrT="[Text]" custT="1"/>
      <dgm:spPr>
        <a:solidFill>
          <a:schemeClr val="accent1"/>
        </a:solidFill>
      </dgm:spPr>
      <dgm:t>
        <a:bodyPr/>
        <a:lstStyle/>
        <a:p>
          <a:r>
            <a:rPr lang="en-US" sz="2400" dirty="0" smtClean="0"/>
            <a:t>Cooly-Tukey</a:t>
          </a:r>
          <a:r>
            <a:rPr lang="en-US" sz="3700" dirty="0" smtClean="0"/>
            <a:t> </a:t>
          </a:r>
          <a:r>
            <a:rPr lang="en-US" sz="2400" dirty="0" smtClean="0"/>
            <a:t>Mixed</a:t>
          </a:r>
          <a:r>
            <a:rPr lang="en-US" sz="3700" dirty="0" smtClean="0"/>
            <a:t> </a:t>
          </a:r>
          <a:r>
            <a:rPr lang="en-US" sz="2400" dirty="0" smtClean="0"/>
            <a:t>Radix</a:t>
          </a:r>
        </a:p>
      </dgm:t>
    </dgm:pt>
    <dgm:pt modelId="{9F338746-5974-4BD6-8F7D-2A2E976018C7}" type="parTrans" cxnId="{5442FE43-3B62-4E01-A256-F524E5147093}">
      <dgm:prSet/>
      <dgm:spPr/>
      <dgm:t>
        <a:bodyPr/>
        <a:lstStyle/>
        <a:p>
          <a:endParaRPr lang="en-US"/>
        </a:p>
      </dgm:t>
    </dgm:pt>
    <dgm:pt modelId="{7E985F29-2777-471A-8FA2-0DB1F66662F7}" type="sibTrans" cxnId="{5442FE43-3B62-4E01-A256-F524E5147093}">
      <dgm:prSet/>
      <dgm:spPr/>
      <dgm:t>
        <a:bodyPr/>
        <a:lstStyle/>
        <a:p>
          <a:endParaRPr lang="en-US"/>
        </a:p>
      </dgm:t>
    </dgm:pt>
    <dgm:pt modelId="{20BF1BFE-6877-4FF3-9BAC-04BC1F743B2B}">
      <dgm:prSet phldrT="[Text]" custT="1"/>
      <dgm:spPr>
        <a:solidFill>
          <a:schemeClr val="accent1"/>
        </a:solidFill>
      </dgm:spPr>
      <dgm:t>
        <a:bodyPr/>
        <a:lstStyle/>
        <a:p>
          <a:r>
            <a:rPr lang="en-US" sz="2400" dirty="0" smtClean="0"/>
            <a:t>Cooly-Tukey</a:t>
          </a:r>
          <a:r>
            <a:rPr lang="en-US" sz="3700" dirty="0" smtClean="0"/>
            <a:t> </a:t>
          </a:r>
          <a:r>
            <a:rPr lang="en-US" sz="2400" dirty="0" smtClean="0"/>
            <a:t>Radix-4</a:t>
          </a:r>
          <a:r>
            <a:rPr lang="en-US" sz="3700" dirty="0" smtClean="0"/>
            <a:t> </a:t>
          </a:r>
          <a:endParaRPr lang="en-US" sz="2400" dirty="0" smtClean="0"/>
        </a:p>
      </dgm:t>
    </dgm:pt>
    <dgm:pt modelId="{ED80D154-7D53-43B5-9DD1-CE92AD27B815}" type="parTrans" cxnId="{C355C046-2E43-4ADC-AB7E-99046BC77678}">
      <dgm:prSet/>
      <dgm:spPr/>
      <dgm:t>
        <a:bodyPr/>
        <a:lstStyle/>
        <a:p>
          <a:endParaRPr lang="en-US"/>
        </a:p>
      </dgm:t>
    </dgm:pt>
    <dgm:pt modelId="{F71657D4-5583-4B39-9434-5A2FA500C43E}" type="sibTrans" cxnId="{C355C046-2E43-4ADC-AB7E-99046BC77678}">
      <dgm:prSet/>
      <dgm:spPr/>
      <dgm:t>
        <a:bodyPr/>
        <a:lstStyle/>
        <a:p>
          <a:endParaRPr lang="en-US"/>
        </a:p>
      </dgm:t>
    </dgm:pt>
    <dgm:pt modelId="{21D55FE9-20D9-4322-B207-FD4C64FB6F9F}">
      <dgm:prSet phldrT="[Text]" custT="1"/>
      <dgm:spPr>
        <a:solidFill>
          <a:srgbClr val="92D050"/>
        </a:solidFill>
      </dgm:spPr>
      <dgm:t>
        <a:bodyPr/>
        <a:lstStyle/>
        <a:p>
          <a:r>
            <a:rPr lang="en-US" sz="2400" dirty="0" smtClean="0"/>
            <a:t>Cooly-Tukey Radix-8</a:t>
          </a:r>
        </a:p>
      </dgm:t>
    </dgm:pt>
    <dgm:pt modelId="{DE6B39A5-EB68-4F05-88EC-3CBADBC44114}" type="parTrans" cxnId="{F26D006C-3913-4DD8-9B80-0330A819E407}">
      <dgm:prSet/>
      <dgm:spPr/>
      <dgm:t>
        <a:bodyPr/>
        <a:lstStyle/>
        <a:p>
          <a:endParaRPr lang="en-US"/>
        </a:p>
      </dgm:t>
    </dgm:pt>
    <dgm:pt modelId="{7384EF3E-222C-44CE-960E-AD14CC7B2D70}" type="sibTrans" cxnId="{F26D006C-3913-4DD8-9B80-0330A819E407}">
      <dgm:prSet/>
      <dgm:spPr/>
      <dgm:t>
        <a:bodyPr/>
        <a:lstStyle/>
        <a:p>
          <a:endParaRPr lang="en-US"/>
        </a:p>
      </dgm:t>
    </dgm:pt>
    <dgm:pt modelId="{7F4AF29F-9CA7-4AFE-A870-497FDF56B923}">
      <dgm:prSet phldrT="[Text]" custT="1"/>
      <dgm:spPr/>
      <dgm:t>
        <a:bodyPr/>
        <a:lstStyle/>
        <a:p>
          <a:r>
            <a:rPr lang="en-US" sz="2400" dirty="0" smtClean="0"/>
            <a:t>Cooly-Tukey split Radix </a:t>
          </a:r>
        </a:p>
      </dgm:t>
    </dgm:pt>
    <dgm:pt modelId="{BEE9DBBA-E0B6-4E18-93D6-39F1CBE23121}" type="parTrans" cxnId="{8F952115-FF0B-4BA7-80CE-BEEC04CE92B7}">
      <dgm:prSet/>
      <dgm:spPr/>
      <dgm:t>
        <a:bodyPr/>
        <a:lstStyle/>
        <a:p>
          <a:endParaRPr lang="en-US"/>
        </a:p>
      </dgm:t>
    </dgm:pt>
    <dgm:pt modelId="{C083EEB9-0A51-41A9-AA8D-ABB490A5B4C8}" type="sibTrans" cxnId="{8F952115-FF0B-4BA7-80CE-BEEC04CE92B7}">
      <dgm:prSet/>
      <dgm:spPr/>
      <dgm:t>
        <a:bodyPr/>
        <a:lstStyle/>
        <a:p>
          <a:endParaRPr lang="en-US"/>
        </a:p>
      </dgm:t>
    </dgm:pt>
    <dgm:pt modelId="{94EC7A37-79F7-4137-B86F-5021E6F36438}" type="pres">
      <dgm:prSet presAssocID="{5C0D440E-2955-4284-B32C-BCE297C57FD7}" presName="linearFlow" presStyleCnt="0">
        <dgm:presLayoutVars>
          <dgm:dir/>
          <dgm:resizeHandles val="exact"/>
        </dgm:presLayoutVars>
      </dgm:prSet>
      <dgm:spPr/>
    </dgm:pt>
    <dgm:pt modelId="{3AEFD674-FF43-47C0-ACE3-5EED32FB1C07}" type="pres">
      <dgm:prSet presAssocID="{83FD5143-13B9-4F11-897D-7A8ED673638C}" presName="composite" presStyleCnt="0"/>
      <dgm:spPr/>
    </dgm:pt>
    <dgm:pt modelId="{93F0B4DE-6352-47D0-8EEF-CA97CA7D9194}" type="pres">
      <dgm:prSet presAssocID="{83FD5143-13B9-4F11-897D-7A8ED673638C}" presName="imgShp" presStyleLbl="fgImgPlace1" presStyleIdx="0" presStyleCnt="5"/>
      <dgm:spPr/>
    </dgm:pt>
    <dgm:pt modelId="{60E9FE84-32AE-4FA6-A9E0-713A06C745B0}" type="pres">
      <dgm:prSet presAssocID="{83FD5143-13B9-4F11-897D-7A8ED673638C}" presName="txShp" presStyleLbl="node1" presStyleIdx="0" presStyleCnt="5" custFlipVert="1" custScaleY="97810">
        <dgm:presLayoutVars>
          <dgm:bulletEnabled val="1"/>
        </dgm:presLayoutVars>
      </dgm:prSet>
      <dgm:spPr/>
      <dgm:t>
        <a:bodyPr/>
        <a:lstStyle/>
        <a:p>
          <a:endParaRPr lang="en-US"/>
        </a:p>
      </dgm:t>
    </dgm:pt>
    <dgm:pt modelId="{E81083A0-FDCC-4B59-A56A-9E209C0ECBB1}" type="pres">
      <dgm:prSet presAssocID="{4AFC2409-C109-4A3D-9A1A-28EB0746A46B}" presName="spacing" presStyleCnt="0"/>
      <dgm:spPr/>
    </dgm:pt>
    <dgm:pt modelId="{1C7DBC70-3F29-4B3B-AD3A-CF064728328A}" type="pres">
      <dgm:prSet presAssocID="{8614D561-A6E2-4503-B883-1786FC705711}" presName="composite" presStyleCnt="0"/>
      <dgm:spPr/>
    </dgm:pt>
    <dgm:pt modelId="{F576255F-9AFA-4000-A2C3-3A00EC028092}" type="pres">
      <dgm:prSet presAssocID="{8614D561-A6E2-4503-B883-1786FC705711}" presName="imgShp" presStyleLbl="fgImgPlace1" presStyleIdx="1" presStyleCnt="5"/>
      <dgm:spPr/>
    </dgm:pt>
    <dgm:pt modelId="{1D45D916-E863-4274-8B51-2A475E9815AC}" type="pres">
      <dgm:prSet presAssocID="{8614D561-A6E2-4503-B883-1786FC705711}" presName="txShp" presStyleLbl="node1" presStyleIdx="1" presStyleCnt="5">
        <dgm:presLayoutVars>
          <dgm:bulletEnabled val="1"/>
        </dgm:presLayoutVars>
      </dgm:prSet>
      <dgm:spPr/>
      <dgm:t>
        <a:bodyPr/>
        <a:lstStyle/>
        <a:p>
          <a:endParaRPr lang="en-US"/>
        </a:p>
      </dgm:t>
    </dgm:pt>
    <dgm:pt modelId="{7930ACFA-F6FE-418E-A334-133FADBB7FD6}" type="pres">
      <dgm:prSet presAssocID="{7E985F29-2777-471A-8FA2-0DB1F66662F7}" presName="spacing" presStyleCnt="0"/>
      <dgm:spPr/>
    </dgm:pt>
    <dgm:pt modelId="{44C36D19-F7E5-4248-BC8B-E34C8093CE11}" type="pres">
      <dgm:prSet presAssocID="{20BF1BFE-6877-4FF3-9BAC-04BC1F743B2B}" presName="composite" presStyleCnt="0"/>
      <dgm:spPr/>
    </dgm:pt>
    <dgm:pt modelId="{D4C79AE6-4F84-451E-9B4F-97FD18852A30}" type="pres">
      <dgm:prSet presAssocID="{20BF1BFE-6877-4FF3-9BAC-04BC1F743B2B}" presName="imgShp" presStyleLbl="fgImgPlace1" presStyleIdx="2" presStyleCnt="5"/>
      <dgm:spPr/>
    </dgm:pt>
    <dgm:pt modelId="{9574501F-AD19-47A3-9854-42A37F7ADB3F}" type="pres">
      <dgm:prSet presAssocID="{20BF1BFE-6877-4FF3-9BAC-04BC1F743B2B}" presName="txShp" presStyleLbl="node1" presStyleIdx="2" presStyleCnt="5">
        <dgm:presLayoutVars>
          <dgm:bulletEnabled val="1"/>
        </dgm:presLayoutVars>
      </dgm:prSet>
      <dgm:spPr/>
      <dgm:t>
        <a:bodyPr/>
        <a:lstStyle/>
        <a:p>
          <a:endParaRPr lang="en-US"/>
        </a:p>
      </dgm:t>
    </dgm:pt>
    <dgm:pt modelId="{09D7AF8C-C8E3-4E41-B909-2B861639C679}" type="pres">
      <dgm:prSet presAssocID="{F71657D4-5583-4B39-9434-5A2FA500C43E}" presName="spacing" presStyleCnt="0"/>
      <dgm:spPr/>
    </dgm:pt>
    <dgm:pt modelId="{6D3D3C41-F646-4BDD-B574-28BBADEA8127}" type="pres">
      <dgm:prSet presAssocID="{21D55FE9-20D9-4322-B207-FD4C64FB6F9F}" presName="composite" presStyleCnt="0"/>
      <dgm:spPr/>
    </dgm:pt>
    <dgm:pt modelId="{F68B101D-73E1-450C-8B30-82DA6E0CE53E}" type="pres">
      <dgm:prSet presAssocID="{21D55FE9-20D9-4322-B207-FD4C64FB6F9F}" presName="imgShp" presStyleLbl="fgImgPlace1" presStyleIdx="3" presStyleCnt="5"/>
      <dgm:spPr/>
    </dgm:pt>
    <dgm:pt modelId="{31AAA96B-EF69-47D0-B74E-501C6C55BFCB}" type="pres">
      <dgm:prSet presAssocID="{21D55FE9-20D9-4322-B207-FD4C64FB6F9F}" presName="txShp" presStyleLbl="node1" presStyleIdx="3" presStyleCnt="5">
        <dgm:presLayoutVars>
          <dgm:bulletEnabled val="1"/>
        </dgm:presLayoutVars>
      </dgm:prSet>
      <dgm:spPr/>
      <dgm:t>
        <a:bodyPr/>
        <a:lstStyle/>
        <a:p>
          <a:endParaRPr lang="en-US"/>
        </a:p>
      </dgm:t>
    </dgm:pt>
    <dgm:pt modelId="{FD1817AA-BFAB-4C28-92B6-9D17298549A6}" type="pres">
      <dgm:prSet presAssocID="{7384EF3E-222C-44CE-960E-AD14CC7B2D70}" presName="spacing" presStyleCnt="0"/>
      <dgm:spPr/>
    </dgm:pt>
    <dgm:pt modelId="{031A483E-2900-4585-A270-0FCD1BF23FEE}" type="pres">
      <dgm:prSet presAssocID="{7F4AF29F-9CA7-4AFE-A870-497FDF56B923}" presName="composite" presStyleCnt="0"/>
      <dgm:spPr/>
    </dgm:pt>
    <dgm:pt modelId="{DF33DE0D-54B9-4701-8BBD-BB62258B736C}" type="pres">
      <dgm:prSet presAssocID="{7F4AF29F-9CA7-4AFE-A870-497FDF56B923}" presName="imgShp" presStyleLbl="fgImgPlace1" presStyleIdx="4" presStyleCnt="5"/>
      <dgm:spPr/>
    </dgm:pt>
    <dgm:pt modelId="{5CA45850-8240-4DDF-AC1D-DD3679FA3417}" type="pres">
      <dgm:prSet presAssocID="{7F4AF29F-9CA7-4AFE-A870-497FDF56B923}" presName="txShp" presStyleLbl="node1" presStyleIdx="4" presStyleCnt="5">
        <dgm:presLayoutVars>
          <dgm:bulletEnabled val="1"/>
        </dgm:presLayoutVars>
      </dgm:prSet>
      <dgm:spPr/>
      <dgm:t>
        <a:bodyPr/>
        <a:lstStyle/>
        <a:p>
          <a:endParaRPr lang="en-US"/>
        </a:p>
      </dgm:t>
    </dgm:pt>
  </dgm:ptLst>
  <dgm:cxnLst>
    <dgm:cxn modelId="{FBAA5B8D-586D-4297-AE57-0F0B268FA1DC}" type="presOf" srcId="{20BF1BFE-6877-4FF3-9BAC-04BC1F743B2B}" destId="{9574501F-AD19-47A3-9854-42A37F7ADB3F}" srcOrd="0" destOrd="0" presId="urn:microsoft.com/office/officeart/2005/8/layout/vList3"/>
    <dgm:cxn modelId="{0DCAFAB8-43BD-4099-8A52-AC53143711B8}" type="presOf" srcId="{5C0D440E-2955-4284-B32C-BCE297C57FD7}" destId="{94EC7A37-79F7-4137-B86F-5021E6F36438}" srcOrd="0" destOrd="0" presId="urn:microsoft.com/office/officeart/2005/8/layout/vList3"/>
    <dgm:cxn modelId="{5442FE43-3B62-4E01-A256-F524E5147093}" srcId="{5C0D440E-2955-4284-B32C-BCE297C57FD7}" destId="{8614D561-A6E2-4503-B883-1786FC705711}" srcOrd="1" destOrd="0" parTransId="{9F338746-5974-4BD6-8F7D-2A2E976018C7}" sibTransId="{7E985F29-2777-471A-8FA2-0DB1F66662F7}"/>
    <dgm:cxn modelId="{5738A32E-A7BD-4653-A9A7-EE58452BEFF3}" type="presOf" srcId="{8614D561-A6E2-4503-B883-1786FC705711}" destId="{1D45D916-E863-4274-8B51-2A475E9815AC}" srcOrd="0" destOrd="0" presId="urn:microsoft.com/office/officeart/2005/8/layout/vList3"/>
    <dgm:cxn modelId="{0AF34252-DF71-4D66-BA30-2523E4B01EBC}" type="presOf" srcId="{83FD5143-13B9-4F11-897D-7A8ED673638C}" destId="{60E9FE84-32AE-4FA6-A9E0-713A06C745B0}" srcOrd="0" destOrd="0" presId="urn:microsoft.com/office/officeart/2005/8/layout/vList3"/>
    <dgm:cxn modelId="{8F952115-FF0B-4BA7-80CE-BEEC04CE92B7}" srcId="{5C0D440E-2955-4284-B32C-BCE297C57FD7}" destId="{7F4AF29F-9CA7-4AFE-A870-497FDF56B923}" srcOrd="4" destOrd="0" parTransId="{BEE9DBBA-E0B6-4E18-93D6-39F1CBE23121}" sibTransId="{C083EEB9-0A51-41A9-AA8D-ABB490A5B4C8}"/>
    <dgm:cxn modelId="{2F278525-68BC-44E2-8E8B-21CF37A8626B}" type="presOf" srcId="{7F4AF29F-9CA7-4AFE-A870-497FDF56B923}" destId="{5CA45850-8240-4DDF-AC1D-DD3679FA3417}" srcOrd="0" destOrd="0" presId="urn:microsoft.com/office/officeart/2005/8/layout/vList3"/>
    <dgm:cxn modelId="{F26D006C-3913-4DD8-9B80-0330A819E407}" srcId="{5C0D440E-2955-4284-B32C-BCE297C57FD7}" destId="{21D55FE9-20D9-4322-B207-FD4C64FB6F9F}" srcOrd="3" destOrd="0" parTransId="{DE6B39A5-EB68-4F05-88EC-3CBADBC44114}" sibTransId="{7384EF3E-222C-44CE-960E-AD14CC7B2D70}"/>
    <dgm:cxn modelId="{6BDF441C-9F0B-4634-AF2A-5471D208ADFF}" srcId="{5C0D440E-2955-4284-B32C-BCE297C57FD7}" destId="{83FD5143-13B9-4F11-897D-7A8ED673638C}" srcOrd="0" destOrd="0" parTransId="{16CF6449-3A98-43A3-85F7-5EF7794DBE57}" sibTransId="{4AFC2409-C109-4A3D-9A1A-28EB0746A46B}"/>
    <dgm:cxn modelId="{BEEC92BB-BCFB-4B17-9DFB-3056D6F428C0}" type="presOf" srcId="{21D55FE9-20D9-4322-B207-FD4C64FB6F9F}" destId="{31AAA96B-EF69-47D0-B74E-501C6C55BFCB}" srcOrd="0" destOrd="0" presId="urn:microsoft.com/office/officeart/2005/8/layout/vList3"/>
    <dgm:cxn modelId="{C355C046-2E43-4ADC-AB7E-99046BC77678}" srcId="{5C0D440E-2955-4284-B32C-BCE297C57FD7}" destId="{20BF1BFE-6877-4FF3-9BAC-04BC1F743B2B}" srcOrd="2" destOrd="0" parTransId="{ED80D154-7D53-43B5-9DD1-CE92AD27B815}" sibTransId="{F71657D4-5583-4B39-9434-5A2FA500C43E}"/>
    <dgm:cxn modelId="{2EE8778A-4FF6-4A8F-9510-336D98CBA827}" type="presParOf" srcId="{94EC7A37-79F7-4137-B86F-5021E6F36438}" destId="{3AEFD674-FF43-47C0-ACE3-5EED32FB1C07}" srcOrd="0" destOrd="0" presId="urn:microsoft.com/office/officeart/2005/8/layout/vList3"/>
    <dgm:cxn modelId="{84819634-795E-467C-B21F-0B74F1428849}" type="presParOf" srcId="{3AEFD674-FF43-47C0-ACE3-5EED32FB1C07}" destId="{93F0B4DE-6352-47D0-8EEF-CA97CA7D9194}" srcOrd="0" destOrd="0" presId="urn:microsoft.com/office/officeart/2005/8/layout/vList3"/>
    <dgm:cxn modelId="{685CBDDB-AEAC-4E5E-86B2-3F828421698D}" type="presParOf" srcId="{3AEFD674-FF43-47C0-ACE3-5EED32FB1C07}" destId="{60E9FE84-32AE-4FA6-A9E0-713A06C745B0}" srcOrd="1" destOrd="0" presId="urn:microsoft.com/office/officeart/2005/8/layout/vList3"/>
    <dgm:cxn modelId="{01D72785-1001-4B63-979D-210896A8F284}" type="presParOf" srcId="{94EC7A37-79F7-4137-B86F-5021E6F36438}" destId="{E81083A0-FDCC-4B59-A56A-9E209C0ECBB1}" srcOrd="1" destOrd="0" presId="urn:microsoft.com/office/officeart/2005/8/layout/vList3"/>
    <dgm:cxn modelId="{B7F4012D-72C0-47D1-AD5B-27DC7C8268B0}" type="presParOf" srcId="{94EC7A37-79F7-4137-B86F-5021E6F36438}" destId="{1C7DBC70-3F29-4B3B-AD3A-CF064728328A}" srcOrd="2" destOrd="0" presId="urn:microsoft.com/office/officeart/2005/8/layout/vList3"/>
    <dgm:cxn modelId="{2A4E624A-D21D-49DD-83FF-D779D09471FB}" type="presParOf" srcId="{1C7DBC70-3F29-4B3B-AD3A-CF064728328A}" destId="{F576255F-9AFA-4000-A2C3-3A00EC028092}" srcOrd="0" destOrd="0" presId="urn:microsoft.com/office/officeart/2005/8/layout/vList3"/>
    <dgm:cxn modelId="{3B193349-3249-493A-98FE-D7F90516166C}" type="presParOf" srcId="{1C7DBC70-3F29-4B3B-AD3A-CF064728328A}" destId="{1D45D916-E863-4274-8B51-2A475E9815AC}" srcOrd="1" destOrd="0" presId="urn:microsoft.com/office/officeart/2005/8/layout/vList3"/>
    <dgm:cxn modelId="{E02A8206-0F6B-4AFB-B1F1-DE8BDB2E0D68}" type="presParOf" srcId="{94EC7A37-79F7-4137-B86F-5021E6F36438}" destId="{7930ACFA-F6FE-418E-A334-133FADBB7FD6}" srcOrd="3" destOrd="0" presId="urn:microsoft.com/office/officeart/2005/8/layout/vList3"/>
    <dgm:cxn modelId="{19E37373-E456-4ABB-91D3-C30C3FFB4F2C}" type="presParOf" srcId="{94EC7A37-79F7-4137-B86F-5021E6F36438}" destId="{44C36D19-F7E5-4248-BC8B-E34C8093CE11}" srcOrd="4" destOrd="0" presId="urn:microsoft.com/office/officeart/2005/8/layout/vList3"/>
    <dgm:cxn modelId="{0E9D3A29-69FA-4C69-A04C-83AF8E5E8030}" type="presParOf" srcId="{44C36D19-F7E5-4248-BC8B-E34C8093CE11}" destId="{D4C79AE6-4F84-451E-9B4F-97FD18852A30}" srcOrd="0" destOrd="0" presId="urn:microsoft.com/office/officeart/2005/8/layout/vList3"/>
    <dgm:cxn modelId="{0BBE9D8D-B95F-4665-B16E-842FBC8363A6}" type="presParOf" srcId="{44C36D19-F7E5-4248-BC8B-E34C8093CE11}" destId="{9574501F-AD19-47A3-9854-42A37F7ADB3F}" srcOrd="1" destOrd="0" presId="urn:microsoft.com/office/officeart/2005/8/layout/vList3"/>
    <dgm:cxn modelId="{68380990-DC4F-4854-A19C-1FDE890AAE9F}" type="presParOf" srcId="{94EC7A37-79F7-4137-B86F-5021E6F36438}" destId="{09D7AF8C-C8E3-4E41-B909-2B861639C679}" srcOrd="5" destOrd="0" presId="urn:microsoft.com/office/officeart/2005/8/layout/vList3"/>
    <dgm:cxn modelId="{17D3C51D-DF3F-4372-B60A-79E323CE769A}" type="presParOf" srcId="{94EC7A37-79F7-4137-B86F-5021E6F36438}" destId="{6D3D3C41-F646-4BDD-B574-28BBADEA8127}" srcOrd="6" destOrd="0" presId="urn:microsoft.com/office/officeart/2005/8/layout/vList3"/>
    <dgm:cxn modelId="{E1914E2D-AA7F-424B-AD83-C21C232CC9AD}" type="presParOf" srcId="{6D3D3C41-F646-4BDD-B574-28BBADEA8127}" destId="{F68B101D-73E1-450C-8B30-82DA6E0CE53E}" srcOrd="0" destOrd="0" presId="urn:microsoft.com/office/officeart/2005/8/layout/vList3"/>
    <dgm:cxn modelId="{38EBFCC5-642E-4060-B59E-C76524DB0A2B}" type="presParOf" srcId="{6D3D3C41-F646-4BDD-B574-28BBADEA8127}" destId="{31AAA96B-EF69-47D0-B74E-501C6C55BFCB}" srcOrd="1" destOrd="0" presId="urn:microsoft.com/office/officeart/2005/8/layout/vList3"/>
    <dgm:cxn modelId="{955A6FE3-0D35-4A2E-84C6-85EDE22642FF}" type="presParOf" srcId="{94EC7A37-79F7-4137-B86F-5021E6F36438}" destId="{FD1817AA-BFAB-4C28-92B6-9D17298549A6}" srcOrd="7" destOrd="0" presId="urn:microsoft.com/office/officeart/2005/8/layout/vList3"/>
    <dgm:cxn modelId="{C7D54829-0034-46A7-843F-B1375B3FF6E2}" type="presParOf" srcId="{94EC7A37-79F7-4137-B86F-5021E6F36438}" destId="{031A483E-2900-4585-A270-0FCD1BF23FEE}" srcOrd="8" destOrd="0" presId="urn:microsoft.com/office/officeart/2005/8/layout/vList3"/>
    <dgm:cxn modelId="{3D1E34D0-89AD-43C6-A885-58E459D9DE28}" type="presParOf" srcId="{031A483E-2900-4585-A270-0FCD1BF23FEE}" destId="{DF33DE0D-54B9-4701-8BBD-BB62258B736C}" srcOrd="0" destOrd="0" presId="urn:microsoft.com/office/officeart/2005/8/layout/vList3"/>
    <dgm:cxn modelId="{8EE28F42-DAF0-468B-B1F6-A877432348E9}" type="presParOf" srcId="{031A483E-2900-4585-A270-0FCD1BF23FEE}" destId="{5CA45850-8240-4DDF-AC1D-DD3679FA3417}" srcOrd="1" destOrd="0" presId="urn:microsoft.com/office/officeart/2005/8/layout/vList3"/>
  </dgm:cxnLst>
  <dgm:bg/>
  <dgm:whole/>
</dgm:dataModel>
</file>

<file path=ppt/diagrams/data6.xml><?xml version="1.0" encoding="utf-8"?>
<dgm:dataModel xmlns:dgm="http://schemas.openxmlformats.org/drawingml/2006/diagram" xmlns:a="http://schemas.openxmlformats.org/drawingml/2006/main">
  <dgm:ptLst>
    <dgm:pt modelId="{5C0D440E-2955-4284-B32C-BCE297C57FD7}" type="doc">
      <dgm:prSet loTypeId="urn:microsoft.com/office/officeart/2005/8/layout/vList3" loCatId="list" qsTypeId="urn:microsoft.com/office/officeart/2005/8/quickstyle/simple1" qsCatId="simple" csTypeId="urn:microsoft.com/office/officeart/2005/8/colors/accent1_2" csCatId="accent1" phldr="1"/>
      <dgm:spPr/>
    </dgm:pt>
    <dgm:pt modelId="{83FD5143-13B9-4F11-897D-7A8ED673638C}">
      <dgm:prSet phldrT="[Text]" custT="1"/>
      <dgm:spPr>
        <a:solidFill>
          <a:schemeClr val="accent1"/>
        </a:solidFill>
      </dgm:spPr>
      <dgm:t>
        <a:bodyPr/>
        <a:lstStyle/>
        <a:p>
          <a:r>
            <a:rPr lang="en-US" sz="2400" dirty="0" smtClean="0"/>
            <a:t>Cooly-Tukey Radix-2 Algorithm</a:t>
          </a:r>
          <a:endParaRPr lang="en-US" sz="2400" dirty="0"/>
        </a:p>
      </dgm:t>
    </dgm:pt>
    <dgm:pt modelId="{16CF6449-3A98-43A3-85F7-5EF7794DBE57}" type="parTrans" cxnId="{6BDF441C-9F0B-4634-AF2A-5471D208ADFF}">
      <dgm:prSet/>
      <dgm:spPr/>
      <dgm:t>
        <a:bodyPr/>
        <a:lstStyle/>
        <a:p>
          <a:endParaRPr lang="en-US"/>
        </a:p>
      </dgm:t>
    </dgm:pt>
    <dgm:pt modelId="{4AFC2409-C109-4A3D-9A1A-28EB0746A46B}" type="sibTrans" cxnId="{6BDF441C-9F0B-4634-AF2A-5471D208ADFF}">
      <dgm:prSet/>
      <dgm:spPr/>
      <dgm:t>
        <a:bodyPr/>
        <a:lstStyle/>
        <a:p>
          <a:endParaRPr lang="en-US"/>
        </a:p>
      </dgm:t>
    </dgm:pt>
    <dgm:pt modelId="{8614D561-A6E2-4503-B883-1786FC705711}">
      <dgm:prSet phldrT="[Text]" custT="1"/>
      <dgm:spPr>
        <a:solidFill>
          <a:schemeClr val="accent1"/>
        </a:solidFill>
      </dgm:spPr>
      <dgm:t>
        <a:bodyPr/>
        <a:lstStyle/>
        <a:p>
          <a:r>
            <a:rPr lang="en-US" sz="2400" dirty="0" smtClean="0"/>
            <a:t>Cooly-Tukey</a:t>
          </a:r>
          <a:r>
            <a:rPr lang="en-US" sz="3700" dirty="0" smtClean="0"/>
            <a:t> </a:t>
          </a:r>
          <a:r>
            <a:rPr lang="en-US" sz="2400" dirty="0" smtClean="0"/>
            <a:t>Mixed</a:t>
          </a:r>
          <a:r>
            <a:rPr lang="en-US" sz="3700" dirty="0" smtClean="0"/>
            <a:t> </a:t>
          </a:r>
          <a:r>
            <a:rPr lang="en-US" sz="2400" dirty="0" smtClean="0"/>
            <a:t>Radix</a:t>
          </a:r>
        </a:p>
      </dgm:t>
    </dgm:pt>
    <dgm:pt modelId="{9F338746-5974-4BD6-8F7D-2A2E976018C7}" type="parTrans" cxnId="{5442FE43-3B62-4E01-A256-F524E5147093}">
      <dgm:prSet/>
      <dgm:spPr/>
      <dgm:t>
        <a:bodyPr/>
        <a:lstStyle/>
        <a:p>
          <a:endParaRPr lang="en-US"/>
        </a:p>
      </dgm:t>
    </dgm:pt>
    <dgm:pt modelId="{7E985F29-2777-471A-8FA2-0DB1F66662F7}" type="sibTrans" cxnId="{5442FE43-3B62-4E01-A256-F524E5147093}">
      <dgm:prSet/>
      <dgm:spPr/>
      <dgm:t>
        <a:bodyPr/>
        <a:lstStyle/>
        <a:p>
          <a:endParaRPr lang="en-US"/>
        </a:p>
      </dgm:t>
    </dgm:pt>
    <dgm:pt modelId="{20BF1BFE-6877-4FF3-9BAC-04BC1F743B2B}">
      <dgm:prSet phldrT="[Text]" custT="1"/>
      <dgm:spPr>
        <a:solidFill>
          <a:schemeClr val="accent1"/>
        </a:solidFill>
      </dgm:spPr>
      <dgm:t>
        <a:bodyPr/>
        <a:lstStyle/>
        <a:p>
          <a:r>
            <a:rPr lang="en-US" sz="2400" dirty="0" smtClean="0"/>
            <a:t>Cooly-Tukey</a:t>
          </a:r>
          <a:r>
            <a:rPr lang="en-US" sz="3700" dirty="0" smtClean="0"/>
            <a:t> </a:t>
          </a:r>
          <a:r>
            <a:rPr lang="en-US" sz="2400" dirty="0" smtClean="0"/>
            <a:t>Radix-4</a:t>
          </a:r>
          <a:r>
            <a:rPr lang="en-US" sz="3700" dirty="0" smtClean="0"/>
            <a:t> </a:t>
          </a:r>
          <a:endParaRPr lang="en-US" sz="2400" dirty="0" smtClean="0"/>
        </a:p>
      </dgm:t>
    </dgm:pt>
    <dgm:pt modelId="{ED80D154-7D53-43B5-9DD1-CE92AD27B815}" type="parTrans" cxnId="{C355C046-2E43-4ADC-AB7E-99046BC77678}">
      <dgm:prSet/>
      <dgm:spPr/>
      <dgm:t>
        <a:bodyPr/>
        <a:lstStyle/>
        <a:p>
          <a:endParaRPr lang="en-US"/>
        </a:p>
      </dgm:t>
    </dgm:pt>
    <dgm:pt modelId="{F71657D4-5583-4B39-9434-5A2FA500C43E}" type="sibTrans" cxnId="{C355C046-2E43-4ADC-AB7E-99046BC77678}">
      <dgm:prSet/>
      <dgm:spPr/>
      <dgm:t>
        <a:bodyPr/>
        <a:lstStyle/>
        <a:p>
          <a:endParaRPr lang="en-US"/>
        </a:p>
      </dgm:t>
    </dgm:pt>
    <dgm:pt modelId="{21D55FE9-20D9-4322-B207-FD4C64FB6F9F}">
      <dgm:prSet phldrT="[Text]" custT="1"/>
      <dgm:spPr>
        <a:solidFill>
          <a:schemeClr val="accent1"/>
        </a:solidFill>
      </dgm:spPr>
      <dgm:t>
        <a:bodyPr/>
        <a:lstStyle/>
        <a:p>
          <a:r>
            <a:rPr lang="en-US" sz="2400" dirty="0" smtClean="0"/>
            <a:t>Cooly-Tukey Radix-8 </a:t>
          </a:r>
        </a:p>
      </dgm:t>
    </dgm:pt>
    <dgm:pt modelId="{DE6B39A5-EB68-4F05-88EC-3CBADBC44114}" type="parTrans" cxnId="{F26D006C-3913-4DD8-9B80-0330A819E407}">
      <dgm:prSet/>
      <dgm:spPr/>
      <dgm:t>
        <a:bodyPr/>
        <a:lstStyle/>
        <a:p>
          <a:endParaRPr lang="en-US"/>
        </a:p>
      </dgm:t>
    </dgm:pt>
    <dgm:pt modelId="{7384EF3E-222C-44CE-960E-AD14CC7B2D70}" type="sibTrans" cxnId="{F26D006C-3913-4DD8-9B80-0330A819E407}">
      <dgm:prSet/>
      <dgm:spPr/>
      <dgm:t>
        <a:bodyPr/>
        <a:lstStyle/>
        <a:p>
          <a:endParaRPr lang="en-US"/>
        </a:p>
      </dgm:t>
    </dgm:pt>
    <dgm:pt modelId="{7F4AF29F-9CA7-4AFE-A870-497FDF56B923}">
      <dgm:prSet phldrT="[Text]" custT="1"/>
      <dgm:spPr>
        <a:solidFill>
          <a:srgbClr val="92D050"/>
        </a:solidFill>
      </dgm:spPr>
      <dgm:t>
        <a:bodyPr/>
        <a:lstStyle/>
        <a:p>
          <a:r>
            <a:rPr lang="en-US" sz="2400" dirty="0" smtClean="0"/>
            <a:t>Cooly-Tukey split Radix </a:t>
          </a:r>
        </a:p>
      </dgm:t>
    </dgm:pt>
    <dgm:pt modelId="{BEE9DBBA-E0B6-4E18-93D6-39F1CBE23121}" type="parTrans" cxnId="{8F952115-FF0B-4BA7-80CE-BEEC04CE92B7}">
      <dgm:prSet/>
      <dgm:spPr/>
      <dgm:t>
        <a:bodyPr/>
        <a:lstStyle/>
        <a:p>
          <a:endParaRPr lang="en-US"/>
        </a:p>
      </dgm:t>
    </dgm:pt>
    <dgm:pt modelId="{C083EEB9-0A51-41A9-AA8D-ABB490A5B4C8}" type="sibTrans" cxnId="{8F952115-FF0B-4BA7-80CE-BEEC04CE92B7}">
      <dgm:prSet/>
      <dgm:spPr/>
      <dgm:t>
        <a:bodyPr/>
        <a:lstStyle/>
        <a:p>
          <a:endParaRPr lang="en-US"/>
        </a:p>
      </dgm:t>
    </dgm:pt>
    <dgm:pt modelId="{94EC7A37-79F7-4137-B86F-5021E6F36438}" type="pres">
      <dgm:prSet presAssocID="{5C0D440E-2955-4284-B32C-BCE297C57FD7}" presName="linearFlow" presStyleCnt="0">
        <dgm:presLayoutVars>
          <dgm:dir/>
          <dgm:resizeHandles val="exact"/>
        </dgm:presLayoutVars>
      </dgm:prSet>
      <dgm:spPr/>
    </dgm:pt>
    <dgm:pt modelId="{3AEFD674-FF43-47C0-ACE3-5EED32FB1C07}" type="pres">
      <dgm:prSet presAssocID="{83FD5143-13B9-4F11-897D-7A8ED673638C}" presName="composite" presStyleCnt="0"/>
      <dgm:spPr/>
    </dgm:pt>
    <dgm:pt modelId="{93F0B4DE-6352-47D0-8EEF-CA97CA7D9194}" type="pres">
      <dgm:prSet presAssocID="{83FD5143-13B9-4F11-897D-7A8ED673638C}" presName="imgShp" presStyleLbl="fgImgPlace1" presStyleIdx="0" presStyleCnt="5"/>
      <dgm:spPr/>
    </dgm:pt>
    <dgm:pt modelId="{60E9FE84-32AE-4FA6-A9E0-713A06C745B0}" type="pres">
      <dgm:prSet presAssocID="{83FD5143-13B9-4F11-897D-7A8ED673638C}" presName="txShp" presStyleLbl="node1" presStyleIdx="0" presStyleCnt="5" custFlipVert="1" custScaleY="97810">
        <dgm:presLayoutVars>
          <dgm:bulletEnabled val="1"/>
        </dgm:presLayoutVars>
      </dgm:prSet>
      <dgm:spPr/>
      <dgm:t>
        <a:bodyPr/>
        <a:lstStyle/>
        <a:p>
          <a:endParaRPr lang="en-US"/>
        </a:p>
      </dgm:t>
    </dgm:pt>
    <dgm:pt modelId="{E81083A0-FDCC-4B59-A56A-9E209C0ECBB1}" type="pres">
      <dgm:prSet presAssocID="{4AFC2409-C109-4A3D-9A1A-28EB0746A46B}" presName="spacing" presStyleCnt="0"/>
      <dgm:spPr/>
    </dgm:pt>
    <dgm:pt modelId="{1C7DBC70-3F29-4B3B-AD3A-CF064728328A}" type="pres">
      <dgm:prSet presAssocID="{8614D561-A6E2-4503-B883-1786FC705711}" presName="composite" presStyleCnt="0"/>
      <dgm:spPr/>
    </dgm:pt>
    <dgm:pt modelId="{F576255F-9AFA-4000-A2C3-3A00EC028092}" type="pres">
      <dgm:prSet presAssocID="{8614D561-A6E2-4503-B883-1786FC705711}" presName="imgShp" presStyleLbl="fgImgPlace1" presStyleIdx="1" presStyleCnt="5"/>
      <dgm:spPr/>
    </dgm:pt>
    <dgm:pt modelId="{1D45D916-E863-4274-8B51-2A475E9815AC}" type="pres">
      <dgm:prSet presAssocID="{8614D561-A6E2-4503-B883-1786FC705711}" presName="txShp" presStyleLbl="node1" presStyleIdx="1" presStyleCnt="5">
        <dgm:presLayoutVars>
          <dgm:bulletEnabled val="1"/>
        </dgm:presLayoutVars>
      </dgm:prSet>
      <dgm:spPr/>
      <dgm:t>
        <a:bodyPr/>
        <a:lstStyle/>
        <a:p>
          <a:endParaRPr lang="en-US"/>
        </a:p>
      </dgm:t>
    </dgm:pt>
    <dgm:pt modelId="{7930ACFA-F6FE-418E-A334-133FADBB7FD6}" type="pres">
      <dgm:prSet presAssocID="{7E985F29-2777-471A-8FA2-0DB1F66662F7}" presName="spacing" presStyleCnt="0"/>
      <dgm:spPr/>
    </dgm:pt>
    <dgm:pt modelId="{44C36D19-F7E5-4248-BC8B-E34C8093CE11}" type="pres">
      <dgm:prSet presAssocID="{20BF1BFE-6877-4FF3-9BAC-04BC1F743B2B}" presName="composite" presStyleCnt="0"/>
      <dgm:spPr/>
    </dgm:pt>
    <dgm:pt modelId="{D4C79AE6-4F84-451E-9B4F-97FD18852A30}" type="pres">
      <dgm:prSet presAssocID="{20BF1BFE-6877-4FF3-9BAC-04BC1F743B2B}" presName="imgShp" presStyleLbl="fgImgPlace1" presStyleIdx="2" presStyleCnt="5"/>
      <dgm:spPr/>
    </dgm:pt>
    <dgm:pt modelId="{9574501F-AD19-47A3-9854-42A37F7ADB3F}" type="pres">
      <dgm:prSet presAssocID="{20BF1BFE-6877-4FF3-9BAC-04BC1F743B2B}" presName="txShp" presStyleLbl="node1" presStyleIdx="2" presStyleCnt="5">
        <dgm:presLayoutVars>
          <dgm:bulletEnabled val="1"/>
        </dgm:presLayoutVars>
      </dgm:prSet>
      <dgm:spPr/>
      <dgm:t>
        <a:bodyPr/>
        <a:lstStyle/>
        <a:p>
          <a:endParaRPr lang="en-US"/>
        </a:p>
      </dgm:t>
    </dgm:pt>
    <dgm:pt modelId="{09D7AF8C-C8E3-4E41-B909-2B861639C679}" type="pres">
      <dgm:prSet presAssocID="{F71657D4-5583-4B39-9434-5A2FA500C43E}" presName="spacing" presStyleCnt="0"/>
      <dgm:spPr/>
    </dgm:pt>
    <dgm:pt modelId="{6D3D3C41-F646-4BDD-B574-28BBADEA8127}" type="pres">
      <dgm:prSet presAssocID="{21D55FE9-20D9-4322-B207-FD4C64FB6F9F}" presName="composite" presStyleCnt="0"/>
      <dgm:spPr/>
    </dgm:pt>
    <dgm:pt modelId="{F68B101D-73E1-450C-8B30-82DA6E0CE53E}" type="pres">
      <dgm:prSet presAssocID="{21D55FE9-20D9-4322-B207-FD4C64FB6F9F}" presName="imgShp" presStyleLbl="fgImgPlace1" presStyleIdx="3" presStyleCnt="5"/>
      <dgm:spPr/>
    </dgm:pt>
    <dgm:pt modelId="{31AAA96B-EF69-47D0-B74E-501C6C55BFCB}" type="pres">
      <dgm:prSet presAssocID="{21D55FE9-20D9-4322-B207-FD4C64FB6F9F}" presName="txShp" presStyleLbl="node1" presStyleIdx="3" presStyleCnt="5">
        <dgm:presLayoutVars>
          <dgm:bulletEnabled val="1"/>
        </dgm:presLayoutVars>
      </dgm:prSet>
      <dgm:spPr/>
      <dgm:t>
        <a:bodyPr/>
        <a:lstStyle/>
        <a:p>
          <a:endParaRPr lang="en-US"/>
        </a:p>
      </dgm:t>
    </dgm:pt>
    <dgm:pt modelId="{FD1817AA-BFAB-4C28-92B6-9D17298549A6}" type="pres">
      <dgm:prSet presAssocID="{7384EF3E-222C-44CE-960E-AD14CC7B2D70}" presName="spacing" presStyleCnt="0"/>
      <dgm:spPr/>
    </dgm:pt>
    <dgm:pt modelId="{031A483E-2900-4585-A270-0FCD1BF23FEE}" type="pres">
      <dgm:prSet presAssocID="{7F4AF29F-9CA7-4AFE-A870-497FDF56B923}" presName="composite" presStyleCnt="0"/>
      <dgm:spPr/>
    </dgm:pt>
    <dgm:pt modelId="{DF33DE0D-54B9-4701-8BBD-BB62258B736C}" type="pres">
      <dgm:prSet presAssocID="{7F4AF29F-9CA7-4AFE-A870-497FDF56B923}" presName="imgShp" presStyleLbl="fgImgPlace1" presStyleIdx="4" presStyleCnt="5"/>
      <dgm:spPr/>
    </dgm:pt>
    <dgm:pt modelId="{5CA45850-8240-4DDF-AC1D-DD3679FA3417}" type="pres">
      <dgm:prSet presAssocID="{7F4AF29F-9CA7-4AFE-A870-497FDF56B923}" presName="txShp" presStyleLbl="node1" presStyleIdx="4" presStyleCnt="5">
        <dgm:presLayoutVars>
          <dgm:bulletEnabled val="1"/>
        </dgm:presLayoutVars>
      </dgm:prSet>
      <dgm:spPr/>
      <dgm:t>
        <a:bodyPr/>
        <a:lstStyle/>
        <a:p>
          <a:endParaRPr lang="en-US"/>
        </a:p>
      </dgm:t>
    </dgm:pt>
  </dgm:ptLst>
  <dgm:cxnLst>
    <dgm:cxn modelId="{73B1E145-136F-4852-BBCF-2FC90276C903}" type="presOf" srcId="{20BF1BFE-6877-4FF3-9BAC-04BC1F743B2B}" destId="{9574501F-AD19-47A3-9854-42A37F7ADB3F}" srcOrd="0" destOrd="0" presId="urn:microsoft.com/office/officeart/2005/8/layout/vList3"/>
    <dgm:cxn modelId="{8C40ED6B-E438-45DC-A967-3CFBEC1DE1E6}" type="presOf" srcId="{7F4AF29F-9CA7-4AFE-A870-497FDF56B923}" destId="{5CA45850-8240-4DDF-AC1D-DD3679FA3417}" srcOrd="0" destOrd="0" presId="urn:microsoft.com/office/officeart/2005/8/layout/vList3"/>
    <dgm:cxn modelId="{060C5458-9490-42DE-B7BA-130188EDD5E5}" type="presOf" srcId="{5C0D440E-2955-4284-B32C-BCE297C57FD7}" destId="{94EC7A37-79F7-4137-B86F-5021E6F36438}" srcOrd="0" destOrd="0" presId="urn:microsoft.com/office/officeart/2005/8/layout/vList3"/>
    <dgm:cxn modelId="{5442FE43-3B62-4E01-A256-F524E5147093}" srcId="{5C0D440E-2955-4284-B32C-BCE297C57FD7}" destId="{8614D561-A6E2-4503-B883-1786FC705711}" srcOrd="1" destOrd="0" parTransId="{9F338746-5974-4BD6-8F7D-2A2E976018C7}" sibTransId="{7E985F29-2777-471A-8FA2-0DB1F66662F7}"/>
    <dgm:cxn modelId="{8F952115-FF0B-4BA7-80CE-BEEC04CE92B7}" srcId="{5C0D440E-2955-4284-B32C-BCE297C57FD7}" destId="{7F4AF29F-9CA7-4AFE-A870-497FDF56B923}" srcOrd="4" destOrd="0" parTransId="{BEE9DBBA-E0B6-4E18-93D6-39F1CBE23121}" sibTransId="{C083EEB9-0A51-41A9-AA8D-ABB490A5B4C8}"/>
    <dgm:cxn modelId="{29A9A5B6-AFC5-490B-9FA3-0FE47081CBEF}" type="presOf" srcId="{83FD5143-13B9-4F11-897D-7A8ED673638C}" destId="{60E9FE84-32AE-4FA6-A9E0-713A06C745B0}" srcOrd="0" destOrd="0" presId="urn:microsoft.com/office/officeart/2005/8/layout/vList3"/>
    <dgm:cxn modelId="{F26D006C-3913-4DD8-9B80-0330A819E407}" srcId="{5C0D440E-2955-4284-B32C-BCE297C57FD7}" destId="{21D55FE9-20D9-4322-B207-FD4C64FB6F9F}" srcOrd="3" destOrd="0" parTransId="{DE6B39A5-EB68-4F05-88EC-3CBADBC44114}" sibTransId="{7384EF3E-222C-44CE-960E-AD14CC7B2D70}"/>
    <dgm:cxn modelId="{6BDF441C-9F0B-4634-AF2A-5471D208ADFF}" srcId="{5C0D440E-2955-4284-B32C-BCE297C57FD7}" destId="{83FD5143-13B9-4F11-897D-7A8ED673638C}" srcOrd="0" destOrd="0" parTransId="{16CF6449-3A98-43A3-85F7-5EF7794DBE57}" sibTransId="{4AFC2409-C109-4A3D-9A1A-28EB0746A46B}"/>
    <dgm:cxn modelId="{0D999D3A-05B1-4BF0-892E-A953444CC560}" type="presOf" srcId="{21D55FE9-20D9-4322-B207-FD4C64FB6F9F}" destId="{31AAA96B-EF69-47D0-B74E-501C6C55BFCB}" srcOrd="0" destOrd="0" presId="urn:microsoft.com/office/officeart/2005/8/layout/vList3"/>
    <dgm:cxn modelId="{B3947660-D004-4FA5-B58C-7C353300B1E8}" type="presOf" srcId="{8614D561-A6E2-4503-B883-1786FC705711}" destId="{1D45D916-E863-4274-8B51-2A475E9815AC}" srcOrd="0" destOrd="0" presId="urn:microsoft.com/office/officeart/2005/8/layout/vList3"/>
    <dgm:cxn modelId="{C355C046-2E43-4ADC-AB7E-99046BC77678}" srcId="{5C0D440E-2955-4284-B32C-BCE297C57FD7}" destId="{20BF1BFE-6877-4FF3-9BAC-04BC1F743B2B}" srcOrd="2" destOrd="0" parTransId="{ED80D154-7D53-43B5-9DD1-CE92AD27B815}" sibTransId="{F71657D4-5583-4B39-9434-5A2FA500C43E}"/>
    <dgm:cxn modelId="{4D64B7EB-F685-4966-A258-9EB310879F25}" type="presParOf" srcId="{94EC7A37-79F7-4137-B86F-5021E6F36438}" destId="{3AEFD674-FF43-47C0-ACE3-5EED32FB1C07}" srcOrd="0" destOrd="0" presId="urn:microsoft.com/office/officeart/2005/8/layout/vList3"/>
    <dgm:cxn modelId="{1B7ECA50-4156-4887-8B39-D53A02E7E2D1}" type="presParOf" srcId="{3AEFD674-FF43-47C0-ACE3-5EED32FB1C07}" destId="{93F0B4DE-6352-47D0-8EEF-CA97CA7D9194}" srcOrd="0" destOrd="0" presId="urn:microsoft.com/office/officeart/2005/8/layout/vList3"/>
    <dgm:cxn modelId="{58E408D3-16CE-4EF7-BFFF-7B1E8A5F9B47}" type="presParOf" srcId="{3AEFD674-FF43-47C0-ACE3-5EED32FB1C07}" destId="{60E9FE84-32AE-4FA6-A9E0-713A06C745B0}" srcOrd="1" destOrd="0" presId="urn:microsoft.com/office/officeart/2005/8/layout/vList3"/>
    <dgm:cxn modelId="{8AFDF82B-5107-4771-9611-8E3CD872D57C}" type="presParOf" srcId="{94EC7A37-79F7-4137-B86F-5021E6F36438}" destId="{E81083A0-FDCC-4B59-A56A-9E209C0ECBB1}" srcOrd="1" destOrd="0" presId="urn:microsoft.com/office/officeart/2005/8/layout/vList3"/>
    <dgm:cxn modelId="{036C2CC1-3670-4200-8FB6-FACE13AB3C1D}" type="presParOf" srcId="{94EC7A37-79F7-4137-B86F-5021E6F36438}" destId="{1C7DBC70-3F29-4B3B-AD3A-CF064728328A}" srcOrd="2" destOrd="0" presId="urn:microsoft.com/office/officeart/2005/8/layout/vList3"/>
    <dgm:cxn modelId="{293C2280-AB10-4193-812F-8047C8356650}" type="presParOf" srcId="{1C7DBC70-3F29-4B3B-AD3A-CF064728328A}" destId="{F576255F-9AFA-4000-A2C3-3A00EC028092}" srcOrd="0" destOrd="0" presId="urn:microsoft.com/office/officeart/2005/8/layout/vList3"/>
    <dgm:cxn modelId="{E3D49F3F-95EA-40A1-A24D-F0B85D3E5BB0}" type="presParOf" srcId="{1C7DBC70-3F29-4B3B-AD3A-CF064728328A}" destId="{1D45D916-E863-4274-8B51-2A475E9815AC}" srcOrd="1" destOrd="0" presId="urn:microsoft.com/office/officeart/2005/8/layout/vList3"/>
    <dgm:cxn modelId="{C1467BD8-1E8E-46D1-BA59-808475950AC7}" type="presParOf" srcId="{94EC7A37-79F7-4137-B86F-5021E6F36438}" destId="{7930ACFA-F6FE-418E-A334-133FADBB7FD6}" srcOrd="3" destOrd="0" presId="urn:microsoft.com/office/officeart/2005/8/layout/vList3"/>
    <dgm:cxn modelId="{B98C6737-779D-49AB-A8CE-9A6FEE481014}" type="presParOf" srcId="{94EC7A37-79F7-4137-B86F-5021E6F36438}" destId="{44C36D19-F7E5-4248-BC8B-E34C8093CE11}" srcOrd="4" destOrd="0" presId="urn:microsoft.com/office/officeart/2005/8/layout/vList3"/>
    <dgm:cxn modelId="{9C4A8310-C6B4-407B-8E13-2A665D55364E}" type="presParOf" srcId="{44C36D19-F7E5-4248-BC8B-E34C8093CE11}" destId="{D4C79AE6-4F84-451E-9B4F-97FD18852A30}" srcOrd="0" destOrd="0" presId="urn:microsoft.com/office/officeart/2005/8/layout/vList3"/>
    <dgm:cxn modelId="{DD73B770-3131-43FD-BD79-00929812A888}" type="presParOf" srcId="{44C36D19-F7E5-4248-BC8B-E34C8093CE11}" destId="{9574501F-AD19-47A3-9854-42A37F7ADB3F}" srcOrd="1" destOrd="0" presId="urn:microsoft.com/office/officeart/2005/8/layout/vList3"/>
    <dgm:cxn modelId="{189C17FC-AEA8-434C-9BE0-915EE9C0DCAB}" type="presParOf" srcId="{94EC7A37-79F7-4137-B86F-5021E6F36438}" destId="{09D7AF8C-C8E3-4E41-B909-2B861639C679}" srcOrd="5" destOrd="0" presId="urn:microsoft.com/office/officeart/2005/8/layout/vList3"/>
    <dgm:cxn modelId="{8B703F71-C101-41F3-82C6-F7AACB7D3880}" type="presParOf" srcId="{94EC7A37-79F7-4137-B86F-5021E6F36438}" destId="{6D3D3C41-F646-4BDD-B574-28BBADEA8127}" srcOrd="6" destOrd="0" presId="urn:microsoft.com/office/officeart/2005/8/layout/vList3"/>
    <dgm:cxn modelId="{CE3581D2-78A5-4D60-ABF1-9EA5C9DC73D8}" type="presParOf" srcId="{6D3D3C41-F646-4BDD-B574-28BBADEA8127}" destId="{F68B101D-73E1-450C-8B30-82DA6E0CE53E}" srcOrd="0" destOrd="0" presId="urn:microsoft.com/office/officeart/2005/8/layout/vList3"/>
    <dgm:cxn modelId="{EEC20D9F-6835-44BF-AAC0-294BA22C63F4}" type="presParOf" srcId="{6D3D3C41-F646-4BDD-B574-28BBADEA8127}" destId="{31AAA96B-EF69-47D0-B74E-501C6C55BFCB}" srcOrd="1" destOrd="0" presId="urn:microsoft.com/office/officeart/2005/8/layout/vList3"/>
    <dgm:cxn modelId="{98A799B7-8D66-44B0-9AF6-1CE75044573D}" type="presParOf" srcId="{94EC7A37-79F7-4137-B86F-5021E6F36438}" destId="{FD1817AA-BFAB-4C28-92B6-9D17298549A6}" srcOrd="7" destOrd="0" presId="urn:microsoft.com/office/officeart/2005/8/layout/vList3"/>
    <dgm:cxn modelId="{A03FC928-1709-4AEA-8F90-CEACE2B16FCD}" type="presParOf" srcId="{94EC7A37-79F7-4137-B86F-5021E6F36438}" destId="{031A483E-2900-4585-A270-0FCD1BF23FEE}" srcOrd="8" destOrd="0" presId="urn:microsoft.com/office/officeart/2005/8/layout/vList3"/>
    <dgm:cxn modelId="{BAF104A1-5153-41E6-BE1E-7132BF6BF565}" type="presParOf" srcId="{031A483E-2900-4585-A270-0FCD1BF23FEE}" destId="{DF33DE0D-54B9-4701-8BBD-BB62258B736C}" srcOrd="0" destOrd="0" presId="urn:microsoft.com/office/officeart/2005/8/layout/vList3"/>
    <dgm:cxn modelId="{B94310EE-1029-40E4-B900-18C1F386EB0E}" type="presParOf" srcId="{031A483E-2900-4585-A270-0FCD1BF23FEE}" destId="{5CA45850-8240-4DDF-AC1D-DD3679FA3417}" srcOrd="1" destOrd="0" presId="urn:microsoft.com/office/officeart/2005/8/layout/vList3"/>
  </dgm:cxnLst>
  <dgm:bg/>
  <dgm:whole/>
</dgm:dataModel>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FCEAF2D-FF19-4F16-B83B-F94AAC19AC4B}" type="datetimeFigureOut">
              <a:rPr lang="en-US" smtClean="0"/>
              <a:t>11/27/2007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FD14D1CD-2721-4231-85BD-A7311E5287E1}"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CEAF2D-FF19-4F16-B83B-F94AAC19AC4B}" type="datetimeFigureOut">
              <a:rPr lang="en-US" smtClean="0"/>
              <a:t>11/27/2007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4D1CD-2721-4231-85BD-A7311E5287E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CEAF2D-FF19-4F16-B83B-F94AAC19AC4B}" type="datetimeFigureOut">
              <a:rPr lang="en-US" smtClean="0"/>
              <a:t>11/27/2007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4D1CD-2721-4231-85BD-A7311E5287E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FCEAF2D-FF19-4F16-B83B-F94AAC19AC4B}" type="datetimeFigureOut">
              <a:rPr lang="en-US" smtClean="0"/>
              <a:t>11/27/2007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14D1CD-2721-4231-85BD-A7311E5287E1}"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FCEAF2D-FF19-4F16-B83B-F94AAC19AC4B}" type="datetimeFigureOut">
              <a:rPr lang="en-US" smtClean="0"/>
              <a:t>11/27/2007</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FD14D1CD-2721-4231-85BD-A7311E5287E1}"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FCEAF2D-FF19-4F16-B83B-F94AAC19AC4B}" type="datetimeFigureOut">
              <a:rPr lang="en-US" smtClean="0"/>
              <a:t>11/27/2007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4D1CD-2721-4231-85BD-A7311E5287E1}"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FCEAF2D-FF19-4F16-B83B-F94AAC19AC4B}" type="datetimeFigureOut">
              <a:rPr lang="en-US" smtClean="0"/>
              <a:t>11/27/2007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14D1CD-2721-4231-85BD-A7311E5287E1}"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FCEAF2D-FF19-4F16-B83B-F94AAC19AC4B}" type="datetimeFigureOut">
              <a:rPr lang="en-US" smtClean="0"/>
              <a:t>11/27/2007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14D1CD-2721-4231-85BD-A7311E5287E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CEAF2D-FF19-4F16-B83B-F94AAC19AC4B}" type="datetimeFigureOut">
              <a:rPr lang="en-US" smtClean="0"/>
              <a:t>11/27/2007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14D1CD-2721-4231-85BD-A7311E5287E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FCEAF2D-FF19-4F16-B83B-F94AAC19AC4B}" type="datetimeFigureOut">
              <a:rPr lang="en-US" smtClean="0"/>
              <a:t>11/27/2007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14D1CD-2721-4231-85BD-A7311E5287E1}"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FCEAF2D-FF19-4F16-B83B-F94AAC19AC4B}" type="datetimeFigureOut">
              <a:rPr lang="en-US" smtClean="0"/>
              <a:t>11/27/2007</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FD14D1CD-2721-4231-85BD-A7311E5287E1}"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FCEAF2D-FF19-4F16-B83B-F94AAC19AC4B}" type="datetimeFigureOut">
              <a:rPr lang="en-US" smtClean="0"/>
              <a:t>11/27/2007</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FD14D1CD-2721-4231-85BD-A7311E5287E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2" Type="http://schemas.openxmlformats.org/officeDocument/2006/relationships/hyperlink" Target="http://cnx.rice.edu/content/m12031/lates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en.wikipedia.org/wiki/Butterfly_diagram" TargetMode="External"/><Relationship Id="rId2" Type="http://schemas.openxmlformats.org/officeDocument/2006/relationships/hyperlink" Target="http://en.wikipedia.org/wiki/Twiddle_factor" TargetMode="External"/><Relationship Id="rId1" Type="http://schemas.openxmlformats.org/officeDocument/2006/relationships/slideLayout" Target="../slideLayouts/slideLayout2.xml"/><Relationship Id="rId5" Type="http://schemas.openxmlformats.org/officeDocument/2006/relationships/hyperlink" Target="http://www.answers.com/topic/memory-locality?cat=technology" TargetMode="External"/><Relationship Id="rId4" Type="http://schemas.openxmlformats.org/officeDocument/2006/relationships/hyperlink" Target="http://www.cmlab.csie.ntu.edu.tw/cml/dsp/training/coding/transform/fft.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Discrete_Fourier_transform" TargetMode="External"/><Relationship Id="rId2" Type="http://schemas.openxmlformats.org/officeDocument/2006/relationships/hyperlink" Target="http://en.wikipedia.org/wiki/Fourier_analysi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upload.wikimedia.org/wikipedia/en/9/98/Butterfly-FFT.png"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effectLst>
            <a:outerShdw blurRad="50800" dist="38100" algn="l" rotWithShape="0">
              <a:prstClr val="black">
                <a:alpha val="40000"/>
              </a:prstClr>
            </a:outerShdw>
          </a:effectLst>
        </p:spPr>
        <p:txBody>
          <a:bodyPr/>
          <a:lstStyle/>
          <a:p>
            <a:r>
              <a:rPr lang="en-US" dirty="0" smtClean="0"/>
              <a:t>FFT ALGORITHMS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http://cnx.rice.edu/content/m12016/latest/image1.png"/>
          <p:cNvPicPr/>
          <p:nvPr/>
        </p:nvPicPr>
        <p:blipFill>
          <a:blip r:embed="rId2"/>
          <a:srcRect/>
          <a:stretch>
            <a:fillRect/>
          </a:stretch>
        </p:blipFill>
        <p:spPr bwMode="auto">
          <a:xfrm>
            <a:off x="1143000" y="685800"/>
            <a:ext cx="7010400" cy="4838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
          </p:nvPr>
        </p:nvGraphicFramePr>
        <p:xfrm>
          <a:off x="533400" y="533400"/>
          <a:ext cx="78486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
          </p:nvPr>
        </p:nvGraphicFramePr>
        <p:xfrm>
          <a:off x="533400" y="533400"/>
          <a:ext cx="78486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3" descr="http://www.cmlab.csie.ntu.edu.tw/cml/dsp/training/coding/transform/images/figure15.gif"/>
          <p:cNvPicPr>
            <a:picLocks noChangeAspect="1" noChangeArrowheads="1"/>
          </p:cNvPicPr>
          <p:nvPr/>
        </p:nvPicPr>
        <p:blipFill>
          <a:blip r:embed="rId2"/>
          <a:srcRect/>
          <a:stretch>
            <a:fillRect/>
          </a:stretch>
        </p:blipFill>
        <p:spPr bwMode="auto">
          <a:xfrm>
            <a:off x="1219200" y="304800"/>
            <a:ext cx="6734175" cy="5372100"/>
          </a:xfrm>
          <a:prstGeom prst="rect">
            <a:avLst/>
          </a:prstGeom>
          <a:noFill/>
        </p:spPr>
      </p:pic>
      <p:sp>
        <p:nvSpPr>
          <p:cNvPr id="1027" name="Rectangle 3"/>
          <p:cNvSpPr>
            <a:spLocks noChangeArrowheads="1"/>
          </p:cNvSpPr>
          <p:nvPr/>
        </p:nvSpPr>
        <p:spPr bwMode="auto">
          <a:xfrm>
            <a:off x="0" y="5867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Figure TC.3.10 </a:t>
            </a:r>
            <a:r>
              <a:rPr kumimoji="0" lang="en-US" sz="120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Sixteen-point radix-4 decimation-in-time algorithm with input in normal order and output in digit-reversed order, </a:t>
            </a:r>
            <a:r>
              <a:rPr kumimoji="0" lang="en-US" sz="1200" b="0" i="0" u="none" strike="noStrike" cap="none" normalizeH="0" baseline="0" dirty="0" smtClean="0">
                <a:ln>
                  <a:noFill/>
                </a:ln>
                <a:solidFill>
                  <a:srgbClr val="000000"/>
                </a:solidFill>
                <a:effectLst/>
                <a:latin typeface="Times New Roman" pitchFamily="18" charset="0"/>
                <a:ea typeface="Calibri" pitchFamily="34" charset="0"/>
                <a:cs typeface="MS Mincho" pitchFamily="49" charset="-128"/>
              </a:rPr>
              <a:t>　</a:t>
            </a:r>
            <a:endParaRPr kumimoji="0" lang="en-US" sz="1800" b="0" i="0" u="none" strike="noStrike" cap="none" normalizeH="0" baseline="0" dirty="0" smtClean="0">
              <a:ln>
                <a:noFill/>
              </a:ln>
              <a:solidFill>
                <a:schemeClr val="tx1"/>
              </a:solidFill>
              <a:effectLst/>
              <a:latin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
          </p:nvPr>
        </p:nvGraphicFramePr>
        <p:xfrm>
          <a:off x="533400" y="533400"/>
          <a:ext cx="78486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
          </p:nvPr>
        </p:nvGraphicFramePr>
        <p:xfrm>
          <a:off x="533400" y="533400"/>
          <a:ext cx="78486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for Radix-2 &amp; Radix-4</a:t>
            </a:r>
            <a:endParaRPr lang="en-US" dirty="0"/>
          </a:p>
        </p:txBody>
      </p:sp>
      <p:sp>
        <p:nvSpPr>
          <p:cNvPr id="3" name="Content Placeholder 2"/>
          <p:cNvSpPr>
            <a:spLocks noGrp="1"/>
          </p:cNvSpPr>
          <p:nvPr>
            <p:ph sz="quarter" idx="1"/>
          </p:nvPr>
        </p:nvSpPr>
        <p:spPr/>
        <p:txBody>
          <a:bodyPr/>
          <a:lstStyle/>
          <a:p>
            <a:endParaRPr lang="en-US" dirty="0" smtClean="0"/>
          </a:p>
          <a:p>
            <a:r>
              <a:rPr lang="en-US" dirty="0" smtClean="0">
                <a:hlinkClick r:id="rId2"/>
              </a:rPr>
              <a:t>Diagram</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pic>
        <p:nvPicPr>
          <p:cNvPr id="29698" name="Picture 2"/>
          <p:cNvPicPr>
            <a:picLocks noGrp="1" noChangeAspect="1" noChangeArrowheads="1"/>
          </p:cNvPicPr>
          <p:nvPr>
            <p:ph sz="quarter" idx="1"/>
          </p:nvPr>
        </p:nvPicPr>
        <p:blipFill>
          <a:blip r:embed="rId2"/>
          <a:srcRect/>
          <a:stretch>
            <a:fillRect/>
          </a:stretch>
        </p:blipFill>
        <p:spPr bwMode="auto">
          <a:xfrm>
            <a:off x="1066800" y="1524000"/>
            <a:ext cx="7315200" cy="4114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References</a:t>
            </a:r>
            <a:endParaRPr lang="en-US" dirty="0"/>
          </a:p>
        </p:txBody>
      </p:sp>
      <p:sp>
        <p:nvSpPr>
          <p:cNvPr id="5" name="Content Placeholder 4"/>
          <p:cNvSpPr>
            <a:spLocks noGrp="1"/>
          </p:cNvSpPr>
          <p:nvPr>
            <p:ph sz="quarter" idx="1"/>
          </p:nvPr>
        </p:nvSpPr>
        <p:spPr>
          <a:xfrm>
            <a:off x="381000" y="1371600"/>
            <a:ext cx="8305800" cy="4953000"/>
          </a:xfrm>
        </p:spPr>
        <p:txBody>
          <a:bodyPr>
            <a:normAutofit lnSpcReduction="10000"/>
          </a:bodyPr>
          <a:lstStyle/>
          <a:p>
            <a:r>
              <a:rPr lang="en-US" dirty="0" smtClean="0"/>
              <a:t>Computational Frameworks for the Fast Fourier Transform</a:t>
            </a:r>
          </a:p>
          <a:p>
            <a:pPr>
              <a:buNone/>
            </a:pPr>
            <a:r>
              <a:rPr lang="en-US" dirty="0" smtClean="0"/>
              <a:t> </a:t>
            </a:r>
            <a:r>
              <a:rPr lang="en-US" dirty="0" smtClean="0"/>
              <a:t>    -Charles Van Loan</a:t>
            </a:r>
          </a:p>
          <a:p>
            <a:pPr>
              <a:buNone/>
            </a:pPr>
            <a:r>
              <a:rPr lang="en-US" dirty="0" smtClean="0"/>
              <a:t>Web links:</a:t>
            </a:r>
          </a:p>
          <a:p>
            <a:r>
              <a:rPr lang="en-US" dirty="0" smtClean="0">
                <a:hlinkClick r:id="rId2"/>
              </a:rPr>
              <a:t>http://</a:t>
            </a:r>
            <a:r>
              <a:rPr lang="en-US" dirty="0" smtClean="0">
                <a:hlinkClick r:id="rId2"/>
              </a:rPr>
              <a:t>en.wikipedia.org/wiki/Twiddle_factor</a:t>
            </a:r>
            <a:endParaRPr lang="en-US" dirty="0" smtClean="0"/>
          </a:p>
          <a:p>
            <a:r>
              <a:rPr lang="en-US" dirty="0" smtClean="0">
                <a:hlinkClick r:id="rId3"/>
              </a:rPr>
              <a:t>http://en.wikipedia.org/wiki/Butterfly_diagram</a:t>
            </a:r>
            <a:endParaRPr lang="en-US" dirty="0" smtClean="0"/>
          </a:p>
          <a:p>
            <a:r>
              <a:rPr lang="en-US" dirty="0" smtClean="0">
                <a:hlinkClick r:id="rId4"/>
              </a:rPr>
              <a:t>http://www.cmlab.csie.ntu.edu.tw/cml/dsp/training/coding/transform/fft.html</a:t>
            </a:r>
            <a:endParaRPr lang="en-US" dirty="0" smtClean="0"/>
          </a:p>
          <a:p>
            <a:r>
              <a:rPr lang="en-US" dirty="0" smtClean="0">
                <a:hlinkClick r:id="rId4"/>
              </a:rPr>
              <a:t>http</a:t>
            </a:r>
            <a:r>
              <a:rPr lang="en-US" dirty="0" smtClean="0">
                <a:hlinkClick r:id="rId4"/>
              </a:rPr>
              <a:t>://</a:t>
            </a:r>
            <a:r>
              <a:rPr lang="en-US" dirty="0" smtClean="0">
                <a:hlinkClick r:id="rId4"/>
              </a:rPr>
              <a:t>www.cmlab.csie.ntu.edu.tw/cml/dsp/training/coding/transform/fft.html</a:t>
            </a:r>
            <a:endParaRPr lang="en-US" dirty="0" smtClean="0"/>
          </a:p>
          <a:p>
            <a:r>
              <a:rPr lang="en-US" dirty="0" smtClean="0">
                <a:hlinkClick r:id="rId5"/>
              </a:rPr>
              <a:t>http://</a:t>
            </a:r>
            <a:r>
              <a:rPr lang="en-US" dirty="0" smtClean="0">
                <a:hlinkClick r:id="rId5"/>
              </a:rPr>
              <a:t>www.answers.com/topic/memory-locality?cat=technology</a:t>
            </a:r>
            <a:endParaRPr lang="en-US" dirty="0" smtClean="0"/>
          </a:p>
          <a:p>
            <a:endParaRPr lang="en-US" dirty="0" smtClean="0"/>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Discrete Fourier transformation</a:t>
            </a:r>
            <a:endParaRPr lang="en-US" dirty="0"/>
          </a:p>
        </p:txBody>
      </p:sp>
      <p:sp>
        <p:nvSpPr>
          <p:cNvPr id="3" name="Content Placeholder 2"/>
          <p:cNvSpPr>
            <a:spLocks noGrp="1"/>
          </p:cNvSpPr>
          <p:nvPr>
            <p:ph sz="quarter" idx="1"/>
          </p:nvPr>
        </p:nvSpPr>
        <p:spPr>
          <a:xfrm>
            <a:off x="533400" y="1447800"/>
            <a:ext cx="8229600" cy="4953000"/>
          </a:xfrm>
        </p:spPr>
        <p:txBody>
          <a:bodyPr>
            <a:normAutofit/>
          </a:bodyPr>
          <a:lstStyle/>
          <a:p>
            <a:r>
              <a:rPr lang="en-US" dirty="0" smtClean="0"/>
              <a:t>Origin:</a:t>
            </a:r>
          </a:p>
          <a:p>
            <a:pPr lvl="1">
              <a:buFont typeface="Wingdings" pitchFamily="2" charset="2"/>
              <a:buChar char="§"/>
            </a:pPr>
            <a:r>
              <a:rPr lang="en-US" dirty="0" smtClean="0">
                <a:solidFill>
                  <a:schemeClr val="tx1">
                    <a:lumMod val="65000"/>
                    <a:lumOff val="35000"/>
                  </a:schemeClr>
                </a:solidFill>
                <a:hlinkClick r:id="rId2"/>
              </a:rPr>
              <a:t>Fourier analysis</a:t>
            </a:r>
            <a:r>
              <a:rPr lang="en-US" dirty="0" smtClean="0">
                <a:solidFill>
                  <a:schemeClr val="tx1">
                    <a:lumMod val="65000"/>
                    <a:lumOff val="35000"/>
                  </a:schemeClr>
                </a:solidFill>
              </a:rPr>
              <a:t> </a:t>
            </a:r>
            <a:r>
              <a:rPr lang="en-US" dirty="0" smtClean="0"/>
              <a:t>is the decomposition of a function in terms of a sum of sinusoidal functions of different frequencies that can be recombined to obtain the original function.</a:t>
            </a:r>
            <a:endParaRPr lang="en-US" dirty="0" smtClean="0">
              <a:hlinkClick r:id="rId3"/>
            </a:endParaRPr>
          </a:p>
          <a:p>
            <a:pPr lvl="1">
              <a:buFont typeface="Wingdings" pitchFamily="2" charset="2"/>
              <a:buChar char="§"/>
            </a:pPr>
            <a:r>
              <a:rPr lang="en-US" dirty="0" smtClean="0">
                <a:hlinkClick r:id="rId3"/>
              </a:rPr>
              <a:t>DFT</a:t>
            </a:r>
            <a:r>
              <a:rPr lang="en-US" dirty="0" smtClean="0"/>
              <a:t> is one of the specific forms of Fourier analysis. </a:t>
            </a:r>
            <a:r>
              <a:rPr lang="en-US" dirty="0" smtClean="0"/>
              <a:t>The </a:t>
            </a:r>
            <a:r>
              <a:rPr lang="en-US" dirty="0" smtClean="0"/>
              <a:t>DFT is extremely important in the area of frequency (</a:t>
            </a:r>
            <a:r>
              <a:rPr lang="en-US" dirty="0" smtClean="0"/>
              <a:t>spectrum) analysis </a:t>
            </a:r>
            <a:r>
              <a:rPr lang="en-US" dirty="0" smtClean="0"/>
              <a:t>because it takes a discrete signal in the time domain and transforms that signal into </a:t>
            </a:r>
            <a:r>
              <a:rPr lang="en-US" dirty="0" smtClean="0"/>
              <a:t>its discrete </a:t>
            </a:r>
            <a:r>
              <a:rPr lang="en-US" dirty="0" smtClean="0"/>
              <a:t>frequency domain representation.</a:t>
            </a:r>
          </a:p>
          <a:p>
            <a:r>
              <a:rPr lang="en-US" dirty="0" smtClean="0"/>
              <a:t>Properties: </a:t>
            </a:r>
          </a:p>
          <a:p>
            <a:pPr lvl="1">
              <a:buFont typeface="Wingdings" pitchFamily="2" charset="2"/>
              <a:buChar char="§"/>
            </a:pPr>
            <a:r>
              <a:rPr lang="en-US" dirty="0" smtClean="0"/>
              <a:t>Complexity of O(n</a:t>
            </a:r>
            <a:r>
              <a:rPr lang="en-US" baseline="30000" dirty="0" smtClean="0"/>
              <a:t>2</a:t>
            </a:r>
            <a:r>
              <a:rPr lang="en-US" baseline="-25000" dirty="0" smtClean="0"/>
              <a:t> </a:t>
            </a:r>
            <a:r>
              <a:rPr lang="en-US" dirty="0" smtClean="0"/>
              <a:t>) arithmetic operations</a:t>
            </a:r>
          </a:p>
          <a:p>
            <a:pPr lvl="1">
              <a:buFont typeface="Wingdings" pitchFamily="2" charset="2"/>
              <a:buChar char="§"/>
            </a:pP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Fast Fourier Transform</a:t>
            </a:r>
            <a:endParaRPr lang="en-US" dirty="0"/>
          </a:p>
        </p:txBody>
      </p:sp>
      <p:sp>
        <p:nvSpPr>
          <p:cNvPr id="3" name="Content Placeholder 2"/>
          <p:cNvSpPr>
            <a:spLocks noGrp="1"/>
          </p:cNvSpPr>
          <p:nvPr>
            <p:ph sz="quarter" idx="1"/>
          </p:nvPr>
        </p:nvSpPr>
        <p:spPr>
          <a:xfrm>
            <a:off x="457200" y="1371600"/>
            <a:ext cx="8305800" cy="4648200"/>
          </a:xfrm>
        </p:spPr>
        <p:txBody>
          <a:bodyPr/>
          <a:lstStyle/>
          <a:p>
            <a:r>
              <a:rPr lang="en-US" dirty="0" smtClean="0"/>
              <a:t>A </a:t>
            </a:r>
            <a:r>
              <a:rPr lang="en-US" b="1" dirty="0" smtClean="0"/>
              <a:t>fast Fourier transform</a:t>
            </a:r>
            <a:r>
              <a:rPr lang="en-US" dirty="0" smtClean="0"/>
              <a:t> (</a:t>
            </a:r>
            <a:r>
              <a:rPr lang="en-US" b="1" dirty="0" smtClean="0"/>
              <a:t>FFT</a:t>
            </a:r>
            <a:r>
              <a:rPr lang="en-US" dirty="0" smtClean="0"/>
              <a:t>) is an efficient algorithm to compute the discrete Fourier transform (DFT) and its </a:t>
            </a:r>
            <a:r>
              <a:rPr lang="en-US" dirty="0" smtClean="0"/>
              <a:t>inverse.</a:t>
            </a:r>
          </a:p>
          <a:p>
            <a:r>
              <a:rPr lang="en-US" dirty="0" smtClean="0"/>
              <a:t>An FFT is an algorithm </a:t>
            </a:r>
            <a:r>
              <a:rPr lang="en-US" dirty="0" smtClean="0"/>
              <a:t>computes DFT </a:t>
            </a:r>
            <a:r>
              <a:rPr lang="en-US" dirty="0" smtClean="0"/>
              <a:t>in only O(</a:t>
            </a:r>
            <a:r>
              <a:rPr lang="en-US" i="1" dirty="0" smtClean="0"/>
              <a:t>N</a:t>
            </a:r>
            <a:r>
              <a:rPr lang="en-US" dirty="0" smtClean="0"/>
              <a:t> log </a:t>
            </a:r>
            <a:r>
              <a:rPr lang="en-US" i="1" dirty="0" smtClean="0"/>
              <a:t>N</a:t>
            </a:r>
            <a:r>
              <a:rPr lang="en-US" dirty="0" smtClean="0"/>
              <a:t>) operations</a:t>
            </a:r>
            <a:endParaRPr lang="en-US" dirty="0" smtClean="0"/>
          </a:p>
          <a:p>
            <a:r>
              <a:rPr lang="en-US" dirty="0" smtClean="0"/>
              <a:t>These algorithms </a:t>
            </a:r>
            <a:r>
              <a:rPr lang="en-US" dirty="0" smtClean="0"/>
              <a:t>depend upon the </a:t>
            </a:r>
            <a:r>
              <a:rPr lang="en-US" dirty="0" smtClean="0"/>
              <a:t>factorization of </a:t>
            </a:r>
            <a:r>
              <a:rPr lang="en-US" i="1" dirty="0" smtClean="0"/>
              <a:t>N</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04800"/>
            <a:ext cx="7772400" cy="11430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r>
              <a:rPr lang="en-US" dirty="0" smtClean="0"/>
              <a:t>Twiddle factor</a:t>
            </a:r>
            <a:endParaRPr lang="en-US" dirty="0"/>
          </a:p>
        </p:txBody>
      </p:sp>
      <p:sp>
        <p:nvSpPr>
          <p:cNvPr id="3" name="Content Placeholder 2"/>
          <p:cNvSpPr>
            <a:spLocks noGrp="1"/>
          </p:cNvSpPr>
          <p:nvPr>
            <p:ph sz="quarter" idx="1"/>
          </p:nvPr>
        </p:nvSpPr>
        <p:spPr>
          <a:xfrm>
            <a:off x="609600" y="1447800"/>
            <a:ext cx="8077200" cy="4572000"/>
          </a:xfrm>
        </p:spPr>
        <p:txBody>
          <a:bodyPr>
            <a:normAutofit fontScale="92500" lnSpcReduction="20000"/>
          </a:bodyPr>
          <a:lstStyle/>
          <a:p>
            <a:r>
              <a:rPr lang="en-US" dirty="0" smtClean="0"/>
              <a:t>Complex roots of unity called twiddle factors.  </a:t>
            </a:r>
            <a:r>
              <a:rPr lang="en-US" i="1" dirty="0" smtClean="0"/>
              <a:t>n</a:t>
            </a:r>
            <a:r>
              <a:rPr lang="en-US" dirty="0" smtClean="0"/>
              <a:t>-</a:t>
            </a:r>
            <a:r>
              <a:rPr lang="en-US" dirty="0" err="1" smtClean="0"/>
              <a:t>th</a:t>
            </a:r>
            <a:r>
              <a:rPr lang="en-US" dirty="0" smtClean="0"/>
              <a:t> root of unity </a:t>
            </a:r>
            <a:endParaRPr lang="en-US" dirty="0" smtClean="0"/>
          </a:p>
          <a:p>
            <a:endParaRPr lang="en-US" dirty="0" smtClean="0"/>
          </a:p>
          <a:p>
            <a:pPr>
              <a:buNone/>
            </a:pPr>
            <a:endParaRPr lang="en-US" dirty="0" smtClean="0"/>
          </a:p>
          <a:p>
            <a:r>
              <a:rPr lang="en-US" dirty="0" smtClean="0"/>
              <a:t>A twiddle factor, in fast Fourier transform (FFT) algorithms, refers to the trigonometric constant coefficients that are multiplied by the data in the course of the algorithm. This term was apparently coined by Gentleman &amp; </a:t>
            </a:r>
            <a:r>
              <a:rPr lang="en-US" dirty="0" err="1" smtClean="0"/>
              <a:t>Sande</a:t>
            </a:r>
            <a:r>
              <a:rPr lang="en-US" dirty="0" smtClean="0"/>
              <a:t> in 1966, and has since become widespread in thousands of papers of the FFT </a:t>
            </a:r>
            <a:r>
              <a:rPr lang="en-US" dirty="0" smtClean="0"/>
              <a:t>literature</a:t>
            </a:r>
          </a:p>
          <a:p>
            <a:r>
              <a:rPr lang="en-US" dirty="0" smtClean="0"/>
              <a:t>More specifically, "twiddle factors" originally referred to the root-of-unity complex multiplicative constants in the butterfly operations of the Cooley-</a:t>
            </a:r>
            <a:r>
              <a:rPr lang="en-US" dirty="0" err="1" smtClean="0"/>
              <a:t>Tukey</a:t>
            </a:r>
            <a:r>
              <a:rPr lang="en-US" dirty="0" smtClean="0"/>
              <a:t> FFT algorithm, used to recursively combine smaller discrete Fourier transforms. This remains the term's most common meaning, but it may also be used for any data-independent multiplicative constant in an FFT.</a:t>
            </a:r>
          </a:p>
          <a:p>
            <a:endParaRPr lang="en-US" dirty="0" smtClean="0"/>
          </a:p>
        </p:txBody>
      </p:sp>
      <p:pic>
        <p:nvPicPr>
          <p:cNvPr id="4" name="Picture 3" descr="\omega= \exp(\frac{2 \pi i}{n})"/>
          <p:cNvPicPr/>
          <p:nvPr/>
        </p:nvPicPr>
        <p:blipFill>
          <a:blip r:embed="rId2"/>
          <a:srcRect/>
          <a:stretch>
            <a:fillRect/>
          </a:stretch>
        </p:blipFill>
        <p:spPr bwMode="auto">
          <a:xfrm>
            <a:off x="3124200" y="1752600"/>
            <a:ext cx="18288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05000"/>
            <a:ext cx="7772400" cy="1295400"/>
          </a:xfrm>
          <a:effectLst>
            <a:outerShdw blurRad="50800" dist="38100" dir="16200000" rotWithShape="0">
              <a:prstClr val="black">
                <a:alpha val="40000"/>
              </a:prstClr>
            </a:outerShdw>
          </a:effectLst>
        </p:spPr>
        <p:txBody>
          <a:bodyPr/>
          <a:lstStyle/>
          <a:p>
            <a:r>
              <a:rPr lang="en-US" dirty="0" smtClean="0"/>
              <a:t>FFT ALGORITHMS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
          </p:nvPr>
        </p:nvGraphicFramePr>
        <p:xfrm>
          <a:off x="533400" y="533400"/>
          <a:ext cx="78486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sz="quarter" idx="1"/>
          </p:nvPr>
        </p:nvGraphicFramePr>
        <p:xfrm>
          <a:off x="533400" y="533400"/>
          <a:ext cx="78486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Butterfly operator</a:t>
            </a:r>
            <a:endParaRPr lang="en-US" dirty="0"/>
          </a:p>
        </p:txBody>
      </p:sp>
      <p:sp>
        <p:nvSpPr>
          <p:cNvPr id="3" name="Content Placeholder 2"/>
          <p:cNvSpPr>
            <a:spLocks noGrp="1"/>
          </p:cNvSpPr>
          <p:nvPr>
            <p:ph sz="quarter" idx="1"/>
          </p:nvPr>
        </p:nvSpPr>
        <p:spPr>
          <a:xfrm>
            <a:off x="381000" y="1447800"/>
            <a:ext cx="8458200" cy="4953000"/>
          </a:xfrm>
        </p:spPr>
        <p:txBody>
          <a:bodyPr>
            <a:normAutofit/>
          </a:bodyPr>
          <a:lstStyle/>
          <a:p>
            <a:r>
              <a:rPr lang="en-US" dirty="0" smtClean="0"/>
              <a:t>In the context of fast Fourier transform algorithms, a </a:t>
            </a:r>
            <a:r>
              <a:rPr lang="en-US" b="1" dirty="0" smtClean="0"/>
              <a:t>butterfly</a:t>
            </a:r>
            <a:r>
              <a:rPr lang="en-US" dirty="0" smtClean="0"/>
              <a:t> is a portion of the computation that combines the results of smaller </a:t>
            </a:r>
            <a:r>
              <a:rPr lang="en-US" dirty="0" smtClean="0"/>
              <a:t>DFTs </a:t>
            </a:r>
            <a:r>
              <a:rPr lang="en-US" dirty="0" smtClean="0"/>
              <a:t>into a larger DFT, or vice versa (breaking a larger DFT up into </a:t>
            </a:r>
            <a:r>
              <a:rPr lang="en-US" dirty="0" smtClean="0"/>
              <a:t>sub transforms).</a:t>
            </a:r>
          </a:p>
          <a:p>
            <a:r>
              <a:rPr lang="en-US" dirty="0" smtClean="0"/>
              <a:t>Most commonly, the term "butterfly" appears in the context of the Cooley-</a:t>
            </a:r>
            <a:r>
              <a:rPr lang="en-US" dirty="0" err="1" smtClean="0"/>
              <a:t>Tukey</a:t>
            </a:r>
            <a:r>
              <a:rPr lang="en-US" dirty="0" smtClean="0"/>
              <a:t> FFT </a:t>
            </a:r>
            <a:r>
              <a:rPr lang="en-US" dirty="0" smtClean="0"/>
              <a:t>algorithm, </a:t>
            </a:r>
            <a:r>
              <a:rPr lang="en-US" dirty="0" smtClean="0"/>
              <a:t>which recursively breaks down a DFT of composite size </a:t>
            </a:r>
            <a:r>
              <a:rPr lang="en-US" i="1" dirty="0" smtClean="0"/>
              <a:t>n</a:t>
            </a:r>
            <a:r>
              <a:rPr lang="en-US" dirty="0" smtClean="0"/>
              <a:t> = </a:t>
            </a:r>
            <a:r>
              <a:rPr lang="en-US" i="1" dirty="0" smtClean="0"/>
              <a:t>rm</a:t>
            </a:r>
            <a:r>
              <a:rPr lang="en-US" dirty="0" smtClean="0"/>
              <a:t> into </a:t>
            </a:r>
            <a:r>
              <a:rPr lang="en-US" i="1" dirty="0" smtClean="0"/>
              <a:t>r</a:t>
            </a:r>
            <a:r>
              <a:rPr lang="en-US" dirty="0" smtClean="0"/>
              <a:t> smaller transforms of size </a:t>
            </a:r>
            <a:r>
              <a:rPr lang="en-US" i="1" dirty="0" smtClean="0"/>
              <a:t>m</a:t>
            </a:r>
            <a:r>
              <a:rPr lang="en-US" dirty="0" smtClean="0"/>
              <a:t> where </a:t>
            </a:r>
            <a:r>
              <a:rPr lang="en-US" i="1" dirty="0" smtClean="0"/>
              <a:t>r</a:t>
            </a:r>
            <a:r>
              <a:rPr lang="en-US" dirty="0" smtClean="0"/>
              <a:t> is the "radix" of the transform. These smaller DFTs are then combined with a size-</a:t>
            </a:r>
            <a:r>
              <a:rPr lang="en-US" i="1" dirty="0" smtClean="0"/>
              <a:t>r</a:t>
            </a:r>
            <a:r>
              <a:rPr lang="en-US" dirty="0" smtClean="0"/>
              <a:t> butterflies, which themselves are DFTs of size </a:t>
            </a:r>
            <a:r>
              <a:rPr lang="en-US" i="1" dirty="0" smtClean="0"/>
              <a:t>r</a:t>
            </a:r>
            <a:r>
              <a:rPr lang="en-US" dirty="0" smtClean="0"/>
              <a:t> (performed </a:t>
            </a:r>
            <a:r>
              <a:rPr lang="en-US" i="1" dirty="0" smtClean="0"/>
              <a:t>m</a:t>
            </a:r>
            <a:r>
              <a:rPr lang="en-US" dirty="0" smtClean="0"/>
              <a:t> times on corresponding outputs of the sub-transforms) pre-multiplied by roots of unity (known as twiddle factors).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81000" y="457200"/>
            <a:ext cx="5181600" cy="6019800"/>
          </a:xfrm>
        </p:spPr>
        <p:txBody>
          <a:bodyPr>
            <a:normAutofit/>
          </a:bodyPr>
          <a:lstStyle/>
          <a:p>
            <a:r>
              <a:rPr lang="en-US" dirty="0" smtClean="0"/>
              <a:t>In the case of the radix-2 Cooley-</a:t>
            </a:r>
            <a:r>
              <a:rPr lang="en-US" dirty="0" err="1" smtClean="0"/>
              <a:t>Tukey</a:t>
            </a:r>
            <a:r>
              <a:rPr lang="en-US" dirty="0" smtClean="0"/>
              <a:t> algorithm, the butterfly is simply a DFT of size 2 that takes two inputs (</a:t>
            </a:r>
            <a:r>
              <a:rPr lang="en-US" i="1" dirty="0" smtClean="0"/>
              <a:t>x</a:t>
            </a:r>
            <a:r>
              <a:rPr lang="en-US" baseline="-25000" dirty="0" smtClean="0"/>
              <a:t>0</a:t>
            </a:r>
            <a:r>
              <a:rPr lang="en-US" dirty="0" smtClean="0"/>
              <a:t>,</a:t>
            </a:r>
            <a:r>
              <a:rPr lang="en-US" i="1" dirty="0" smtClean="0"/>
              <a:t>x</a:t>
            </a:r>
            <a:r>
              <a:rPr lang="en-US" baseline="-25000" dirty="0" smtClean="0"/>
              <a:t>1</a:t>
            </a:r>
            <a:r>
              <a:rPr lang="en-US" dirty="0" smtClean="0"/>
              <a:t>) </a:t>
            </a:r>
            <a:r>
              <a:rPr lang="en-US" dirty="0" smtClean="0"/>
              <a:t>and </a:t>
            </a:r>
            <a:r>
              <a:rPr lang="en-US" dirty="0" smtClean="0"/>
              <a:t>gives two outputs (</a:t>
            </a:r>
            <a:r>
              <a:rPr lang="en-US" i="1" dirty="0" smtClean="0"/>
              <a:t>y</a:t>
            </a:r>
            <a:r>
              <a:rPr lang="en-US" baseline="-25000" dirty="0" smtClean="0"/>
              <a:t>0</a:t>
            </a:r>
            <a:r>
              <a:rPr lang="en-US" dirty="0" smtClean="0"/>
              <a:t>,</a:t>
            </a:r>
            <a:r>
              <a:rPr lang="en-US" i="1" dirty="0" smtClean="0"/>
              <a:t>y</a:t>
            </a:r>
            <a:r>
              <a:rPr lang="en-US" baseline="-25000" dirty="0" smtClean="0"/>
              <a:t>1</a:t>
            </a:r>
            <a:r>
              <a:rPr lang="en-US" dirty="0" smtClean="0"/>
              <a:t>) by the formula (not including twiddle factors):</a:t>
            </a:r>
          </a:p>
          <a:p>
            <a:pPr>
              <a:buNone/>
            </a:pPr>
            <a:r>
              <a:rPr lang="en-US" i="1" dirty="0" smtClean="0"/>
              <a:t>                   y</a:t>
            </a:r>
            <a:r>
              <a:rPr lang="en-US" baseline="-25000" dirty="0" smtClean="0"/>
              <a:t>0</a:t>
            </a:r>
            <a:r>
              <a:rPr lang="en-US" dirty="0" smtClean="0"/>
              <a:t> </a:t>
            </a:r>
            <a:r>
              <a:rPr lang="en-US" dirty="0" smtClean="0"/>
              <a:t>= </a:t>
            </a:r>
            <a:r>
              <a:rPr lang="en-US" i="1" dirty="0" smtClean="0"/>
              <a:t>x</a:t>
            </a:r>
            <a:r>
              <a:rPr lang="en-US" baseline="-25000" dirty="0" smtClean="0"/>
              <a:t>0</a:t>
            </a:r>
            <a:r>
              <a:rPr lang="en-US" dirty="0" smtClean="0"/>
              <a:t> + </a:t>
            </a:r>
            <a:r>
              <a:rPr lang="en-US" i="1" dirty="0" smtClean="0"/>
              <a:t>x</a:t>
            </a:r>
            <a:r>
              <a:rPr lang="en-US" baseline="-25000" dirty="0" smtClean="0"/>
              <a:t>1</a:t>
            </a:r>
            <a:r>
              <a:rPr lang="en-US" dirty="0" smtClean="0"/>
              <a:t> </a:t>
            </a:r>
          </a:p>
          <a:p>
            <a:pPr>
              <a:buNone/>
            </a:pPr>
            <a:r>
              <a:rPr lang="en-US" i="1" dirty="0" smtClean="0"/>
              <a:t>                   y</a:t>
            </a:r>
            <a:r>
              <a:rPr lang="en-US" baseline="-25000" dirty="0" smtClean="0"/>
              <a:t>1</a:t>
            </a:r>
            <a:r>
              <a:rPr lang="en-US" dirty="0" smtClean="0"/>
              <a:t> </a:t>
            </a:r>
            <a:r>
              <a:rPr lang="en-US" dirty="0" smtClean="0"/>
              <a:t>= </a:t>
            </a:r>
            <a:r>
              <a:rPr lang="en-US" i="1" dirty="0" smtClean="0"/>
              <a:t>x</a:t>
            </a:r>
            <a:r>
              <a:rPr lang="en-US" baseline="-25000" dirty="0" smtClean="0"/>
              <a:t>0</a:t>
            </a:r>
            <a:r>
              <a:rPr lang="en-US" dirty="0" smtClean="0"/>
              <a:t> − </a:t>
            </a:r>
            <a:r>
              <a:rPr lang="en-US" i="1" dirty="0" smtClean="0"/>
              <a:t>x</a:t>
            </a:r>
            <a:r>
              <a:rPr lang="en-US" baseline="-25000" dirty="0" smtClean="0"/>
              <a:t>1</a:t>
            </a:r>
            <a:r>
              <a:rPr lang="en-US" dirty="0" smtClean="0"/>
              <a:t> </a:t>
            </a:r>
          </a:p>
          <a:p>
            <a:r>
              <a:rPr lang="en-US" dirty="0" smtClean="0"/>
              <a:t>More </a:t>
            </a:r>
            <a:r>
              <a:rPr lang="en-US" dirty="0" smtClean="0"/>
              <a:t>generally, a DFT on </a:t>
            </a:r>
            <a:r>
              <a:rPr lang="en-US" i="1" dirty="0" smtClean="0"/>
              <a:t>n</a:t>
            </a:r>
            <a:r>
              <a:rPr lang="en-US" dirty="0" smtClean="0"/>
              <a:t> = 2</a:t>
            </a:r>
            <a:r>
              <a:rPr lang="en-US" i="1" baseline="30000" dirty="0" smtClean="0"/>
              <a:t>p</a:t>
            </a:r>
            <a:r>
              <a:rPr lang="en-US" dirty="0" smtClean="0"/>
              <a:t> inputs with respect to a primitive </a:t>
            </a:r>
            <a:r>
              <a:rPr lang="en-US" i="1" dirty="0" smtClean="0"/>
              <a:t>n</a:t>
            </a:r>
            <a:r>
              <a:rPr lang="en-US" dirty="0" smtClean="0"/>
              <a:t>-</a:t>
            </a:r>
            <a:r>
              <a:rPr lang="en-US" dirty="0" err="1" smtClean="0"/>
              <a:t>th</a:t>
            </a:r>
            <a:r>
              <a:rPr lang="en-US" dirty="0" smtClean="0"/>
              <a:t> root of unity relies on </a:t>
            </a:r>
            <a:r>
              <a:rPr lang="en-US" i="1" dirty="0" smtClean="0"/>
              <a:t>O</a:t>
            </a:r>
            <a:r>
              <a:rPr lang="en-US" dirty="0" smtClean="0"/>
              <a:t>(</a:t>
            </a:r>
            <a:r>
              <a:rPr lang="en-US" i="1" dirty="0" err="1" smtClean="0"/>
              <a:t>n</a:t>
            </a:r>
            <a:r>
              <a:rPr lang="en-US" dirty="0" err="1" smtClean="0"/>
              <a:t>log</a:t>
            </a:r>
            <a:r>
              <a:rPr lang="en-US" i="1" dirty="0" err="1" smtClean="0"/>
              <a:t>n</a:t>
            </a:r>
            <a:r>
              <a:rPr lang="en-US" dirty="0" smtClean="0"/>
              <a:t>) butterflies of the form:</a:t>
            </a:r>
          </a:p>
          <a:p>
            <a:pPr>
              <a:buNone/>
            </a:pPr>
            <a:r>
              <a:rPr lang="en-US" i="1" dirty="0" smtClean="0"/>
              <a:t>                   y</a:t>
            </a:r>
            <a:r>
              <a:rPr lang="en-US" baseline="-25000" dirty="0" smtClean="0"/>
              <a:t>0</a:t>
            </a:r>
            <a:r>
              <a:rPr lang="en-US" dirty="0" smtClean="0"/>
              <a:t> </a:t>
            </a:r>
            <a:r>
              <a:rPr lang="en-US" dirty="0" smtClean="0"/>
              <a:t>= </a:t>
            </a:r>
            <a:r>
              <a:rPr lang="en-US" i="1" dirty="0" smtClean="0"/>
              <a:t>x</a:t>
            </a:r>
            <a:r>
              <a:rPr lang="en-US" baseline="-25000" dirty="0" smtClean="0"/>
              <a:t>0</a:t>
            </a:r>
            <a:r>
              <a:rPr lang="en-US" dirty="0" smtClean="0"/>
              <a:t> + </a:t>
            </a:r>
            <a:r>
              <a:rPr lang="en-US" i="1" dirty="0" smtClean="0"/>
              <a:t>x</a:t>
            </a:r>
            <a:r>
              <a:rPr lang="en-US" baseline="-25000" dirty="0" smtClean="0"/>
              <a:t>1</a:t>
            </a:r>
            <a:r>
              <a:rPr lang="en-US" dirty="0" smtClean="0"/>
              <a:t>ω</a:t>
            </a:r>
            <a:r>
              <a:rPr lang="en-US" i="1" baseline="30000" dirty="0" smtClean="0"/>
              <a:t>i</a:t>
            </a:r>
            <a:r>
              <a:rPr lang="en-US" dirty="0" smtClean="0"/>
              <a:t> </a:t>
            </a:r>
            <a:endParaRPr lang="en-US" dirty="0" smtClean="0"/>
          </a:p>
          <a:p>
            <a:pPr>
              <a:buNone/>
            </a:pPr>
            <a:r>
              <a:rPr lang="en-US" i="1" dirty="0" smtClean="0"/>
              <a:t> </a:t>
            </a:r>
            <a:r>
              <a:rPr lang="en-US" i="1" dirty="0" smtClean="0"/>
              <a:t>                  y</a:t>
            </a:r>
            <a:r>
              <a:rPr lang="en-US" baseline="-25000" dirty="0" smtClean="0"/>
              <a:t>1</a:t>
            </a:r>
            <a:r>
              <a:rPr lang="en-US" dirty="0" smtClean="0"/>
              <a:t> </a:t>
            </a:r>
            <a:r>
              <a:rPr lang="en-US" dirty="0" smtClean="0"/>
              <a:t>= </a:t>
            </a:r>
            <a:r>
              <a:rPr lang="en-US" i="1" dirty="0" smtClean="0"/>
              <a:t>x</a:t>
            </a:r>
            <a:r>
              <a:rPr lang="en-US" baseline="-25000" dirty="0" smtClean="0"/>
              <a:t>0</a:t>
            </a:r>
            <a:r>
              <a:rPr lang="en-US" dirty="0" smtClean="0"/>
              <a:t> − </a:t>
            </a:r>
            <a:r>
              <a:rPr lang="en-US" i="1" dirty="0" smtClean="0"/>
              <a:t>x</a:t>
            </a:r>
            <a:r>
              <a:rPr lang="en-US" baseline="-25000" dirty="0" smtClean="0"/>
              <a:t>1</a:t>
            </a:r>
            <a:r>
              <a:rPr lang="en-US" dirty="0" smtClean="0"/>
              <a:t>ω</a:t>
            </a:r>
            <a:r>
              <a:rPr lang="en-US" i="1" baseline="30000" dirty="0" smtClean="0"/>
              <a:t>i</a:t>
            </a:r>
            <a:r>
              <a:rPr lang="en-US" dirty="0" smtClean="0"/>
              <a:t> </a:t>
            </a:r>
          </a:p>
          <a:p>
            <a:endParaRPr lang="en-US" dirty="0"/>
          </a:p>
        </p:txBody>
      </p:sp>
      <p:pic>
        <p:nvPicPr>
          <p:cNvPr id="6" name="Content Placeholder 5" descr="Image:Butterfly-FFT.png">
            <a:hlinkClick r:id="rId2"/>
          </p:cNvPr>
          <p:cNvPicPr>
            <a:picLocks noGrp="1"/>
          </p:cNvPicPr>
          <p:nvPr>
            <p:ph sz="quarter" idx="2"/>
          </p:nvPr>
        </p:nvPicPr>
        <p:blipFill>
          <a:blip r:embed="rId3"/>
          <a:srcRect/>
          <a:stretch>
            <a:fillRect/>
          </a:stretch>
        </p:blipFill>
        <p:spPr bwMode="auto">
          <a:xfrm>
            <a:off x="5715000" y="1371600"/>
            <a:ext cx="2817207"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285</TotalTime>
  <Words>627</Words>
  <Application>Microsoft Office PowerPoint</Application>
  <PresentationFormat>On-screen Show (4:3)</PresentationFormat>
  <Paragraphs>72</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Equity</vt:lpstr>
      <vt:lpstr>FFT ALGORITHMS</vt:lpstr>
      <vt:lpstr>Discrete Fourier transformation</vt:lpstr>
      <vt:lpstr>Fast Fourier Transform</vt:lpstr>
      <vt:lpstr>Twiddle factor</vt:lpstr>
      <vt:lpstr>FFT ALGORITHMS</vt:lpstr>
      <vt:lpstr>Slide 6</vt:lpstr>
      <vt:lpstr>Slide 7</vt:lpstr>
      <vt:lpstr>Butterfly operator</vt:lpstr>
      <vt:lpstr>Slide 9</vt:lpstr>
      <vt:lpstr>Slide 10</vt:lpstr>
      <vt:lpstr>Slide 11</vt:lpstr>
      <vt:lpstr>Slide 12</vt:lpstr>
      <vt:lpstr>Slide 13</vt:lpstr>
      <vt:lpstr>Slide 14</vt:lpstr>
      <vt:lpstr>Slide 15</vt:lpstr>
      <vt:lpstr>Diagram for Radix-2 &amp; Radix-4</vt:lpstr>
      <vt:lpstr>Comparison</vt:lpstr>
      <vt:lpstr>References</vt:lpstr>
    </vt:vector>
  </TitlesOfParts>
  <Company>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FFT ALGORITHMS</dc:title>
  <dc:creator> </dc:creator>
  <cp:lastModifiedBy> </cp:lastModifiedBy>
  <cp:revision>8</cp:revision>
  <dcterms:created xsi:type="dcterms:W3CDTF">2007-11-27T23:41:40Z</dcterms:created>
  <dcterms:modified xsi:type="dcterms:W3CDTF">2007-11-28T04:27:19Z</dcterms:modified>
</cp:coreProperties>
</file>