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B5B6-ADE4-7ED3-685E-5C1F13F5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27E-3D91-4031-8BF9-F676A961C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EB55-D713-8202-0A23-BAB4CF9F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B5FE-9CCE-B92C-4739-473511D7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9506-576F-1725-93D9-0DE26476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E40-C199-E314-6836-D54DD9D8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D78A-FB55-5E56-71F0-31BB1864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78CF-12AD-E1E7-82F5-F1306E8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8BFE-D609-0D7B-5B90-027A652A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4CE9-64A2-8A15-BD98-07ADE14D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3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4FDDA-482A-6B35-522B-C94AE5D3E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7BA9-8FE2-17CB-831E-CC4E683A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B892-2405-FDBE-E9F5-E7C8ECA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A4C6-93A8-37E6-4F6A-0AD3122B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2603-C4D0-C23E-6C7F-1AAF09DE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6F8B-E746-8FE3-8557-0F354E18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C2F0-3A5C-E4DD-9C1F-63FE67FA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CC45-4B66-16D0-610B-FB29A81C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0C72-5AAC-BC84-7150-9D55D197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B672-8014-6C59-5D2B-9CE571B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7255-C5A6-E93E-E0E7-5B3C897F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2399-59D7-6442-8996-FB657295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138C-E737-24B5-6CD8-C35D1B96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3C04-055D-7206-E0A7-40DB16C4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0832-F883-DB3A-6933-B03D4C3D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4983-7409-0B50-E576-144BCA46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613C-5DF5-C203-48C2-982CB754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77A1-147A-AE7B-8A17-DA350A6A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C1FBF-63F1-91CF-0E45-642CC7A1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6B771-E407-7A34-23F7-7378A8C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9BA49-5C17-E362-5824-E203876D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E956-B011-A3F4-2C95-E8788EF6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96E1A-8EE7-B873-60C2-86B38B53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4B4C-0F21-A15A-6673-34958046C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AD7C1-0BF0-2A3A-8FBF-D274BDD19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3DAC0-01AC-4F73-B6A7-662E80DE6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C9AA7-75EE-A6C7-4119-761D8256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79827-CD51-1A10-106D-D0CBE688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6D393-2761-454F-41DD-EA072D9B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C8D-728D-BAFE-9F0E-D67DAD9C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BED97-9644-4DAA-A345-65EF02FC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1158A-3D7E-7E24-8439-03828EFB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88315-CC36-D104-EAB7-23362D22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1065-6FF5-527A-6B34-1AE7DEDC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6E06C-5899-89F0-6509-FC9DA437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9869-BF22-6889-D056-73F8869F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D4D8-8EFB-F2D3-BAEB-62BC5758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629-9C65-113E-DDCE-8FD4D473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05066-1388-8BE3-6FA1-AF73ED4D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B09C0-BE3D-A413-1EC7-E35DB8AF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B885-92D3-C3F4-CDFB-70A8A55B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5EC1-2563-444A-AE01-182E6A5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C71F-D3B5-2FB2-8EBD-E422E10E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25CE1-8BAA-5130-390E-7CFB8406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6DED-2BE8-B708-BD0D-DF61AAFD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7522-9AF9-9CEA-1494-2183CE66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9222-730C-C936-C66D-B4D147FC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F104-BAAA-880A-AC83-32B2936A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FE9F9-5921-623C-69C1-2ADB47E8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01BB-937D-597E-BB6C-762A0C2E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DB46-927F-D0C5-5C21-2B7D2977E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549D-D7C5-4F0F-A12D-47C504BC05F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87D9-9A15-3A32-3DCE-5E7A7CE95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0271-D8CD-4120-C3C8-827C7D309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CCBD-48D4-49A1-8B72-41F44074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575D1-507D-6E4A-474A-0F2FE86BB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Temporal Resolution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7907BA-64CC-46B5-E173-EEDCAC6D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 past a cylinder</a:t>
            </a:r>
          </a:p>
        </p:txBody>
      </p:sp>
    </p:spTree>
    <p:extLst>
      <p:ext uri="{BB962C8B-B14F-4D97-AF65-F5344CB8AC3E}">
        <p14:creationId xmlns:p14="http://schemas.microsoft.com/office/powerpoint/2010/main" val="261548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42ED-6737-1017-0277-B038094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5860D-1F1B-DCA3-7F11-C6E77B780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154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𝑣𝑠</m:t>
                        </m:r>
                      </m:sub>
                    </m:sSub>
                  </m:oMath>
                </a14:m>
                <a:r>
                  <a:rPr lang="en-US" dirty="0"/>
                  <a:t>: frequency of vortex shedding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diameter of cylinder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freestream velocity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5860D-1F1B-DCA3-7F11-C6E77B780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154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8460F4-251C-790D-AAC9-97D84095F7EF}"/>
              </a:ext>
            </a:extLst>
          </p:cNvPr>
          <p:cNvSpPr txBox="1"/>
          <p:nvPr/>
        </p:nvSpPr>
        <p:spPr>
          <a:xfrm>
            <a:off x="5421745" y="6477267"/>
            <a:ext cx="665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https://commons.wikimedia.org/wiki/File:Vortex-street-animation.gif</a:t>
            </a:r>
          </a:p>
        </p:txBody>
      </p:sp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36CF98-0C4D-4268-0E46-88E26DE4D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2403764"/>
            <a:ext cx="4100944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1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7CFB-E768-F740-554C-44D3A797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164C5-7205-A44F-5EAB-FC70EB629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72709" cy="435133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𝑔𝑢𝑒𝑠𝑠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𝑔𝑢𝑒𝑠𝑠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𝑔𝑢𝑒𝑠𝑠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𝑔𝑢𝑒𝑠𝑠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𝑔𝑢𝑒𝑠𝑠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𝑔𝑢𝑒𝑠𝑠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164C5-7205-A44F-5EAB-FC70EB629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72709" cy="4351338"/>
              </a:xfrm>
              <a:blipFill>
                <a:blip r:embed="rId2"/>
                <a:stretch>
                  <a:fillRect l="-191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E1BD94B-8EB2-4E71-B908-6F846CC41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1945" y="1690688"/>
                <a:ext cx="44727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+0.25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E1BD94B-8EB2-4E71-B908-6F846CC4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45" y="1690688"/>
                <a:ext cx="4472709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2A698FF-B699-9F64-39E7-9F5F7D098B52}"/>
              </a:ext>
            </a:extLst>
          </p:cNvPr>
          <p:cNvSpPr/>
          <p:nvPr/>
        </p:nvSpPr>
        <p:spPr>
          <a:xfrm>
            <a:off x="7213600" y="2761673"/>
            <a:ext cx="4608945" cy="278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2B542C-79A4-CCEB-7817-8FB64C07436C}"/>
              </a:ext>
            </a:extLst>
          </p:cNvPr>
          <p:cNvSpPr/>
          <p:nvPr/>
        </p:nvSpPr>
        <p:spPr>
          <a:xfrm>
            <a:off x="8155709" y="3924010"/>
            <a:ext cx="471054" cy="472499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95EEDF-04D1-2874-B0B4-A204B4F6B080}"/>
              </a:ext>
            </a:extLst>
          </p:cNvPr>
          <p:cNvCxnSpPr/>
          <p:nvPr/>
        </p:nvCxnSpPr>
        <p:spPr>
          <a:xfrm>
            <a:off x="7213600" y="5726545"/>
            <a:ext cx="460894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373BF-B852-4452-9D3E-4EA54AA23670}"/>
                  </a:ext>
                </a:extLst>
              </p:cNvPr>
              <p:cNvSpPr txBox="1"/>
              <p:nvPr/>
            </p:nvSpPr>
            <p:spPr>
              <a:xfrm>
                <a:off x="9042400" y="5782025"/>
                <a:ext cx="1080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2373BF-B852-4452-9D3E-4EA54AA2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00" y="5782025"/>
                <a:ext cx="10806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DDA0C3F-9BF3-CA91-1288-A60D56660C15}"/>
              </a:ext>
            </a:extLst>
          </p:cNvPr>
          <p:cNvGrpSpPr/>
          <p:nvPr/>
        </p:nvGrpSpPr>
        <p:grpSpPr>
          <a:xfrm>
            <a:off x="6788589" y="3006292"/>
            <a:ext cx="329183" cy="2300143"/>
            <a:chOff x="6692762" y="3325091"/>
            <a:chExt cx="329183" cy="23001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542153-BE5A-F488-ABD0-12C29635A12C}"/>
                </a:ext>
              </a:extLst>
            </p:cNvPr>
            <p:cNvCxnSpPr/>
            <p:nvPr/>
          </p:nvCxnSpPr>
          <p:spPr>
            <a:xfrm>
              <a:off x="6694054" y="3325091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3B1FCF-B658-EF67-55EB-4A24C4B3B44C}"/>
                </a:ext>
              </a:extLst>
            </p:cNvPr>
            <p:cNvCxnSpPr/>
            <p:nvPr/>
          </p:nvCxnSpPr>
          <p:spPr>
            <a:xfrm>
              <a:off x="6693408" y="3477491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DFA1DE-6292-032B-C6A8-49F8AEB94AC2}"/>
                </a:ext>
              </a:extLst>
            </p:cNvPr>
            <p:cNvCxnSpPr/>
            <p:nvPr/>
          </p:nvCxnSpPr>
          <p:spPr>
            <a:xfrm>
              <a:off x="6693408" y="3629891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125863-2EAD-E117-1144-F7BADA251EAD}"/>
                </a:ext>
              </a:extLst>
            </p:cNvPr>
            <p:cNvCxnSpPr/>
            <p:nvPr/>
          </p:nvCxnSpPr>
          <p:spPr>
            <a:xfrm>
              <a:off x="6693408" y="3782291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5FF9C8-AFBE-88AD-E81B-83D76418B3A1}"/>
                </a:ext>
              </a:extLst>
            </p:cNvPr>
            <p:cNvCxnSpPr/>
            <p:nvPr/>
          </p:nvCxnSpPr>
          <p:spPr>
            <a:xfrm>
              <a:off x="6694054" y="3939309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D4F317-824E-D559-28FD-31038BAC870C}"/>
                </a:ext>
              </a:extLst>
            </p:cNvPr>
            <p:cNvCxnSpPr/>
            <p:nvPr/>
          </p:nvCxnSpPr>
          <p:spPr>
            <a:xfrm>
              <a:off x="6693408" y="4091709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F64B13-08B8-262A-E436-8BC8E6C3FE77}"/>
                </a:ext>
              </a:extLst>
            </p:cNvPr>
            <p:cNvCxnSpPr/>
            <p:nvPr/>
          </p:nvCxnSpPr>
          <p:spPr>
            <a:xfrm>
              <a:off x="6693408" y="4244109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08128FC-EC5F-9F54-FADA-519EF35204CB}"/>
                </a:ext>
              </a:extLst>
            </p:cNvPr>
            <p:cNvCxnSpPr/>
            <p:nvPr/>
          </p:nvCxnSpPr>
          <p:spPr>
            <a:xfrm>
              <a:off x="6693408" y="4396509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284961-8B9E-4D70-919B-97629571525C}"/>
                </a:ext>
              </a:extLst>
            </p:cNvPr>
            <p:cNvCxnSpPr/>
            <p:nvPr/>
          </p:nvCxnSpPr>
          <p:spPr>
            <a:xfrm>
              <a:off x="6693408" y="4553816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DE1B5A-D77D-614C-0E2B-FF255AF9DC76}"/>
                </a:ext>
              </a:extLst>
            </p:cNvPr>
            <p:cNvCxnSpPr/>
            <p:nvPr/>
          </p:nvCxnSpPr>
          <p:spPr>
            <a:xfrm>
              <a:off x="6692762" y="4706216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7BBB2F6-612B-F6B5-6D20-3576F3925939}"/>
                </a:ext>
              </a:extLst>
            </p:cNvPr>
            <p:cNvCxnSpPr/>
            <p:nvPr/>
          </p:nvCxnSpPr>
          <p:spPr>
            <a:xfrm>
              <a:off x="6692762" y="4858616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D2EE06-7807-E80D-4DE2-6A5B576E447C}"/>
                </a:ext>
              </a:extLst>
            </p:cNvPr>
            <p:cNvCxnSpPr/>
            <p:nvPr/>
          </p:nvCxnSpPr>
          <p:spPr>
            <a:xfrm>
              <a:off x="6692762" y="5011016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216EDCE-28AF-74AB-6368-6E8AF95DD77E}"/>
                </a:ext>
              </a:extLst>
            </p:cNvPr>
            <p:cNvCxnSpPr/>
            <p:nvPr/>
          </p:nvCxnSpPr>
          <p:spPr>
            <a:xfrm>
              <a:off x="6693408" y="5168034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5D5F5D-7D0E-C698-4634-CAFF8E1DB4DE}"/>
                </a:ext>
              </a:extLst>
            </p:cNvPr>
            <p:cNvCxnSpPr/>
            <p:nvPr/>
          </p:nvCxnSpPr>
          <p:spPr>
            <a:xfrm>
              <a:off x="6692762" y="5320434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4B8D967-3495-BAEF-92D1-35A89970227E}"/>
                </a:ext>
              </a:extLst>
            </p:cNvPr>
            <p:cNvCxnSpPr/>
            <p:nvPr/>
          </p:nvCxnSpPr>
          <p:spPr>
            <a:xfrm>
              <a:off x="6692762" y="5472834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1B31D7-F346-EB2C-4F95-1D76D0C9050E}"/>
                </a:ext>
              </a:extLst>
            </p:cNvPr>
            <p:cNvCxnSpPr/>
            <p:nvPr/>
          </p:nvCxnSpPr>
          <p:spPr>
            <a:xfrm>
              <a:off x="6692762" y="5625234"/>
              <a:ext cx="32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696BF-98B8-963C-4BDE-213F5D6892BE}"/>
                  </a:ext>
                </a:extLst>
              </p:cNvPr>
              <p:cNvSpPr txBox="1"/>
              <p:nvPr/>
            </p:nvSpPr>
            <p:spPr>
              <a:xfrm>
                <a:off x="6077746" y="3777528"/>
                <a:ext cx="8477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696BF-98B8-963C-4BDE-213F5D68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46" y="3777528"/>
                <a:ext cx="84772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318F992-8376-5D97-4856-18BC34A1EF45}"/>
              </a:ext>
            </a:extLst>
          </p:cNvPr>
          <p:cNvGrpSpPr/>
          <p:nvPr/>
        </p:nvGrpSpPr>
        <p:grpSpPr>
          <a:xfrm>
            <a:off x="8929116" y="2989380"/>
            <a:ext cx="329183" cy="2300143"/>
            <a:chOff x="6692762" y="3325091"/>
            <a:chExt cx="329183" cy="230014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88BDA4-3825-167D-BAC0-13979EE0403A}"/>
                </a:ext>
              </a:extLst>
            </p:cNvPr>
            <p:cNvCxnSpPr/>
            <p:nvPr/>
          </p:nvCxnSpPr>
          <p:spPr>
            <a:xfrm>
              <a:off x="6694054" y="33250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5A7FD03-B19D-F832-9A0B-FF6342DBC357}"/>
                </a:ext>
              </a:extLst>
            </p:cNvPr>
            <p:cNvCxnSpPr/>
            <p:nvPr/>
          </p:nvCxnSpPr>
          <p:spPr>
            <a:xfrm>
              <a:off x="6693408" y="34774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7AC8415-6D09-8230-597A-6409AED369ED}"/>
                </a:ext>
              </a:extLst>
            </p:cNvPr>
            <p:cNvCxnSpPr/>
            <p:nvPr/>
          </p:nvCxnSpPr>
          <p:spPr>
            <a:xfrm>
              <a:off x="6693408" y="36298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10B940-1569-004B-9BB3-27A341E577AA}"/>
                </a:ext>
              </a:extLst>
            </p:cNvPr>
            <p:cNvCxnSpPr/>
            <p:nvPr/>
          </p:nvCxnSpPr>
          <p:spPr>
            <a:xfrm>
              <a:off x="6693408" y="37822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954064-5EE3-3FB6-1544-ECA56903F759}"/>
                </a:ext>
              </a:extLst>
            </p:cNvPr>
            <p:cNvCxnSpPr/>
            <p:nvPr/>
          </p:nvCxnSpPr>
          <p:spPr>
            <a:xfrm>
              <a:off x="6694054" y="39393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614B151-9918-2218-049F-61DDA9C4EC24}"/>
                </a:ext>
              </a:extLst>
            </p:cNvPr>
            <p:cNvCxnSpPr/>
            <p:nvPr/>
          </p:nvCxnSpPr>
          <p:spPr>
            <a:xfrm>
              <a:off x="6693408" y="40917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A4CD40-BD27-833F-34AC-C55331A5A8A6}"/>
                </a:ext>
              </a:extLst>
            </p:cNvPr>
            <p:cNvCxnSpPr/>
            <p:nvPr/>
          </p:nvCxnSpPr>
          <p:spPr>
            <a:xfrm>
              <a:off x="6693408" y="42441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E58581-513F-2B84-AC3E-77BE0C4B34A9}"/>
                </a:ext>
              </a:extLst>
            </p:cNvPr>
            <p:cNvCxnSpPr/>
            <p:nvPr/>
          </p:nvCxnSpPr>
          <p:spPr>
            <a:xfrm>
              <a:off x="6693408" y="43965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55AD84E-49F5-46F9-5AE0-B940546FA0AC}"/>
                </a:ext>
              </a:extLst>
            </p:cNvPr>
            <p:cNvCxnSpPr/>
            <p:nvPr/>
          </p:nvCxnSpPr>
          <p:spPr>
            <a:xfrm>
              <a:off x="6693408" y="45538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2F8F73-19E1-F0D4-F816-C38548062756}"/>
                </a:ext>
              </a:extLst>
            </p:cNvPr>
            <p:cNvCxnSpPr/>
            <p:nvPr/>
          </p:nvCxnSpPr>
          <p:spPr>
            <a:xfrm>
              <a:off x="6692762" y="47062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BA1A191-A34D-4A11-D6B9-CE8518AC8ABA}"/>
                </a:ext>
              </a:extLst>
            </p:cNvPr>
            <p:cNvCxnSpPr/>
            <p:nvPr/>
          </p:nvCxnSpPr>
          <p:spPr>
            <a:xfrm>
              <a:off x="6692762" y="48586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0DDC3B8-D986-4C5A-B624-708033548CCF}"/>
                </a:ext>
              </a:extLst>
            </p:cNvPr>
            <p:cNvCxnSpPr/>
            <p:nvPr/>
          </p:nvCxnSpPr>
          <p:spPr>
            <a:xfrm>
              <a:off x="6692762" y="50110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C64DB9F-C1AB-D629-B947-531CC07A139A}"/>
                </a:ext>
              </a:extLst>
            </p:cNvPr>
            <p:cNvCxnSpPr/>
            <p:nvPr/>
          </p:nvCxnSpPr>
          <p:spPr>
            <a:xfrm>
              <a:off x="6693408" y="51680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2860ACB-D102-6FBD-9484-8C8FF1537B37}"/>
                </a:ext>
              </a:extLst>
            </p:cNvPr>
            <p:cNvCxnSpPr/>
            <p:nvPr/>
          </p:nvCxnSpPr>
          <p:spPr>
            <a:xfrm>
              <a:off x="6692762" y="53204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10456A4-1759-4421-4D10-26847E8CA7C4}"/>
                </a:ext>
              </a:extLst>
            </p:cNvPr>
            <p:cNvCxnSpPr/>
            <p:nvPr/>
          </p:nvCxnSpPr>
          <p:spPr>
            <a:xfrm>
              <a:off x="6692762" y="54728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D1EECF3-5298-75EF-44E6-6455BA2C2343}"/>
                </a:ext>
              </a:extLst>
            </p:cNvPr>
            <p:cNvCxnSpPr/>
            <p:nvPr/>
          </p:nvCxnSpPr>
          <p:spPr>
            <a:xfrm>
              <a:off x="6692762" y="56252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37535E-928B-0124-86FC-8160DDCB4DAF}"/>
              </a:ext>
            </a:extLst>
          </p:cNvPr>
          <p:cNvGrpSpPr/>
          <p:nvPr/>
        </p:nvGrpSpPr>
        <p:grpSpPr>
          <a:xfrm>
            <a:off x="10803451" y="2989380"/>
            <a:ext cx="329183" cy="2300143"/>
            <a:chOff x="6692762" y="3325091"/>
            <a:chExt cx="329183" cy="23001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D2927B5-4936-5844-669D-990BD713BCB9}"/>
                </a:ext>
              </a:extLst>
            </p:cNvPr>
            <p:cNvCxnSpPr/>
            <p:nvPr/>
          </p:nvCxnSpPr>
          <p:spPr>
            <a:xfrm>
              <a:off x="6694054" y="33250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CB4FA1-6038-278D-9718-CE9A2709406D}"/>
                </a:ext>
              </a:extLst>
            </p:cNvPr>
            <p:cNvCxnSpPr/>
            <p:nvPr/>
          </p:nvCxnSpPr>
          <p:spPr>
            <a:xfrm>
              <a:off x="6693408" y="34774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F3D495-6764-7C2F-4B34-003BFD97E71E}"/>
                </a:ext>
              </a:extLst>
            </p:cNvPr>
            <p:cNvCxnSpPr/>
            <p:nvPr/>
          </p:nvCxnSpPr>
          <p:spPr>
            <a:xfrm>
              <a:off x="6693408" y="36298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E22AFB9-3C06-333C-B919-141BEB00352B}"/>
                </a:ext>
              </a:extLst>
            </p:cNvPr>
            <p:cNvCxnSpPr/>
            <p:nvPr/>
          </p:nvCxnSpPr>
          <p:spPr>
            <a:xfrm>
              <a:off x="6693408" y="3782291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4F4AC30-AAC1-F437-9328-CEB078854EEF}"/>
                </a:ext>
              </a:extLst>
            </p:cNvPr>
            <p:cNvCxnSpPr/>
            <p:nvPr/>
          </p:nvCxnSpPr>
          <p:spPr>
            <a:xfrm>
              <a:off x="6694054" y="39393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920F8E3-F595-23C1-013D-6EDFF24ACE91}"/>
                </a:ext>
              </a:extLst>
            </p:cNvPr>
            <p:cNvCxnSpPr/>
            <p:nvPr/>
          </p:nvCxnSpPr>
          <p:spPr>
            <a:xfrm>
              <a:off x="6693408" y="40917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CBEABC-2311-A5F7-03DF-A6026A18B0D8}"/>
                </a:ext>
              </a:extLst>
            </p:cNvPr>
            <p:cNvCxnSpPr/>
            <p:nvPr/>
          </p:nvCxnSpPr>
          <p:spPr>
            <a:xfrm>
              <a:off x="6693408" y="42441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86F528D-CA6D-AF2C-73EE-5471CA4D76C4}"/>
                </a:ext>
              </a:extLst>
            </p:cNvPr>
            <p:cNvCxnSpPr/>
            <p:nvPr/>
          </p:nvCxnSpPr>
          <p:spPr>
            <a:xfrm>
              <a:off x="6693408" y="4396509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5D4533-BD28-DC0C-4C49-90579B12A8EB}"/>
                </a:ext>
              </a:extLst>
            </p:cNvPr>
            <p:cNvCxnSpPr/>
            <p:nvPr/>
          </p:nvCxnSpPr>
          <p:spPr>
            <a:xfrm>
              <a:off x="6693408" y="45538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9951B50-9483-0945-035A-92D8FB410B56}"/>
                </a:ext>
              </a:extLst>
            </p:cNvPr>
            <p:cNvCxnSpPr/>
            <p:nvPr/>
          </p:nvCxnSpPr>
          <p:spPr>
            <a:xfrm>
              <a:off x="6692762" y="47062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7DECEE-96E9-D2AF-97F9-E6254709A332}"/>
                </a:ext>
              </a:extLst>
            </p:cNvPr>
            <p:cNvCxnSpPr/>
            <p:nvPr/>
          </p:nvCxnSpPr>
          <p:spPr>
            <a:xfrm>
              <a:off x="6692762" y="48586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0A9678A-3D0C-0428-ECBD-59FE666A33C0}"/>
                </a:ext>
              </a:extLst>
            </p:cNvPr>
            <p:cNvCxnSpPr/>
            <p:nvPr/>
          </p:nvCxnSpPr>
          <p:spPr>
            <a:xfrm>
              <a:off x="6692762" y="5011016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D9EBB3A-442A-6D53-4466-3598722EA031}"/>
                </a:ext>
              </a:extLst>
            </p:cNvPr>
            <p:cNvCxnSpPr/>
            <p:nvPr/>
          </p:nvCxnSpPr>
          <p:spPr>
            <a:xfrm>
              <a:off x="6693408" y="51680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62390D4-74D5-AAC1-637B-D6B50DA5744D}"/>
                </a:ext>
              </a:extLst>
            </p:cNvPr>
            <p:cNvCxnSpPr/>
            <p:nvPr/>
          </p:nvCxnSpPr>
          <p:spPr>
            <a:xfrm>
              <a:off x="6692762" y="53204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D3E0F16-C1ED-E8B4-2FC0-CEE9B82886FF}"/>
                </a:ext>
              </a:extLst>
            </p:cNvPr>
            <p:cNvCxnSpPr/>
            <p:nvPr/>
          </p:nvCxnSpPr>
          <p:spPr>
            <a:xfrm>
              <a:off x="6692762" y="54728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C231BFB-3912-8169-20BB-47FCEB2B7B9E}"/>
                </a:ext>
              </a:extLst>
            </p:cNvPr>
            <p:cNvCxnSpPr/>
            <p:nvPr/>
          </p:nvCxnSpPr>
          <p:spPr>
            <a:xfrm>
              <a:off x="6692762" y="5625234"/>
              <a:ext cx="3278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11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028057FE794595C2BCE4DC94EB95" ma:contentTypeVersion="15" ma:contentTypeDescription="Create a new document." ma:contentTypeScope="" ma:versionID="c28ec42788565e08d856d4c30431308d">
  <xsd:schema xmlns:xsd="http://www.w3.org/2001/XMLSchema" xmlns:xs="http://www.w3.org/2001/XMLSchema" xmlns:p="http://schemas.microsoft.com/office/2006/metadata/properties" xmlns:ns2="dd9d0721-f3e4-47ca-b0e9-72c0110dcbd6" xmlns:ns3="19c0b51b-5fe1-4acc-9920-5ac0ac364c35" targetNamespace="http://schemas.microsoft.com/office/2006/metadata/properties" ma:root="true" ma:fieldsID="e65fb078d4fff1614e8f860ab0ee6516" ns2:_="" ns3:_="">
    <xsd:import namespace="dd9d0721-f3e4-47ca-b0e9-72c0110dcbd6"/>
    <xsd:import namespace="19c0b51b-5fe1-4acc-9920-5ac0ac364c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9d0721-f3e4-47ca-b0e9-72c0110dcb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8a84e2d-2907-4229-a883-5d2e5f4447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0b51b-5fe1-4acc-9920-5ac0ac364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1017068-6d46-4054-84c3-0f7ca058df3e}" ma:internalName="TaxCatchAll" ma:showField="CatchAllData" ma:web="19c0b51b-5fe1-4acc-9920-5ac0ac364c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c0b51b-5fe1-4acc-9920-5ac0ac364c35" xsi:nil="true"/>
    <lcf76f155ced4ddcb4097134ff3c332f xmlns="dd9d0721-f3e4-47ca-b0e9-72c0110dcb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433F79-E734-4827-8CBC-354DD1F1BA78}"/>
</file>

<file path=customXml/itemProps2.xml><?xml version="1.0" encoding="utf-8"?>
<ds:datastoreItem xmlns:ds="http://schemas.openxmlformats.org/officeDocument/2006/customXml" ds:itemID="{A788621C-4838-43A4-84ED-AC7869E9FD47}"/>
</file>

<file path=customXml/itemProps3.xml><?xml version="1.0" encoding="utf-8"?>
<ds:datastoreItem xmlns:ds="http://schemas.openxmlformats.org/officeDocument/2006/customXml" ds:itemID="{AE29B2CA-8480-4F55-AEDD-37E76E0902B0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Temporal Resolution Study</vt:lpstr>
      <vt:lpstr>Background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Resolution Study</dc:title>
  <dc:creator>Alan F Andonian</dc:creator>
  <cp:lastModifiedBy>Alan F Andonian</cp:lastModifiedBy>
  <cp:revision>1</cp:revision>
  <dcterms:created xsi:type="dcterms:W3CDTF">2023-01-25T11:50:01Z</dcterms:created>
  <dcterms:modified xsi:type="dcterms:W3CDTF">2023-01-25T12:11:57Z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0x0101001751028057FE794595C2BCE4DC94EB95</vt:lpwstr>
  </property>
</Properties>
</file>