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10.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8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98" d="100"/>
          <a:sy n="98" d="100"/>
        </p:scale>
        <p:origin x="54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11" Type="http://schemas.openxmlformats.org/officeDocument/2006/relationships/customXml" Target="../customXml/item3.xml"/><Relationship Id="rId5" Type="http://schemas.openxmlformats.org/officeDocument/2006/relationships/presProps" Target="presProps.xml"/><Relationship Id="rId10" Type="http://schemas.openxmlformats.org/officeDocument/2006/relationships/customXml" Target="../customXml/item2.xml"/><Relationship Id="rId4" Type="http://schemas.openxmlformats.org/officeDocument/2006/relationships/notesMaster" Target="notesMasters/notesMaster1.xml"/><Relationship Id="rId9"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52A4D3-7A33-4DC1-A099-9AA090221C9E}" type="datetimeFigureOut">
              <a:rPr lang="en-US" smtClean="0"/>
              <a:t>1/18/2023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A4F8DB-E5A4-4943-ABA8-16A286B701A6}" type="slidenum">
              <a:rPr lang="en-US" smtClean="0"/>
              <a:t>‹#›</a:t>
            </a:fld>
            <a:endParaRPr lang="en-US"/>
          </a:p>
        </p:txBody>
      </p:sp>
    </p:spTree>
    <p:extLst>
      <p:ext uri="{BB962C8B-B14F-4D97-AF65-F5344CB8AC3E}">
        <p14:creationId xmlns:p14="http://schemas.microsoft.com/office/powerpoint/2010/main" val="3917015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computational domain selected for the two cylinder simulations has a width of 25 diameters. An Inlet height of 17 diameters. And the mooring line cylinder is placed 5 diameters away plus the length between the two cylinders.</a:t>
            </a:r>
          </a:p>
          <a:p>
            <a:endParaRPr lang="en-US"/>
          </a:p>
          <a:p>
            <a:r>
              <a:rPr lang="en-US"/>
              <a:t>The larger mooring line cylinder diameter is shown with a capital D and the smaller hydrophone cylinder is shown as a lower case d. The angel between the axis created between the centers of each cylinder and the free stream velocity is denoted as alpha. The length between the centers of the cylinders is denoted as L.</a:t>
            </a:r>
          </a:p>
        </p:txBody>
      </p:sp>
      <p:sp>
        <p:nvSpPr>
          <p:cNvPr id="4" name="Slide Number Placeholder 3"/>
          <p:cNvSpPr>
            <a:spLocks noGrp="1"/>
          </p:cNvSpPr>
          <p:nvPr>
            <p:ph type="sldNum" sz="quarter" idx="5"/>
          </p:nvPr>
        </p:nvSpPr>
        <p:spPr/>
        <p:txBody>
          <a:bodyPr/>
          <a:lstStyle/>
          <a:p>
            <a:fld id="{995AB2C6-3F84-4F8D-9947-9A76B05C10C7}" type="slidenum">
              <a:rPr lang="en-US" smtClean="0"/>
              <a:t>2</a:t>
            </a:fld>
            <a:endParaRPr lang="en-US"/>
          </a:p>
        </p:txBody>
      </p:sp>
    </p:spTree>
    <p:extLst>
      <p:ext uri="{BB962C8B-B14F-4D97-AF65-F5344CB8AC3E}">
        <p14:creationId xmlns:p14="http://schemas.microsoft.com/office/powerpoint/2010/main" val="1308345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4341E-06CD-81DA-9F7A-0BA69D5B00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748447-0C9D-2FE7-ADB7-D65B4BAE44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7AA20A-3105-EB03-F835-19982F8F473D}"/>
              </a:ext>
            </a:extLst>
          </p:cNvPr>
          <p:cNvSpPr>
            <a:spLocks noGrp="1"/>
          </p:cNvSpPr>
          <p:nvPr>
            <p:ph type="dt" sz="half" idx="10"/>
          </p:nvPr>
        </p:nvSpPr>
        <p:spPr/>
        <p:txBody>
          <a:bodyPr/>
          <a:lstStyle/>
          <a:p>
            <a:fld id="{A885699F-20D6-4427-8603-25097A5EC9B3}" type="datetimeFigureOut">
              <a:rPr lang="en-US" smtClean="0"/>
              <a:t>1/18/2023</a:t>
            </a:fld>
            <a:endParaRPr lang="en-US"/>
          </a:p>
        </p:txBody>
      </p:sp>
      <p:sp>
        <p:nvSpPr>
          <p:cNvPr id="5" name="Footer Placeholder 4">
            <a:extLst>
              <a:ext uri="{FF2B5EF4-FFF2-40B4-BE49-F238E27FC236}">
                <a16:creationId xmlns:a16="http://schemas.microsoft.com/office/drawing/2014/main" id="{10C41309-9D40-BB51-C8DE-1AC5C71C10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C258B3-07F7-FD32-B8C4-4CE6C99B930E}"/>
              </a:ext>
            </a:extLst>
          </p:cNvPr>
          <p:cNvSpPr>
            <a:spLocks noGrp="1"/>
          </p:cNvSpPr>
          <p:nvPr>
            <p:ph type="sldNum" sz="quarter" idx="12"/>
          </p:nvPr>
        </p:nvSpPr>
        <p:spPr/>
        <p:txBody>
          <a:bodyPr/>
          <a:lstStyle/>
          <a:p>
            <a:fld id="{A5CA45B7-A83C-4B7C-8481-381A5057182E}" type="slidenum">
              <a:rPr lang="en-US" smtClean="0"/>
              <a:t>‹#›</a:t>
            </a:fld>
            <a:endParaRPr lang="en-US"/>
          </a:p>
        </p:txBody>
      </p:sp>
    </p:spTree>
    <p:extLst>
      <p:ext uri="{BB962C8B-B14F-4D97-AF65-F5344CB8AC3E}">
        <p14:creationId xmlns:p14="http://schemas.microsoft.com/office/powerpoint/2010/main" val="1711709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6CC56-68D3-BD8D-747F-3DDCB2F98C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9A1931-0719-EF1E-88AC-4B0A32AD86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E95296-1B9A-5258-6CFC-8633A82DAFB0}"/>
              </a:ext>
            </a:extLst>
          </p:cNvPr>
          <p:cNvSpPr>
            <a:spLocks noGrp="1"/>
          </p:cNvSpPr>
          <p:nvPr>
            <p:ph type="dt" sz="half" idx="10"/>
          </p:nvPr>
        </p:nvSpPr>
        <p:spPr/>
        <p:txBody>
          <a:bodyPr/>
          <a:lstStyle/>
          <a:p>
            <a:fld id="{A885699F-20D6-4427-8603-25097A5EC9B3}" type="datetimeFigureOut">
              <a:rPr lang="en-US" smtClean="0"/>
              <a:t>1/18/2023</a:t>
            </a:fld>
            <a:endParaRPr lang="en-US"/>
          </a:p>
        </p:txBody>
      </p:sp>
      <p:sp>
        <p:nvSpPr>
          <p:cNvPr id="5" name="Footer Placeholder 4">
            <a:extLst>
              <a:ext uri="{FF2B5EF4-FFF2-40B4-BE49-F238E27FC236}">
                <a16:creationId xmlns:a16="http://schemas.microsoft.com/office/drawing/2014/main" id="{58D8F611-FEBB-8555-D598-92822585A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B0730-BBF6-50CD-1C5D-A712E2B3BB26}"/>
              </a:ext>
            </a:extLst>
          </p:cNvPr>
          <p:cNvSpPr>
            <a:spLocks noGrp="1"/>
          </p:cNvSpPr>
          <p:nvPr>
            <p:ph type="sldNum" sz="quarter" idx="12"/>
          </p:nvPr>
        </p:nvSpPr>
        <p:spPr/>
        <p:txBody>
          <a:bodyPr/>
          <a:lstStyle/>
          <a:p>
            <a:fld id="{A5CA45B7-A83C-4B7C-8481-381A5057182E}" type="slidenum">
              <a:rPr lang="en-US" smtClean="0"/>
              <a:t>‹#›</a:t>
            </a:fld>
            <a:endParaRPr lang="en-US"/>
          </a:p>
        </p:txBody>
      </p:sp>
    </p:spTree>
    <p:extLst>
      <p:ext uri="{BB962C8B-B14F-4D97-AF65-F5344CB8AC3E}">
        <p14:creationId xmlns:p14="http://schemas.microsoft.com/office/powerpoint/2010/main" val="4098600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80E0B6-A57A-3449-BC50-307EA3FA53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48B8D3-5184-04FF-8754-E2F0678B8A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21C6FA-F00D-5249-4106-ED8A6B1B9C3D}"/>
              </a:ext>
            </a:extLst>
          </p:cNvPr>
          <p:cNvSpPr>
            <a:spLocks noGrp="1"/>
          </p:cNvSpPr>
          <p:nvPr>
            <p:ph type="dt" sz="half" idx="10"/>
          </p:nvPr>
        </p:nvSpPr>
        <p:spPr/>
        <p:txBody>
          <a:bodyPr/>
          <a:lstStyle/>
          <a:p>
            <a:fld id="{A885699F-20D6-4427-8603-25097A5EC9B3}" type="datetimeFigureOut">
              <a:rPr lang="en-US" smtClean="0"/>
              <a:t>1/18/2023</a:t>
            </a:fld>
            <a:endParaRPr lang="en-US"/>
          </a:p>
        </p:txBody>
      </p:sp>
      <p:sp>
        <p:nvSpPr>
          <p:cNvPr id="5" name="Footer Placeholder 4">
            <a:extLst>
              <a:ext uri="{FF2B5EF4-FFF2-40B4-BE49-F238E27FC236}">
                <a16:creationId xmlns:a16="http://schemas.microsoft.com/office/drawing/2014/main" id="{4CE5068E-B244-2CE4-46D1-3921807AFC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D8618F-252B-7A85-251C-67E92E7F0819}"/>
              </a:ext>
            </a:extLst>
          </p:cNvPr>
          <p:cNvSpPr>
            <a:spLocks noGrp="1"/>
          </p:cNvSpPr>
          <p:nvPr>
            <p:ph type="sldNum" sz="quarter" idx="12"/>
          </p:nvPr>
        </p:nvSpPr>
        <p:spPr/>
        <p:txBody>
          <a:bodyPr/>
          <a:lstStyle/>
          <a:p>
            <a:fld id="{A5CA45B7-A83C-4B7C-8481-381A5057182E}" type="slidenum">
              <a:rPr lang="en-US" smtClean="0"/>
              <a:t>‹#›</a:t>
            </a:fld>
            <a:endParaRPr lang="en-US"/>
          </a:p>
        </p:txBody>
      </p:sp>
    </p:spTree>
    <p:extLst>
      <p:ext uri="{BB962C8B-B14F-4D97-AF65-F5344CB8AC3E}">
        <p14:creationId xmlns:p14="http://schemas.microsoft.com/office/powerpoint/2010/main" val="1743182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101FC-70AB-8F24-929D-47B24D79B4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4ABC36-0BA2-528E-686F-85B8E641CD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BFC806-56A0-3815-F280-359DC7D9E5E8}"/>
              </a:ext>
            </a:extLst>
          </p:cNvPr>
          <p:cNvSpPr>
            <a:spLocks noGrp="1"/>
          </p:cNvSpPr>
          <p:nvPr>
            <p:ph type="dt" sz="half" idx="10"/>
          </p:nvPr>
        </p:nvSpPr>
        <p:spPr/>
        <p:txBody>
          <a:bodyPr/>
          <a:lstStyle/>
          <a:p>
            <a:fld id="{A885699F-20D6-4427-8603-25097A5EC9B3}" type="datetimeFigureOut">
              <a:rPr lang="en-US" smtClean="0"/>
              <a:t>1/18/2023</a:t>
            </a:fld>
            <a:endParaRPr lang="en-US"/>
          </a:p>
        </p:txBody>
      </p:sp>
      <p:sp>
        <p:nvSpPr>
          <p:cNvPr id="5" name="Footer Placeholder 4">
            <a:extLst>
              <a:ext uri="{FF2B5EF4-FFF2-40B4-BE49-F238E27FC236}">
                <a16:creationId xmlns:a16="http://schemas.microsoft.com/office/drawing/2014/main" id="{13B7FC42-9613-8E52-7A21-FE7B4773E9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E5655-6033-3302-A92D-53B4E81B36EB}"/>
              </a:ext>
            </a:extLst>
          </p:cNvPr>
          <p:cNvSpPr>
            <a:spLocks noGrp="1"/>
          </p:cNvSpPr>
          <p:nvPr>
            <p:ph type="sldNum" sz="quarter" idx="12"/>
          </p:nvPr>
        </p:nvSpPr>
        <p:spPr/>
        <p:txBody>
          <a:bodyPr/>
          <a:lstStyle/>
          <a:p>
            <a:fld id="{A5CA45B7-A83C-4B7C-8481-381A5057182E}" type="slidenum">
              <a:rPr lang="en-US" smtClean="0"/>
              <a:t>‹#›</a:t>
            </a:fld>
            <a:endParaRPr lang="en-US"/>
          </a:p>
        </p:txBody>
      </p:sp>
    </p:spTree>
    <p:extLst>
      <p:ext uri="{BB962C8B-B14F-4D97-AF65-F5344CB8AC3E}">
        <p14:creationId xmlns:p14="http://schemas.microsoft.com/office/powerpoint/2010/main" val="2347591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F707A-4775-BF07-C0AA-AB7EE410EB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C96A2F-0B5F-E9D2-257C-247147C0DC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4F8CAD-5881-2A88-95D1-2092D6DAA055}"/>
              </a:ext>
            </a:extLst>
          </p:cNvPr>
          <p:cNvSpPr>
            <a:spLocks noGrp="1"/>
          </p:cNvSpPr>
          <p:nvPr>
            <p:ph type="dt" sz="half" idx="10"/>
          </p:nvPr>
        </p:nvSpPr>
        <p:spPr/>
        <p:txBody>
          <a:bodyPr/>
          <a:lstStyle/>
          <a:p>
            <a:fld id="{A885699F-20D6-4427-8603-25097A5EC9B3}" type="datetimeFigureOut">
              <a:rPr lang="en-US" smtClean="0"/>
              <a:t>1/18/2023</a:t>
            </a:fld>
            <a:endParaRPr lang="en-US"/>
          </a:p>
        </p:txBody>
      </p:sp>
      <p:sp>
        <p:nvSpPr>
          <p:cNvPr id="5" name="Footer Placeholder 4">
            <a:extLst>
              <a:ext uri="{FF2B5EF4-FFF2-40B4-BE49-F238E27FC236}">
                <a16:creationId xmlns:a16="http://schemas.microsoft.com/office/drawing/2014/main" id="{6A06A1E2-AC56-E3E7-4507-46D8A15B0B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A8792C-D228-1F53-2770-45AC94E1FFBE}"/>
              </a:ext>
            </a:extLst>
          </p:cNvPr>
          <p:cNvSpPr>
            <a:spLocks noGrp="1"/>
          </p:cNvSpPr>
          <p:nvPr>
            <p:ph type="sldNum" sz="quarter" idx="12"/>
          </p:nvPr>
        </p:nvSpPr>
        <p:spPr/>
        <p:txBody>
          <a:bodyPr/>
          <a:lstStyle/>
          <a:p>
            <a:fld id="{A5CA45B7-A83C-4B7C-8481-381A5057182E}" type="slidenum">
              <a:rPr lang="en-US" smtClean="0"/>
              <a:t>‹#›</a:t>
            </a:fld>
            <a:endParaRPr lang="en-US"/>
          </a:p>
        </p:txBody>
      </p:sp>
    </p:spTree>
    <p:extLst>
      <p:ext uri="{BB962C8B-B14F-4D97-AF65-F5344CB8AC3E}">
        <p14:creationId xmlns:p14="http://schemas.microsoft.com/office/powerpoint/2010/main" val="770717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91E91-EB09-C2BF-5206-B205D6E159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D314AE-3E3C-7DA2-E30D-A24D820BC6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775D4E-BF18-6A9D-9B93-D57A0E176A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8C7208-027F-E802-145C-A6F0C94C43E4}"/>
              </a:ext>
            </a:extLst>
          </p:cNvPr>
          <p:cNvSpPr>
            <a:spLocks noGrp="1"/>
          </p:cNvSpPr>
          <p:nvPr>
            <p:ph type="dt" sz="half" idx="10"/>
          </p:nvPr>
        </p:nvSpPr>
        <p:spPr/>
        <p:txBody>
          <a:bodyPr/>
          <a:lstStyle/>
          <a:p>
            <a:fld id="{A885699F-20D6-4427-8603-25097A5EC9B3}" type="datetimeFigureOut">
              <a:rPr lang="en-US" smtClean="0"/>
              <a:t>1/18/2023</a:t>
            </a:fld>
            <a:endParaRPr lang="en-US"/>
          </a:p>
        </p:txBody>
      </p:sp>
      <p:sp>
        <p:nvSpPr>
          <p:cNvPr id="6" name="Footer Placeholder 5">
            <a:extLst>
              <a:ext uri="{FF2B5EF4-FFF2-40B4-BE49-F238E27FC236}">
                <a16:creationId xmlns:a16="http://schemas.microsoft.com/office/drawing/2014/main" id="{2CA30056-F935-DE5B-8FFE-5B10C35049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CDD8E9-C311-2A35-4525-A4B0D4FF72B8}"/>
              </a:ext>
            </a:extLst>
          </p:cNvPr>
          <p:cNvSpPr>
            <a:spLocks noGrp="1"/>
          </p:cNvSpPr>
          <p:nvPr>
            <p:ph type="sldNum" sz="quarter" idx="12"/>
          </p:nvPr>
        </p:nvSpPr>
        <p:spPr/>
        <p:txBody>
          <a:bodyPr/>
          <a:lstStyle/>
          <a:p>
            <a:fld id="{A5CA45B7-A83C-4B7C-8481-381A5057182E}" type="slidenum">
              <a:rPr lang="en-US" smtClean="0"/>
              <a:t>‹#›</a:t>
            </a:fld>
            <a:endParaRPr lang="en-US"/>
          </a:p>
        </p:txBody>
      </p:sp>
    </p:spTree>
    <p:extLst>
      <p:ext uri="{BB962C8B-B14F-4D97-AF65-F5344CB8AC3E}">
        <p14:creationId xmlns:p14="http://schemas.microsoft.com/office/powerpoint/2010/main" val="1972569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8A658-DBAA-410F-BEFE-8297288356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E9E070-01CA-9D7C-F372-928B179F4F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8AE0D8-5547-88E9-8DF2-065E1F9BE5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BC206B-ABFB-F0D1-87A1-31F89120A6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1F0D1-B874-2892-E832-B4375E9C38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929E1B-FADF-C1BE-58BC-7D4D539845CD}"/>
              </a:ext>
            </a:extLst>
          </p:cNvPr>
          <p:cNvSpPr>
            <a:spLocks noGrp="1"/>
          </p:cNvSpPr>
          <p:nvPr>
            <p:ph type="dt" sz="half" idx="10"/>
          </p:nvPr>
        </p:nvSpPr>
        <p:spPr/>
        <p:txBody>
          <a:bodyPr/>
          <a:lstStyle/>
          <a:p>
            <a:fld id="{A885699F-20D6-4427-8603-25097A5EC9B3}" type="datetimeFigureOut">
              <a:rPr lang="en-US" smtClean="0"/>
              <a:t>1/18/2023</a:t>
            </a:fld>
            <a:endParaRPr lang="en-US"/>
          </a:p>
        </p:txBody>
      </p:sp>
      <p:sp>
        <p:nvSpPr>
          <p:cNvPr id="8" name="Footer Placeholder 7">
            <a:extLst>
              <a:ext uri="{FF2B5EF4-FFF2-40B4-BE49-F238E27FC236}">
                <a16:creationId xmlns:a16="http://schemas.microsoft.com/office/drawing/2014/main" id="{3ABF019D-5DB0-D19B-7F94-F659C4B6ED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57E56E-5E9F-8A51-18F8-E9C649DF5AF1}"/>
              </a:ext>
            </a:extLst>
          </p:cNvPr>
          <p:cNvSpPr>
            <a:spLocks noGrp="1"/>
          </p:cNvSpPr>
          <p:nvPr>
            <p:ph type="sldNum" sz="quarter" idx="12"/>
          </p:nvPr>
        </p:nvSpPr>
        <p:spPr/>
        <p:txBody>
          <a:bodyPr/>
          <a:lstStyle/>
          <a:p>
            <a:fld id="{A5CA45B7-A83C-4B7C-8481-381A5057182E}" type="slidenum">
              <a:rPr lang="en-US" smtClean="0"/>
              <a:t>‹#›</a:t>
            </a:fld>
            <a:endParaRPr lang="en-US"/>
          </a:p>
        </p:txBody>
      </p:sp>
    </p:spTree>
    <p:extLst>
      <p:ext uri="{BB962C8B-B14F-4D97-AF65-F5344CB8AC3E}">
        <p14:creationId xmlns:p14="http://schemas.microsoft.com/office/powerpoint/2010/main" val="629666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8B41A-41BB-49DA-15C1-8FE5B6C6FE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C58299-8E23-505F-82FF-84218A97447A}"/>
              </a:ext>
            </a:extLst>
          </p:cNvPr>
          <p:cNvSpPr>
            <a:spLocks noGrp="1"/>
          </p:cNvSpPr>
          <p:nvPr>
            <p:ph type="dt" sz="half" idx="10"/>
          </p:nvPr>
        </p:nvSpPr>
        <p:spPr/>
        <p:txBody>
          <a:bodyPr/>
          <a:lstStyle/>
          <a:p>
            <a:fld id="{A885699F-20D6-4427-8603-25097A5EC9B3}" type="datetimeFigureOut">
              <a:rPr lang="en-US" smtClean="0"/>
              <a:t>1/18/2023</a:t>
            </a:fld>
            <a:endParaRPr lang="en-US"/>
          </a:p>
        </p:txBody>
      </p:sp>
      <p:sp>
        <p:nvSpPr>
          <p:cNvPr id="4" name="Footer Placeholder 3">
            <a:extLst>
              <a:ext uri="{FF2B5EF4-FFF2-40B4-BE49-F238E27FC236}">
                <a16:creationId xmlns:a16="http://schemas.microsoft.com/office/drawing/2014/main" id="{BB78EAF8-DA43-EFFE-B5E6-26EED8F68A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E25523-5FB7-836E-1C9C-20DB1DE80BE2}"/>
              </a:ext>
            </a:extLst>
          </p:cNvPr>
          <p:cNvSpPr>
            <a:spLocks noGrp="1"/>
          </p:cNvSpPr>
          <p:nvPr>
            <p:ph type="sldNum" sz="quarter" idx="12"/>
          </p:nvPr>
        </p:nvSpPr>
        <p:spPr/>
        <p:txBody>
          <a:bodyPr/>
          <a:lstStyle/>
          <a:p>
            <a:fld id="{A5CA45B7-A83C-4B7C-8481-381A5057182E}" type="slidenum">
              <a:rPr lang="en-US" smtClean="0"/>
              <a:t>‹#›</a:t>
            </a:fld>
            <a:endParaRPr lang="en-US"/>
          </a:p>
        </p:txBody>
      </p:sp>
    </p:spTree>
    <p:extLst>
      <p:ext uri="{BB962C8B-B14F-4D97-AF65-F5344CB8AC3E}">
        <p14:creationId xmlns:p14="http://schemas.microsoft.com/office/powerpoint/2010/main" val="2045940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845DD-4750-130F-6CCD-A7B2261F46A7}"/>
              </a:ext>
            </a:extLst>
          </p:cNvPr>
          <p:cNvSpPr>
            <a:spLocks noGrp="1"/>
          </p:cNvSpPr>
          <p:nvPr>
            <p:ph type="dt" sz="half" idx="10"/>
          </p:nvPr>
        </p:nvSpPr>
        <p:spPr/>
        <p:txBody>
          <a:bodyPr/>
          <a:lstStyle/>
          <a:p>
            <a:fld id="{A885699F-20D6-4427-8603-25097A5EC9B3}" type="datetimeFigureOut">
              <a:rPr lang="en-US" smtClean="0"/>
              <a:t>1/18/2023</a:t>
            </a:fld>
            <a:endParaRPr lang="en-US"/>
          </a:p>
        </p:txBody>
      </p:sp>
      <p:sp>
        <p:nvSpPr>
          <p:cNvPr id="3" name="Footer Placeholder 2">
            <a:extLst>
              <a:ext uri="{FF2B5EF4-FFF2-40B4-BE49-F238E27FC236}">
                <a16:creationId xmlns:a16="http://schemas.microsoft.com/office/drawing/2014/main" id="{58EDA7B7-609E-0F5F-DB91-6462A69947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A0D711-AB59-544C-4F7D-DFC8F2266220}"/>
              </a:ext>
            </a:extLst>
          </p:cNvPr>
          <p:cNvSpPr>
            <a:spLocks noGrp="1"/>
          </p:cNvSpPr>
          <p:nvPr>
            <p:ph type="sldNum" sz="quarter" idx="12"/>
          </p:nvPr>
        </p:nvSpPr>
        <p:spPr/>
        <p:txBody>
          <a:bodyPr/>
          <a:lstStyle/>
          <a:p>
            <a:fld id="{A5CA45B7-A83C-4B7C-8481-381A5057182E}" type="slidenum">
              <a:rPr lang="en-US" smtClean="0"/>
              <a:t>‹#›</a:t>
            </a:fld>
            <a:endParaRPr lang="en-US"/>
          </a:p>
        </p:txBody>
      </p:sp>
    </p:spTree>
    <p:extLst>
      <p:ext uri="{BB962C8B-B14F-4D97-AF65-F5344CB8AC3E}">
        <p14:creationId xmlns:p14="http://schemas.microsoft.com/office/powerpoint/2010/main" val="2327008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8C2EA-13AF-04F1-A88A-F5CB711D8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68DFEA-6308-21BA-DF49-01F35E2A48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4C6A0D-3578-1E49-9328-31FBE73BA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C4F35C-FED0-5283-024D-F7AC7F2AFC26}"/>
              </a:ext>
            </a:extLst>
          </p:cNvPr>
          <p:cNvSpPr>
            <a:spLocks noGrp="1"/>
          </p:cNvSpPr>
          <p:nvPr>
            <p:ph type="dt" sz="half" idx="10"/>
          </p:nvPr>
        </p:nvSpPr>
        <p:spPr/>
        <p:txBody>
          <a:bodyPr/>
          <a:lstStyle/>
          <a:p>
            <a:fld id="{A885699F-20D6-4427-8603-25097A5EC9B3}" type="datetimeFigureOut">
              <a:rPr lang="en-US" smtClean="0"/>
              <a:t>1/18/2023</a:t>
            </a:fld>
            <a:endParaRPr lang="en-US"/>
          </a:p>
        </p:txBody>
      </p:sp>
      <p:sp>
        <p:nvSpPr>
          <p:cNvPr id="6" name="Footer Placeholder 5">
            <a:extLst>
              <a:ext uri="{FF2B5EF4-FFF2-40B4-BE49-F238E27FC236}">
                <a16:creationId xmlns:a16="http://schemas.microsoft.com/office/drawing/2014/main" id="{0DEF02E0-FF0E-D7B9-2CDD-2B9D182DC4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A46F7D-DA0B-7656-24D5-2065042044C5}"/>
              </a:ext>
            </a:extLst>
          </p:cNvPr>
          <p:cNvSpPr>
            <a:spLocks noGrp="1"/>
          </p:cNvSpPr>
          <p:nvPr>
            <p:ph type="sldNum" sz="quarter" idx="12"/>
          </p:nvPr>
        </p:nvSpPr>
        <p:spPr/>
        <p:txBody>
          <a:bodyPr/>
          <a:lstStyle/>
          <a:p>
            <a:fld id="{A5CA45B7-A83C-4B7C-8481-381A5057182E}" type="slidenum">
              <a:rPr lang="en-US" smtClean="0"/>
              <a:t>‹#›</a:t>
            </a:fld>
            <a:endParaRPr lang="en-US"/>
          </a:p>
        </p:txBody>
      </p:sp>
    </p:spTree>
    <p:extLst>
      <p:ext uri="{BB962C8B-B14F-4D97-AF65-F5344CB8AC3E}">
        <p14:creationId xmlns:p14="http://schemas.microsoft.com/office/powerpoint/2010/main" val="3073423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7CC96-2121-4CE4-47A1-ED896786B0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6FE5F1-FFE8-1E26-0663-78BFE3DF12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6D2FBA-23AD-B795-3FD8-8F8756FAC5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E67537-56C7-7AEC-D0BC-6596B1ABA3E5}"/>
              </a:ext>
            </a:extLst>
          </p:cNvPr>
          <p:cNvSpPr>
            <a:spLocks noGrp="1"/>
          </p:cNvSpPr>
          <p:nvPr>
            <p:ph type="dt" sz="half" idx="10"/>
          </p:nvPr>
        </p:nvSpPr>
        <p:spPr/>
        <p:txBody>
          <a:bodyPr/>
          <a:lstStyle/>
          <a:p>
            <a:fld id="{A885699F-20D6-4427-8603-25097A5EC9B3}" type="datetimeFigureOut">
              <a:rPr lang="en-US" smtClean="0"/>
              <a:t>1/18/2023</a:t>
            </a:fld>
            <a:endParaRPr lang="en-US"/>
          </a:p>
        </p:txBody>
      </p:sp>
      <p:sp>
        <p:nvSpPr>
          <p:cNvPr id="6" name="Footer Placeholder 5">
            <a:extLst>
              <a:ext uri="{FF2B5EF4-FFF2-40B4-BE49-F238E27FC236}">
                <a16:creationId xmlns:a16="http://schemas.microsoft.com/office/drawing/2014/main" id="{430D053F-B9CC-44FA-B518-B8E7E5592B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FD272F-2B1A-6684-957B-C2FDEC56E65F}"/>
              </a:ext>
            </a:extLst>
          </p:cNvPr>
          <p:cNvSpPr>
            <a:spLocks noGrp="1"/>
          </p:cNvSpPr>
          <p:nvPr>
            <p:ph type="sldNum" sz="quarter" idx="12"/>
          </p:nvPr>
        </p:nvSpPr>
        <p:spPr/>
        <p:txBody>
          <a:bodyPr/>
          <a:lstStyle/>
          <a:p>
            <a:fld id="{A5CA45B7-A83C-4B7C-8481-381A5057182E}" type="slidenum">
              <a:rPr lang="en-US" smtClean="0"/>
              <a:t>‹#›</a:t>
            </a:fld>
            <a:endParaRPr lang="en-US"/>
          </a:p>
        </p:txBody>
      </p:sp>
    </p:spTree>
    <p:extLst>
      <p:ext uri="{BB962C8B-B14F-4D97-AF65-F5344CB8AC3E}">
        <p14:creationId xmlns:p14="http://schemas.microsoft.com/office/powerpoint/2010/main" val="858757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FA48A3-B028-4B16-A2E8-E71EBDD218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DBA133-8AAD-EEBB-577E-CE8B63CD19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596258-5497-8B1F-10BC-58A739DCC0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5699F-20D6-4427-8603-25097A5EC9B3}" type="datetimeFigureOut">
              <a:rPr lang="en-US" smtClean="0"/>
              <a:t>1/18/2023</a:t>
            </a:fld>
            <a:endParaRPr lang="en-US"/>
          </a:p>
        </p:txBody>
      </p:sp>
      <p:sp>
        <p:nvSpPr>
          <p:cNvPr id="5" name="Footer Placeholder 4">
            <a:extLst>
              <a:ext uri="{FF2B5EF4-FFF2-40B4-BE49-F238E27FC236}">
                <a16:creationId xmlns:a16="http://schemas.microsoft.com/office/drawing/2014/main" id="{5689B228-4C42-D97F-8D15-4AE579D0AF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72836B-51A4-9877-8938-2D36A148C5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CA45B7-A83C-4B7C-8481-381A5057182E}" type="slidenum">
              <a:rPr lang="en-US" smtClean="0"/>
              <a:t>‹#›</a:t>
            </a:fld>
            <a:endParaRPr lang="en-US"/>
          </a:p>
        </p:txBody>
      </p:sp>
    </p:spTree>
    <p:extLst>
      <p:ext uri="{BB962C8B-B14F-4D97-AF65-F5344CB8AC3E}">
        <p14:creationId xmlns:p14="http://schemas.microsoft.com/office/powerpoint/2010/main" val="2086350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124">
            <a:extLst>
              <a:ext uri="{FF2B5EF4-FFF2-40B4-BE49-F238E27FC236}">
                <a16:creationId xmlns:a16="http://schemas.microsoft.com/office/drawing/2014/main" id="{4168E471-D80B-70F8-DCC1-272D9C7CB08E}"/>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152" b="11256"/>
          <a:stretch/>
        </p:blipFill>
        <p:spPr bwMode="auto">
          <a:xfrm>
            <a:off x="986627" y="160344"/>
            <a:ext cx="8569300" cy="627766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36835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EAD09F-39CB-E2AD-D903-F494F880276A}"/>
              </a:ext>
            </a:extLst>
          </p:cNvPr>
          <p:cNvSpPr>
            <a:spLocks noGrp="1"/>
          </p:cNvSpPr>
          <p:nvPr>
            <p:ph type="sldNum" sz="quarter" idx="12"/>
          </p:nvPr>
        </p:nvSpPr>
        <p:spPr/>
        <p:txBody>
          <a:bodyPr/>
          <a:lstStyle/>
          <a:p>
            <a:fld id="{78DA1AA4-889B-4B58-A246-CB8BC423A8A3}" type="slidenum">
              <a:rPr lang="en-US" smtClean="0"/>
              <a:t>2</a:t>
            </a:fld>
            <a:endParaRPr lang="en-US"/>
          </a:p>
        </p:txBody>
      </p:sp>
      <p:sp>
        <p:nvSpPr>
          <p:cNvPr id="3" name="Title 1">
            <a:extLst>
              <a:ext uri="{FF2B5EF4-FFF2-40B4-BE49-F238E27FC236}">
                <a16:creationId xmlns:a16="http://schemas.microsoft.com/office/drawing/2014/main" id="{739CAD35-AFC6-99B7-628B-1702FC4FF768}"/>
              </a:ext>
            </a:extLst>
          </p:cNvPr>
          <p:cNvSpPr txBox="1">
            <a:spLocks/>
          </p:cNvSpPr>
          <p:nvPr/>
        </p:nvSpPr>
        <p:spPr>
          <a:xfrm>
            <a:off x="229153" y="84333"/>
            <a:ext cx="10058400" cy="67461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a:t>4.2 Model setup and geometry of the problem</a:t>
            </a:r>
            <a:endParaRPr lang="en-US"/>
          </a:p>
        </p:txBody>
      </p:sp>
      <p:pic>
        <p:nvPicPr>
          <p:cNvPr id="4" name="Graphic 117">
            <a:extLst>
              <a:ext uri="{FF2B5EF4-FFF2-40B4-BE49-F238E27FC236}">
                <a16:creationId xmlns:a16="http://schemas.microsoft.com/office/drawing/2014/main" id="{6DA15BBF-F89D-69FD-22D9-443EA54D09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06264" y="1006933"/>
            <a:ext cx="8781289" cy="4939475"/>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A759812F-F9E8-1E58-08F4-B0EB815AEDB7}"/>
                  </a:ext>
                </a:extLst>
              </p:cNvPr>
              <p:cNvSpPr txBox="1"/>
              <p:nvPr/>
            </p:nvSpPr>
            <p:spPr>
              <a:xfrm>
                <a:off x="5258353" y="5903711"/>
                <a:ext cx="6803136" cy="737894"/>
              </a:xfrm>
              <a:prstGeom prst="rect">
                <a:avLst/>
              </a:prstGeom>
              <a:noFill/>
            </p:spPr>
            <p:txBody>
              <a:bodyPr wrap="square">
                <a:spAutoFit/>
              </a:bodyPr>
              <a:lstStyle/>
              <a:p>
                <a:r>
                  <a:rPr lang="en-US" sz="2800" dirty="0">
                    <a:effectLst/>
                    <a:ea typeface="Calibri" panose="020F0502020204030204" pitchFamily="34" charset="0"/>
                    <a:cs typeface="Arial" panose="020B0604020202020204" pitchFamily="34" charset="0"/>
                  </a:rPr>
                  <a:t>Resolve the viscous sublayer </a:t>
                </a:r>
                <a14:m>
                  <m:oMath xmlns:m="http://schemas.openxmlformats.org/officeDocument/2006/math">
                    <m:r>
                      <a:rPr lang="en-US" sz="2800" i="1" smtClean="0">
                        <a:effectLst/>
                        <a:latin typeface="Cambria Math" panose="02040503050406030204" pitchFamily="18" charset="0"/>
                        <a:ea typeface="Calibri" panose="020F0502020204030204" pitchFamily="34" charset="0"/>
                        <a:cs typeface="Arial" panose="020B0604020202020204" pitchFamily="34" charset="0"/>
                      </a:rPr>
                      <m:t>𝛿</m:t>
                    </m:r>
                    <m:r>
                      <a:rPr lang="en-US" sz="2800" i="1" smtClean="0">
                        <a:effectLst/>
                        <a:latin typeface="Cambria Math" panose="02040503050406030204" pitchFamily="18" charset="0"/>
                        <a:ea typeface="Calibri" panose="020F0502020204030204" pitchFamily="34" charset="0"/>
                        <a:cs typeface="Arial" panose="020B0604020202020204" pitchFamily="34" charset="0"/>
                      </a:rPr>
                      <m:t>=</m:t>
                    </m:r>
                    <m:f>
                      <m:fPr>
                        <m:ctrlPr>
                          <a:rPr lang="en-US" sz="2800" i="1">
                            <a:effectLst/>
                            <a:latin typeface="Cambria Math" panose="02040503050406030204" pitchFamily="18" charset="0"/>
                          </a:rPr>
                        </m:ctrlPr>
                      </m:fPr>
                      <m:num>
                        <m:r>
                          <a:rPr lang="en-US" sz="2800" i="1">
                            <a:effectLst/>
                            <a:latin typeface="Cambria Math" panose="02040503050406030204" pitchFamily="18" charset="0"/>
                            <a:ea typeface="Calibri" panose="020F0502020204030204" pitchFamily="34" charset="0"/>
                            <a:cs typeface="Arial" panose="020B0604020202020204" pitchFamily="34" charset="0"/>
                          </a:rPr>
                          <m:t>𝑑</m:t>
                        </m:r>
                      </m:num>
                      <m:den>
                        <m:rad>
                          <m:radPr>
                            <m:degHide m:val="on"/>
                            <m:ctrlPr>
                              <a:rPr lang="en-US" sz="2800" i="1">
                                <a:effectLst/>
                                <a:latin typeface="Cambria Math" panose="02040503050406030204" pitchFamily="18" charset="0"/>
                              </a:rPr>
                            </m:ctrlPr>
                          </m:radPr>
                          <m:deg/>
                          <m:e>
                            <m:r>
                              <a:rPr lang="en-US" sz="2800" i="1">
                                <a:effectLst/>
                                <a:latin typeface="Cambria Math" panose="02040503050406030204" pitchFamily="18" charset="0"/>
                                <a:ea typeface="Calibri" panose="020F0502020204030204" pitchFamily="34" charset="0"/>
                                <a:cs typeface="Arial" panose="020B0604020202020204" pitchFamily="34" charset="0"/>
                              </a:rPr>
                              <m:t>𝑅𝑒</m:t>
                            </m:r>
                          </m:e>
                        </m:rad>
                        <m:r>
                          <a:rPr lang="en-US" sz="2800" i="1">
                            <a:effectLst/>
                            <a:latin typeface="Cambria Math" panose="02040503050406030204" pitchFamily="18" charset="0"/>
                            <a:ea typeface="Calibri" panose="020F0502020204030204" pitchFamily="34" charset="0"/>
                            <a:cs typeface="Arial" panose="020B0604020202020204" pitchFamily="34" charset="0"/>
                          </a:rPr>
                          <m:t> </m:t>
                        </m:r>
                      </m:den>
                    </m:f>
                  </m:oMath>
                </a14:m>
                <a:r>
                  <a:rPr lang="en-US" sz="2800" dirty="0">
                    <a:effectLst/>
                    <a:latin typeface="Times New Roman" panose="02020603050405020304" pitchFamily="18" charset="0"/>
                    <a:ea typeface="Yu Mincho" panose="02020400000000000000" pitchFamily="18" charset="-128"/>
                    <a:cs typeface="Arial" panose="020B0604020202020204" pitchFamily="34" charset="0"/>
                  </a:rPr>
                  <a:t>	</a:t>
                </a:r>
                <a:endParaRPr lang="en-US" sz="2800" dirty="0"/>
              </a:p>
            </p:txBody>
          </p:sp>
        </mc:Choice>
        <mc:Fallback>
          <p:sp>
            <p:nvSpPr>
              <p:cNvPr id="6" name="TextBox 5">
                <a:extLst>
                  <a:ext uri="{FF2B5EF4-FFF2-40B4-BE49-F238E27FC236}">
                    <a16:creationId xmlns:a16="http://schemas.microsoft.com/office/drawing/2014/main" id="{A759812F-F9E8-1E58-08F4-B0EB815AEDB7}"/>
                  </a:ext>
                </a:extLst>
              </p:cNvPr>
              <p:cNvSpPr txBox="1">
                <a:spLocks noRot="1" noChangeAspect="1" noMove="1" noResize="1" noEditPoints="1" noAdjustHandles="1" noChangeArrowheads="1" noChangeShapeType="1" noTextEdit="1"/>
              </p:cNvSpPr>
              <p:nvPr/>
            </p:nvSpPr>
            <p:spPr>
              <a:xfrm>
                <a:off x="5258353" y="5903711"/>
                <a:ext cx="6803136" cy="737894"/>
              </a:xfrm>
              <a:prstGeom prst="rect">
                <a:avLst/>
              </a:prstGeom>
              <a:blipFill>
                <a:blip r:embed="rId5"/>
                <a:stretch>
                  <a:fillRect l="-1882" b="-6557"/>
                </a:stretch>
              </a:blipFill>
            </p:spPr>
            <p:txBody>
              <a:bodyPr/>
              <a:lstStyle/>
              <a:p>
                <a:r>
                  <a:rPr lang="en-US">
                    <a:noFill/>
                  </a:rPr>
                  <a:t> </a:t>
                </a:r>
              </a:p>
            </p:txBody>
          </p:sp>
        </mc:Fallback>
      </mc:AlternateContent>
    </p:spTree>
    <p:extLst>
      <p:ext uri="{BB962C8B-B14F-4D97-AF65-F5344CB8AC3E}">
        <p14:creationId xmlns:p14="http://schemas.microsoft.com/office/powerpoint/2010/main" val="3338125925"/>
      </p:ext>
    </p:extLst>
  </p:cSld>
  <p:clrMapOvr>
    <a:masterClrMapping/>
  </p:clrMapOvr>
  <mc:AlternateContent xmlns:mc="http://schemas.openxmlformats.org/markup-compatibility/2006">
    <mc:Choice xmlns:p14="http://schemas.microsoft.com/office/powerpoint/2010/main" Requires="p14">
      <p:transition spd="slow" p14:dur="2000" advTm="53415"/>
    </mc:Choice>
    <mc:Fallback>
      <p:transition spd="slow" advTm="53415"/>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751028057FE794595C2BCE4DC94EB95" ma:contentTypeVersion="15" ma:contentTypeDescription="Create a new document." ma:contentTypeScope="" ma:versionID="c28ec42788565e08d856d4c30431308d">
  <xsd:schema xmlns:xsd="http://www.w3.org/2001/XMLSchema" xmlns:xs="http://www.w3.org/2001/XMLSchema" xmlns:p="http://schemas.microsoft.com/office/2006/metadata/properties" xmlns:ns2="dd9d0721-f3e4-47ca-b0e9-72c0110dcbd6" xmlns:ns3="19c0b51b-5fe1-4acc-9920-5ac0ac364c35" targetNamespace="http://schemas.microsoft.com/office/2006/metadata/properties" ma:root="true" ma:fieldsID="e65fb078d4fff1614e8f860ab0ee6516" ns2:_="" ns3:_="">
    <xsd:import namespace="dd9d0721-f3e4-47ca-b0e9-72c0110dcbd6"/>
    <xsd:import namespace="19c0b51b-5fe1-4acc-9920-5ac0ac364c3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9d0721-f3e4-47ca-b0e9-72c0110dcb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38a84e2d-2907-4229-a883-5d2e5f4447ad"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9c0b51b-5fe1-4acc-9920-5ac0ac364c3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b1017068-6d46-4054-84c3-0f7ca058df3e}" ma:internalName="TaxCatchAll" ma:showField="CatchAllData" ma:web="19c0b51b-5fe1-4acc-9920-5ac0ac364c3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19c0b51b-5fe1-4acc-9920-5ac0ac364c35" xsi:nil="true"/>
    <lcf76f155ced4ddcb4097134ff3c332f xmlns="dd9d0721-f3e4-47ca-b0e9-72c0110dcbd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5DEB01F-4551-4496-952E-23932A098C15}"/>
</file>

<file path=customXml/itemProps2.xml><?xml version="1.0" encoding="utf-8"?>
<ds:datastoreItem xmlns:ds="http://schemas.openxmlformats.org/officeDocument/2006/customXml" ds:itemID="{F5AD1F68-61CF-4737-9D8B-2500ECF450B3}"/>
</file>

<file path=customXml/itemProps3.xml><?xml version="1.0" encoding="utf-8"?>
<ds:datastoreItem xmlns:ds="http://schemas.openxmlformats.org/officeDocument/2006/customXml" ds:itemID="{C1F663E4-0271-4151-81BC-127FB5C5C99F}"/>
</file>

<file path=docProps/app.xml><?xml version="1.0" encoding="utf-8"?>
<Properties xmlns="http://schemas.openxmlformats.org/officeDocument/2006/extended-properties" xmlns:vt="http://schemas.openxmlformats.org/officeDocument/2006/docPropsVTypes">
  <TotalTime>84</TotalTime>
  <Words>119</Words>
  <Application>Microsoft Office PowerPoint</Application>
  <PresentationFormat>Widescreen</PresentationFormat>
  <Paragraphs>7</Paragraphs>
  <Slides>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Cambria Math</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 F Andonian</dc:creator>
  <cp:lastModifiedBy>Alan F Andonian</cp:lastModifiedBy>
  <cp:revision>1</cp:revision>
  <dcterms:created xsi:type="dcterms:W3CDTF">2023-01-19T01:19:09Z</dcterms:created>
  <dcterms:modified xsi:type="dcterms:W3CDTF">2023-01-19T02:43:54Z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0x0101001751028057FE794595C2BCE4DC94EB95</vt:lpwstr>
  </property>
</Properties>
</file>