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13" d="100"/>
          <a:sy n="113" d="100"/>
        </p:scale>
        <p:origin x="52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B215-0EE7-5204-638B-D5A126E3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CA70-C88D-D08C-D86F-A0FF60E7D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BA81-88FC-5251-0E54-ED6171A2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C291-82F4-3580-B527-4E490CD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391D-E1A0-11AA-BC8C-D8A76A26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0E45-DC46-A7B4-F4DB-4B773AF6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D2BDC-5C36-3EC6-CE37-D5ADAC38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F79A-C20C-B2B4-8D0B-09507749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88B5-2AA7-581A-F6D2-7EFBF1B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8FCF-DAD3-5019-615A-3789FD65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A3DC0-F38F-CB4F-A472-8D4E9DBA6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08BB3-2CAE-11B3-36CB-B233DC91B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B1B5-693C-0D0F-9C63-8B82CF5F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7A8A-422B-3EA5-E219-16EAB204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9161-E112-B6A2-09D3-D33ED181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C387-EDCB-8E1E-8CE0-477F3248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06FF-2D43-4E70-2EB8-E60A34E0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FBCF-D339-C199-F0E1-AF74984A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23985-ECE1-8BA9-AA38-0EFB959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1C8B-0611-949E-051B-F0D185F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7BE-5388-83F0-42AB-87063D0B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256C-F42B-2C33-5500-C4B3B0029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142A-1E64-B96D-CBDF-49CDDBBC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BBFF-4BE5-C091-B6B0-2165638B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1378-31C0-C2B8-C12D-E32D70C8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AE21-D9A0-3996-4ACA-E93FB13F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56AA-2CD9-09B3-B25B-C8E449184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260BC-9BFD-DAD5-2D75-7DF4C2093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361C-7C8B-0D94-CE94-73469286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D3B84-BCD4-B218-2B17-CB42AF5B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8ADF7-83B8-57F1-CE01-1637B067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577-5EC3-B5E2-DD1A-2574CB6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177DF-A9E6-9166-2B40-E1D98D5E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87BE-E891-EF91-1F4E-6E22529EA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5EB02-7A95-2356-68F8-08FFCC81D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84050-650A-D975-7E9F-6D90F15BD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0F1DE-A020-584C-1BA9-C5251557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CB572-5A40-24BA-3110-067FD097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37F91-391F-038F-CD85-8CE9EFBE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CB4-42EE-3C6C-9F0B-F108187F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30A5B-A97D-B15F-B000-7D44F364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82963-DFE1-52D1-18D4-8BC7F216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6D70F-7B5A-8CEC-6D41-E455F7A0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24C07-D9CA-9093-A067-A9076232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58F6C-C54D-29BF-1D4C-8AC6379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0BFD-ABA9-147F-5328-333EE1FB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27A1-7D1F-4C36-8CA4-389F7913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2257-0E7B-7531-36C6-68016EDF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BF50-031C-F99E-BC05-3A380049E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EEF69-332F-E687-5D74-8FF9FBEC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99ABF-C33D-D5AE-4247-B3081390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12599-6AF9-6928-FE01-8008673E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5FE3-BAD5-0054-8F56-7E0C264D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FB3B7-1CC1-9602-A0BE-740478EC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92847-DDDD-78D7-AC40-AD3BF276B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57F9-19A7-10D8-376C-3C341044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F2CF5-1EBE-F86E-6C25-B0DE85CC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B8DD2-6B26-01E1-92D7-A6CEDD63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E61CA-B08A-E92A-D631-B49C38FA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AB681-8118-DF6B-9635-78EE06C4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8D9B-FBDB-5185-63E7-932A92E57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409D9-20FE-7F42-99AF-3AAEAA99206E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C7CF-E04C-1A92-8C11-A743AC9F8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1DB5-93EA-23E5-0346-FD15B0DF8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C8FB3-19E5-434E-9346-E6E76781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25C38-EFDF-ACD1-8317-99893A9A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789" y="0"/>
            <a:ext cx="571842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2D66E-3CFA-7954-A51A-5ECE8615425D}"/>
              </a:ext>
            </a:extLst>
          </p:cNvPr>
          <p:cNvSpPr txBox="1"/>
          <p:nvPr/>
        </p:nvSpPr>
        <p:spPr>
          <a:xfrm>
            <a:off x="3657600" y="5431971"/>
            <a:ext cx="47244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bg1"/>
                </a:solidFill>
              </a:rPr>
              <a:t>PPOOPPY.com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2A74C-6E7B-A2BF-71E8-6FB981FF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87" y="2250097"/>
            <a:ext cx="954806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3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Andreev, Andrey</dc:creator>
  <cp:lastModifiedBy>Andreev, Andrey</cp:lastModifiedBy>
  <cp:revision>4</cp:revision>
  <dcterms:created xsi:type="dcterms:W3CDTF">2024-12-02T19:05:15Z</dcterms:created>
  <dcterms:modified xsi:type="dcterms:W3CDTF">2024-12-02T20:23:21Z</dcterms:modified>
</cp:coreProperties>
</file>