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27AD-57ED-4ACB-949C-BF3C981FC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FCF99-C548-469F-83E3-C36446D7D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598B3-BAFA-455D-853E-1ECF444D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10E0E-B637-4A31-A45F-626CA2D8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4BBA-F6B9-4714-8E4F-F5B8697A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5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0014-3D48-4FDB-9378-600970EF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94FAA-09D5-4174-8D81-73419BB8E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D739B-B03F-4130-92A0-B5F803D6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7D71F-C976-4888-A219-E36D2882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C8836-D6D6-4FBC-939A-E7268F8E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0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85041-5C5A-4327-9086-4195A2530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E29F6-EFF2-4865-AFA9-CF698D07E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FE2B8-80F4-4062-8843-305AFD51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B009-CC01-4A01-9C3B-02146E37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4020E-9D98-47C3-A13F-3B8FCF56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763E-D913-4DA3-B16A-A7F89C76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EA18-9E0C-4309-A999-AFE25408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5A790-3DA6-41C4-9274-F7544DED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5CCF-A46D-435A-A902-EB912C58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486AB-BFEE-4C8F-A2B0-C26C1A98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7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3C7E-5010-47F4-9384-4547F71F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1A642-9EEF-4F2E-98BF-63CD6E1C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F7897-D218-42C0-BBD0-130B5402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43D22-47BB-4F68-AB96-FD9B18C0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0A82-5735-49B9-96C9-268294A3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7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77A3-F973-49EA-A391-871A374A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FA3B-6D4C-478E-A3D9-C1FE669D6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BD0A1-9FD2-495D-A8EE-E309EB26A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53041-DB9D-43EB-8C68-AE28AE41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4B3D3-ACCB-48F8-A7F1-E919D600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2B010-3BDE-402F-8626-8B184BA2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525D-D37D-41BD-A290-05578D79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B350F-9913-494D-B6CD-008FAACD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47369-F6A4-4781-8187-71B014D1F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786BC-1A9A-4516-B3B2-5EBC99F58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5652E-BD01-431A-8D5B-D243DE5C2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D07D-2D62-4C21-9AD7-E107A87A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B0D39-10C9-4D21-8D72-206F5391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7D1B0-FF9F-4FB2-91B2-6B68D66E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4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98E7-A388-4AD3-9C22-E38FEC0F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3C268-BF76-4BBD-B107-6637A8A2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42635-4646-4F24-9C1D-1F6925DB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7DCAA-E4B6-4AAD-A832-7CEBC68D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9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CF4DD-5C91-41E1-B364-A321D821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C4C7A-01D5-48B3-A440-FDABCD8A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23C77-1A21-40C0-9F65-FF3D14DF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0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24D4-E96E-495E-88E3-6584F83C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AF3B-818F-4447-98B0-BAA1472C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F9391-51F3-48B2-81E1-81DCE2E6F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B4ACB-66F7-4BBB-8D44-2024317F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42418-847D-4ABA-A2DC-6A414849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A9587-26E4-43F5-B3DA-4191CE44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68E-2066-4FB0-AF45-26876236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92AF3-A038-4E4D-B1E8-8A9A2BDC4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B7ACE-51BA-4893-8149-23E0EE3B0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9F5F-FF82-4BDF-9477-FE3F09D8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24B5F-2906-4275-B370-FCA676BA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BCB64-5EE3-411E-894D-42A06D41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4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4EC2F-8F92-4A8F-AF4F-E01071F6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64337-4BF3-498A-B96A-9FBD93C88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45AF4-2690-4593-B9ED-366B68716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6A99-5803-49E2-9FB9-3FB047E91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AF44-F17E-467F-AF97-676E46E58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8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E453-7B21-44ED-ACB0-5632BF490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UNM R Workshops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28DD3-A2BE-432A-9753-7B627B755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Introductory Concepts in R</a:t>
            </a:r>
          </a:p>
          <a:p>
            <a:r>
              <a:rPr lang="en-CA" dirty="0"/>
              <a:t>Joseph R. Stinziano, Ph.D.</a:t>
            </a:r>
          </a:p>
          <a:p>
            <a:r>
              <a:rPr lang="en-CA" dirty="0"/>
              <a:t>University of New Mexico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0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9881-27B8-4E44-BA69-0B566A4F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0E60-A040-4E4E-87D6-A143E595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Object-oriented programming language</a:t>
            </a:r>
          </a:p>
          <a:p>
            <a:endParaRPr lang="en-CA" dirty="0"/>
          </a:p>
          <a:p>
            <a:r>
              <a:rPr lang="en-CA" dirty="0"/>
              <a:t>Interactive by design</a:t>
            </a:r>
          </a:p>
          <a:p>
            <a:pPr lvl="1"/>
            <a:r>
              <a:rPr lang="en-CA" dirty="0"/>
              <a:t>Good for analyzing data</a:t>
            </a:r>
          </a:p>
        </p:txBody>
      </p:sp>
    </p:spTree>
    <p:extLst>
      <p:ext uri="{BB962C8B-B14F-4D97-AF65-F5344CB8AC3E}">
        <p14:creationId xmlns:p14="http://schemas.microsoft.com/office/powerpoint/2010/main" val="229477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FBB2-43B0-4661-9DC2-FA909698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4AB4-FEB8-44A5-868F-A7889406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8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UNM R Workshops</vt:lpstr>
      <vt:lpstr>What is 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 R Workshops</dc:title>
  <dc:creator>Joseph Stinziano</dc:creator>
  <cp:lastModifiedBy>Joseph Stinziano</cp:lastModifiedBy>
  <cp:revision>1</cp:revision>
  <dcterms:created xsi:type="dcterms:W3CDTF">2020-02-06T23:59:37Z</dcterms:created>
  <dcterms:modified xsi:type="dcterms:W3CDTF">2020-02-06T23:59:52Z</dcterms:modified>
</cp:coreProperties>
</file>