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9AB6-5BE4-476B-936B-1FEFBF86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86A9-5EFA-4CDA-A5A2-3A87D9DFA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Intermediate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062-FEEB-4CBA-AF2B-0E6C832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A33-EEC8-4E29-A5F3-74775FFB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keeps track of changes you and others make to your code</a:t>
            </a:r>
          </a:p>
          <a:p>
            <a:endParaRPr lang="en-CA" dirty="0"/>
          </a:p>
          <a:p>
            <a:r>
              <a:rPr lang="en-CA" dirty="0"/>
              <a:t>It allows you to take coding ‘risks’ and revert to an earlier version of the code in case you break it</a:t>
            </a:r>
          </a:p>
          <a:p>
            <a:endParaRPr lang="en-CA" dirty="0"/>
          </a:p>
          <a:p>
            <a:r>
              <a:rPr lang="en-CA" dirty="0"/>
              <a:t>Keeps your coding 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C10-E69F-47BA-AA18-F53280A4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ACC1-DC94-44FA-BFD5-44A98B47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system</a:t>
            </a:r>
          </a:p>
          <a:p>
            <a:endParaRPr lang="en-CA" dirty="0"/>
          </a:p>
          <a:p>
            <a:r>
              <a:rPr lang="en-CA" dirty="0"/>
              <a:t>Commonly used, relatively easy to implement</a:t>
            </a:r>
          </a:p>
          <a:p>
            <a:endParaRPr lang="en-CA" dirty="0"/>
          </a:p>
          <a:p>
            <a:r>
              <a:rPr lang="en-CA" dirty="0"/>
              <a:t>Works with GitHub and GitHub Desktop</a:t>
            </a:r>
            <a:endParaRPr lang="en-US" dirty="0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6EDD3818-8200-405F-B9BF-E7A13295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19" y="2795503"/>
            <a:ext cx="2871278" cy="28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580-0461-4E79-BC5E-1B03BE8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20D-395A-48D0-B95F-8498FD1F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development platform</a:t>
            </a:r>
          </a:p>
          <a:p>
            <a:endParaRPr lang="en-CA" dirty="0"/>
          </a:p>
          <a:p>
            <a:r>
              <a:rPr lang="en-CA" dirty="0"/>
              <a:t>Makes collaboration easy, provides cloud backups of code</a:t>
            </a:r>
          </a:p>
          <a:p>
            <a:endParaRPr lang="en-CA" dirty="0"/>
          </a:p>
          <a:p>
            <a:r>
              <a:rPr lang="en-CA" dirty="0"/>
              <a:t>Integrates smoothly with R via GitHub Desktop</a:t>
            </a:r>
            <a:endParaRPr lang="en-US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AF015956-90C5-423E-BC99-C5508D10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645" y="3803516"/>
            <a:ext cx="2096672" cy="20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CCD7-3039-4659-8CAB-809E96AC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03-EB13-4B71-A507-5D4230D8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Intermediary between your computer and GitHub</a:t>
            </a:r>
          </a:p>
          <a:p>
            <a:endParaRPr lang="en-CA" dirty="0"/>
          </a:p>
          <a:p>
            <a:r>
              <a:rPr lang="en-CA" dirty="0"/>
              <a:t>Makes syncing changes easy and transparent</a:t>
            </a:r>
          </a:p>
          <a:p>
            <a:endParaRPr lang="en-CA" dirty="0"/>
          </a:p>
        </p:txBody>
      </p:sp>
      <p:pic>
        <p:nvPicPr>
          <p:cNvPr id="3074" name="Picture 2" descr="Image of github desktop">
            <a:extLst>
              <a:ext uri="{FF2B5EF4-FFF2-40B4-BE49-F238E27FC236}">
                <a16:creationId xmlns:a16="http://schemas.microsoft.com/office/drawing/2014/main" id="{0EB6F4E7-78B7-4616-8F4F-5FE6B3BB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9" y="3878503"/>
            <a:ext cx="4169104" cy="20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AD7E-8EB0-4406-BBD9-012E977A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0814-319C-43E2-8EBD-BE8E7949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Indexing – placeholders used in loops to ensure correct elements of a target data object are modified</a:t>
            </a:r>
          </a:p>
          <a:p>
            <a:endParaRPr lang="en-CA" dirty="0"/>
          </a:p>
          <a:p>
            <a:r>
              <a:rPr lang="en-CA" dirty="0"/>
              <a:t>Looping – iterating a series of calculations across the index range</a:t>
            </a:r>
          </a:p>
          <a:p>
            <a:endParaRPr lang="en-CA" dirty="0"/>
          </a:p>
          <a:p>
            <a:r>
              <a:rPr lang="en-CA" dirty="0" err="1"/>
              <a:t>Dataframes</a:t>
            </a:r>
            <a:r>
              <a:rPr lang="en-CA" dirty="0"/>
              <a:t> versus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3880-76DB-4F7C-B395-74F7D46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BCCF-E5E7-4A9F-8A41-1A0DA80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29000"/>
            <a:ext cx="9601196" cy="1708204"/>
          </a:xfrm>
        </p:spPr>
        <p:txBody>
          <a:bodyPr/>
          <a:lstStyle/>
          <a:p>
            <a:r>
              <a:rPr lang="en-CA" dirty="0"/>
              <a:t>for (</a:t>
            </a:r>
            <a:r>
              <a:rPr lang="en-CA" dirty="0" err="1"/>
              <a:t>i</a:t>
            </a:r>
            <a:r>
              <a:rPr lang="en-CA" dirty="0"/>
              <a:t> in 1 : </a:t>
            </a:r>
            <a:r>
              <a:rPr lang="en-CA" dirty="0" err="1"/>
              <a:t>nrow</a:t>
            </a:r>
            <a:r>
              <a:rPr lang="en-CA" dirty="0"/>
              <a:t>(</a:t>
            </a:r>
            <a:r>
              <a:rPr lang="en-CA" dirty="0" err="1"/>
              <a:t>dataframe</a:t>
            </a:r>
            <a:r>
              <a:rPr lang="en-CA" dirty="0"/>
              <a:t>))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dataframe$variable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&lt;- 5 *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B246-C6AA-493F-BE46-072D4E987630}"/>
              </a:ext>
            </a:extLst>
          </p:cNvPr>
          <p:cNvSpPr txBox="1"/>
          <p:nvPr/>
        </p:nvSpPr>
        <p:spPr>
          <a:xfrm>
            <a:off x="1136344" y="2823501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BDD4E7-ABC3-45FD-BE78-0206587B6DDF}"/>
              </a:ext>
            </a:extLst>
          </p:cNvPr>
          <p:cNvCxnSpPr>
            <a:stCxn id="4" idx="2"/>
          </p:cNvCxnSpPr>
          <p:nvPr/>
        </p:nvCxnSpPr>
        <p:spPr>
          <a:xfrm>
            <a:off x="2246052" y="319283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6CC33-0B93-46AB-B5F3-12326B2D4A1D}"/>
              </a:ext>
            </a:extLst>
          </p:cNvPr>
          <p:cNvSpPr txBox="1"/>
          <p:nvPr/>
        </p:nvSpPr>
        <p:spPr>
          <a:xfrm>
            <a:off x="2800906" y="2823501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 range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D9990-44CF-405F-8638-FC7AEE9BA057}"/>
              </a:ext>
            </a:extLst>
          </p:cNvPr>
          <p:cNvCxnSpPr>
            <a:stCxn id="6" idx="2"/>
          </p:cNvCxnSpPr>
          <p:nvPr/>
        </p:nvCxnSpPr>
        <p:spPr>
          <a:xfrm>
            <a:off x="3910614" y="319283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4D168F-A4A2-4A16-A317-91A6FA9C58EB}"/>
              </a:ext>
            </a:extLst>
          </p:cNvPr>
          <p:cNvSpPr txBox="1"/>
          <p:nvPr/>
        </p:nvSpPr>
        <p:spPr>
          <a:xfrm>
            <a:off x="3228514" y="4625830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C5156-FF2C-4ED0-BB05-B83CE88900A2}"/>
              </a:ext>
            </a:extLst>
          </p:cNvPr>
          <p:cNvCxnSpPr>
            <a:cxnSpLocks/>
          </p:cNvCxnSpPr>
          <p:nvPr/>
        </p:nvCxnSpPr>
        <p:spPr>
          <a:xfrm flipV="1">
            <a:off x="4124418" y="4287985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1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8B32-E96C-4A1B-84D1-6F7A9DF9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21AA-6B37-4918-B097-8CD87BFF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Subject an analysis to a set of conditions</a:t>
            </a:r>
          </a:p>
          <a:p>
            <a:pPr lvl="1"/>
            <a:r>
              <a:rPr lang="en-CA" dirty="0"/>
              <a:t>E.g. may only be interested in pine species from a multi-species dataset</a:t>
            </a:r>
          </a:p>
          <a:p>
            <a:endParaRPr lang="en-CA" dirty="0"/>
          </a:p>
          <a:p>
            <a:r>
              <a:rPr lang="en-CA" dirty="0"/>
              <a:t>If-then, if-then-else-this</a:t>
            </a:r>
          </a:p>
          <a:p>
            <a:endParaRPr lang="en-CA" dirty="0"/>
          </a:p>
          <a:p>
            <a:r>
              <a:rPr lang="en-CA" dirty="0"/>
              <a:t>==, &gt;=, &lt;=, &gt;, &lt;, !=, !function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290F-AE31-4638-8EF4-38BE4E8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0998-FFC4-4B2B-8839-DF93B97A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Ask yourself: does the function already exist? If so, why do I want to make a new version?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Myfunction</a:t>
            </a:r>
            <a:r>
              <a:rPr lang="en-CA" dirty="0"/>
              <a:t> &lt;- function(argument1, argument2) {</a:t>
            </a:r>
            <a:br>
              <a:rPr lang="en-CA" dirty="0"/>
            </a:br>
            <a:r>
              <a:rPr lang="en-CA" dirty="0"/>
              <a:t>		print(argument1 * argument2)</a:t>
            </a:r>
            <a:br>
              <a:rPr lang="en-US" dirty="0"/>
            </a:b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06D60-AA6D-4E2D-BDD9-ED12B966B24A}"/>
              </a:ext>
            </a:extLst>
          </p:cNvPr>
          <p:cNvSpPr txBox="1"/>
          <p:nvPr/>
        </p:nvSpPr>
        <p:spPr>
          <a:xfrm>
            <a:off x="1438184" y="3847068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Assign to an object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02B79-3DF5-4A6E-8B15-5A705D921CB1}"/>
              </a:ext>
            </a:extLst>
          </p:cNvPr>
          <p:cNvSpPr txBox="1"/>
          <p:nvPr/>
        </p:nvSpPr>
        <p:spPr>
          <a:xfrm>
            <a:off x="4990732" y="384706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Add arguments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E24E-9BE2-4C09-B33B-B74D2753C5C5}"/>
              </a:ext>
            </a:extLst>
          </p:cNvPr>
          <p:cNvSpPr txBox="1"/>
          <p:nvPr/>
        </p:nvSpPr>
        <p:spPr>
          <a:xfrm>
            <a:off x="3349845" y="5506536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Run calculation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67453-C5C4-4CF0-889F-61E1AFD831B4}"/>
              </a:ext>
            </a:extLst>
          </p:cNvPr>
          <p:cNvSpPr txBox="1"/>
          <p:nvPr/>
        </p:nvSpPr>
        <p:spPr>
          <a:xfrm>
            <a:off x="1779978" y="572732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Print output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80D4A-61A7-4D33-8906-BED85BC591BE}"/>
              </a:ext>
            </a:extLst>
          </p:cNvPr>
          <p:cNvCxnSpPr>
            <a:stCxn id="4" idx="2"/>
          </p:cNvCxnSpPr>
          <p:nvPr/>
        </p:nvCxnSpPr>
        <p:spPr>
          <a:xfrm>
            <a:off x="2547892" y="4216400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88C20-7EBE-45B6-AF6B-65A8232F34CA}"/>
              </a:ext>
            </a:extLst>
          </p:cNvPr>
          <p:cNvCxnSpPr/>
          <p:nvPr/>
        </p:nvCxnSpPr>
        <p:spPr>
          <a:xfrm>
            <a:off x="5886636" y="4216399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1D8B8-907A-4A01-9E1A-51AA598DB3EE}"/>
              </a:ext>
            </a:extLst>
          </p:cNvPr>
          <p:cNvCxnSpPr>
            <a:cxnSpLocks/>
          </p:cNvCxnSpPr>
          <p:nvPr/>
        </p:nvCxnSpPr>
        <p:spPr>
          <a:xfrm flipV="1">
            <a:off x="4245749" y="5168691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51493-F71A-4BAF-AD79-8B9C99D69D06}"/>
              </a:ext>
            </a:extLst>
          </p:cNvPr>
          <p:cNvCxnSpPr>
            <a:cxnSpLocks/>
          </p:cNvCxnSpPr>
          <p:nvPr/>
        </p:nvCxnSpPr>
        <p:spPr>
          <a:xfrm flipV="1">
            <a:off x="2547892" y="533761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7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</TotalTime>
  <Words>241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UNM R Workshops</vt:lpstr>
      <vt:lpstr>Version Control</vt:lpstr>
      <vt:lpstr>git</vt:lpstr>
      <vt:lpstr>GitHub</vt:lpstr>
      <vt:lpstr>GitHub Desktop</vt:lpstr>
      <vt:lpstr>Iterating Code</vt:lpstr>
      <vt:lpstr>for loops</vt:lpstr>
      <vt:lpstr>Conditionals</vt:lpstr>
      <vt:lpstr>Writing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6</cp:revision>
  <dcterms:created xsi:type="dcterms:W3CDTF">2020-02-13T18:25:08Z</dcterms:created>
  <dcterms:modified xsi:type="dcterms:W3CDTF">2020-02-13T21:07:03Z</dcterms:modified>
</cp:coreProperties>
</file>