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2A5D3-01C8-4E0C-8109-74F2903C83D5}">
          <p14:sldIdLst>
            <p14:sldId id="256"/>
            <p14:sldId id="257"/>
          </p14:sldIdLst>
        </p14:section>
        <p14:section name="R Projects and R Markdown" id="{EBAC49C4-D09F-419A-84A3-E7C1A9FF55D0}">
          <p14:sldIdLst>
            <p14:sldId id="258"/>
            <p14:sldId id="264"/>
          </p14:sldIdLst>
        </p14:section>
        <p14:section name="Principles of Clean Coding" id="{4FEAD148-0483-4865-B4F3-57C236E15355}">
          <p14:sldIdLst>
            <p14:sldId id="259"/>
            <p14:sldId id="265"/>
          </p14:sldIdLst>
        </p14:section>
        <p14:section name="Finding Help" id="{E70C57F1-D4D0-4A5F-B422-7EC6CFE09FDB}">
          <p14:sldIdLst>
            <p14:sldId id="260"/>
          </p14:sldIdLst>
        </p14:section>
        <p14:section name="Common Mistakes" id="{192603A6-0979-4324-AF09-6720654E1F2B}">
          <p14:sldIdLst>
            <p14:sldId id="261"/>
          </p14:sldIdLst>
        </p14:section>
        <p14:section name="Error Interpretation" id="{FB7A2C02-7B90-4864-BEBA-5A290269CD1E}">
          <p14:sldIdLst>
            <p14:sldId id="262"/>
          </p14:sldIdLst>
        </p14:section>
        <p14:section name="Resources" id="{0E96B1A4-2441-41EC-AD5D-D14B47B3E824}">
          <p14:sldIdLst>
            <p14:sldId id="263"/>
          </p14:sldIdLst>
        </p14:section>
        <p14:section name="Twitter Accounts" id="{2DAF2351-903D-4215-97A3-319EBC60C315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25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6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4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6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84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9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29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762F9F-E6EA-480B-A6EE-0D217F01FE6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023-7B18-4705-8424-B17B894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3C2-8A9A-415C-9182-EDE714C2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Burns. The R Inferno. https://www.burns-stat.com/pages/Tutor/R_inferno.pdf    </a:t>
            </a:r>
          </a:p>
          <a:p>
            <a:pPr lvl="1"/>
            <a:r>
              <a:rPr lang="en-US" dirty="0"/>
              <a:t>Great resource that goes over common pitfalls that for the nine circles of R hell. Based loosely on Dante's Inferno.</a:t>
            </a:r>
          </a:p>
          <a:p>
            <a:r>
              <a:rPr lang="en-US" dirty="0" err="1"/>
              <a:t>Grolemund</a:t>
            </a:r>
            <a:r>
              <a:rPr lang="en-US" dirty="0"/>
              <a:t> &amp; Wickham. R for Data Science. https://r4ds.had.co.nz/    </a:t>
            </a:r>
          </a:p>
          <a:p>
            <a:pPr lvl="1"/>
            <a:r>
              <a:rPr lang="en-US" dirty="0"/>
              <a:t>Solid resource for how to analyze data using R.</a:t>
            </a:r>
          </a:p>
          <a:p>
            <a:r>
              <a:rPr lang="en-US" dirty="0"/>
              <a:t>Long &amp; </a:t>
            </a:r>
            <a:r>
              <a:rPr lang="en-US" dirty="0" err="1"/>
              <a:t>Teetor</a:t>
            </a:r>
            <a:r>
              <a:rPr lang="en-US" dirty="0"/>
              <a:t>. R Cookbook. https://rc2e.com/    </a:t>
            </a:r>
          </a:p>
          <a:p>
            <a:pPr lvl="1"/>
            <a:r>
              <a:rPr lang="en-US" dirty="0"/>
              <a:t>Solid resource for everything from using R to data visualization and statistics.</a:t>
            </a:r>
          </a:p>
          <a:p>
            <a:r>
              <a:rPr lang="en-US" dirty="0"/>
              <a:t>Wickham. Advanced R. http://adv-r.had.co.nz/    </a:t>
            </a:r>
          </a:p>
          <a:p>
            <a:pPr lvl="1"/>
            <a:r>
              <a:rPr lang="en-US" dirty="0"/>
              <a:t>An excellent resource for those who want to start modifying R itself.</a:t>
            </a:r>
          </a:p>
        </p:txBody>
      </p:sp>
    </p:spTree>
    <p:extLst>
      <p:ext uri="{BB962C8B-B14F-4D97-AF65-F5344CB8AC3E}">
        <p14:creationId xmlns:p14="http://schemas.microsoft.com/office/powerpoint/2010/main" val="325379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496A-4EF9-4484-9DA7-4BC5D1D7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Helpful Twitter Users to Follow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27FD-F9D8-4AA3-8AAC-75ED22EC9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@</a:t>
            </a:r>
            <a:r>
              <a:rPr lang="en-CA" dirty="0" err="1"/>
              <a:t>hadleywickham</a:t>
            </a:r>
            <a:r>
              <a:rPr lang="en-CA" dirty="0"/>
              <a:t> – </a:t>
            </a:r>
            <a:r>
              <a:rPr lang="en-CA" dirty="0" err="1"/>
              <a:t>tidyverse</a:t>
            </a:r>
            <a:r>
              <a:rPr lang="en-CA" dirty="0"/>
              <a:t>/R generally</a:t>
            </a:r>
          </a:p>
          <a:p>
            <a:r>
              <a:rPr lang="en-CA" dirty="0"/>
              <a:t>@</a:t>
            </a:r>
            <a:r>
              <a:rPr lang="en-CA" dirty="0" err="1"/>
              <a:t>StackOverflowR</a:t>
            </a:r>
            <a:r>
              <a:rPr lang="en-CA" dirty="0"/>
              <a:t> – R FAQ general</a:t>
            </a:r>
          </a:p>
          <a:p>
            <a:r>
              <a:rPr lang="en-CA" dirty="0"/>
              <a:t>@R-bloggers – R techniques</a:t>
            </a:r>
          </a:p>
          <a:p>
            <a:r>
              <a:rPr lang="en-CA" dirty="0"/>
              <a:t>@</a:t>
            </a:r>
            <a:r>
              <a:rPr lang="en-CA" dirty="0" err="1"/>
              <a:t>LittleMissData</a:t>
            </a:r>
            <a:r>
              <a:rPr lang="en-CA" dirty="0"/>
              <a:t> – Data science and data visualization</a:t>
            </a:r>
          </a:p>
          <a:p>
            <a:r>
              <a:rPr lang="en-CA" dirty="0"/>
              <a:t>@</a:t>
            </a:r>
            <a:r>
              <a:rPr lang="en-CA" dirty="0" err="1"/>
              <a:t>thegoodphyte</a:t>
            </a:r>
            <a:r>
              <a:rPr lang="en-CA" dirty="0"/>
              <a:t> – Biostatistics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6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Based on the S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 projects are a convenient tool to keep your code and data together in one place</a:t>
            </a:r>
          </a:p>
          <a:p>
            <a:endParaRPr lang="en-CA" dirty="0"/>
          </a:p>
          <a:p>
            <a:r>
              <a:rPr lang="en-CA" dirty="0"/>
              <a:t>Automatically sets the working directory, saving potential headaches</a:t>
            </a:r>
          </a:p>
          <a:p>
            <a:endParaRPr lang="en-CA" dirty="0"/>
          </a:p>
          <a:p>
            <a:r>
              <a:rPr lang="en-CA" dirty="0"/>
              <a:t>When you save &amp; close RStudio for the day, opening the .</a:t>
            </a:r>
            <a:r>
              <a:rPr lang="en-CA" dirty="0" err="1"/>
              <a:t>Rproj</a:t>
            </a:r>
            <a:r>
              <a:rPr lang="en-CA" dirty="0"/>
              <a:t> file will return you to the last code file you were working with</a:t>
            </a:r>
          </a:p>
          <a:p>
            <a:endParaRPr lang="en-CA" dirty="0"/>
          </a:p>
          <a:p>
            <a:r>
              <a:rPr lang="en-CA" dirty="0"/>
              <a:t>Live example of using .</a:t>
            </a:r>
            <a:r>
              <a:rPr lang="en-CA" dirty="0" err="1"/>
              <a:t>RProj</a:t>
            </a:r>
            <a:r>
              <a:rPr lang="en-CA" dirty="0"/>
              <a:t>, creating .</a:t>
            </a:r>
            <a:r>
              <a:rPr lang="en-CA" dirty="0" err="1"/>
              <a:t>RProj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FD9-ECA5-4BC3-84B4-12524376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 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64D8-500F-4CEE-A7EE-480DF4C9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Allows formatting of text and code</a:t>
            </a:r>
          </a:p>
          <a:p>
            <a:endParaRPr lang="en-CA" dirty="0"/>
          </a:p>
          <a:p>
            <a:r>
              <a:rPr lang="en-CA" dirty="0"/>
              <a:t>Can separate code into chunks – useful for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Clean coding starts in the lab</a:t>
            </a:r>
          </a:p>
          <a:p>
            <a:pPr lvl="1"/>
            <a:r>
              <a:rPr lang="en-CA" dirty="0"/>
              <a:t>Coherent labeling and tracking of samples</a:t>
            </a:r>
          </a:p>
          <a:p>
            <a:pPr lvl="1"/>
            <a:r>
              <a:rPr lang="en-CA" dirty="0"/>
              <a:t>Consistent sample and file naming system</a:t>
            </a:r>
          </a:p>
          <a:p>
            <a:pPr lvl="1"/>
            <a:endParaRPr lang="en-CA" dirty="0"/>
          </a:p>
          <a:p>
            <a:r>
              <a:rPr lang="en-CA" dirty="0"/>
              <a:t>Makes your life a lot easier during data analysis</a:t>
            </a:r>
          </a:p>
          <a:p>
            <a:endParaRPr lang="en-CA" dirty="0"/>
          </a:p>
          <a:p>
            <a:r>
              <a:rPr lang="en-CA" dirty="0"/>
              <a:t>All about writing code assuming someone else will be trying to use it</a:t>
            </a:r>
          </a:p>
          <a:p>
            <a:pPr lvl="1"/>
            <a:r>
              <a:rPr lang="en-CA" dirty="0"/>
              <a:t>You in 3 months are essentially a different person!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CA" b="1" dirty="0"/>
              <a:t>Consistency: </a:t>
            </a:r>
            <a:r>
              <a:rPr lang="en-CA" dirty="0"/>
              <a:t>standardize your variable and function names. Use the same names across R scripts. Ideally, use descriptive names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Modularity: </a:t>
            </a:r>
            <a:r>
              <a:rPr lang="en-CA" dirty="0"/>
              <a:t>whenever possible, reduce your code to the minimum functional unit. </a:t>
            </a:r>
          </a:p>
          <a:p>
            <a:pPr lvl="0"/>
            <a:endParaRPr lang="en-CA" dirty="0"/>
          </a:p>
          <a:p>
            <a:pPr lvl="0"/>
            <a:r>
              <a:rPr lang="en-CA" b="1" dirty="0"/>
              <a:t>Exhaustive annotations:</a:t>
            </a:r>
            <a:r>
              <a:rPr lang="en-CA" dirty="0"/>
              <a:t> use frequent comments to describe what the code is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1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C3D-7038-4887-98E3-3B0C7F5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Help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B0C-EF35-44A6-A643-F077600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R itself – typing ? before a function will open the help file</a:t>
            </a:r>
          </a:p>
          <a:p>
            <a:endParaRPr lang="en-CA" dirty="0"/>
          </a:p>
          <a:p>
            <a:r>
              <a:rPr lang="en-CA" dirty="0"/>
              <a:t>Package website on CRAN, GitHub, or </a:t>
            </a:r>
            <a:r>
              <a:rPr lang="en-CA" dirty="0" err="1"/>
              <a:t>BitBucket</a:t>
            </a:r>
            <a:r>
              <a:rPr lang="en-CA" dirty="0"/>
              <a:t> – Packages often have vignettes that show you how to use them!</a:t>
            </a:r>
          </a:p>
          <a:p>
            <a:endParaRPr lang="en-CA" dirty="0"/>
          </a:p>
          <a:p>
            <a:r>
              <a:rPr lang="en-CA" dirty="0"/>
              <a:t>Google – Stack Exchange and various blogs address many issues in R</a:t>
            </a:r>
          </a:p>
          <a:p>
            <a:endParaRPr lang="en-CA" dirty="0"/>
          </a:p>
          <a:p>
            <a:r>
              <a:rPr lang="en-CA" dirty="0"/>
              <a:t>Twitter – the #</a:t>
            </a:r>
            <a:r>
              <a:rPr lang="en-CA" dirty="0" err="1"/>
              <a:t>rstats</a:t>
            </a:r>
            <a:r>
              <a:rPr lang="en-CA" dirty="0"/>
              <a:t> community is pretty friendly and responsive</a:t>
            </a:r>
          </a:p>
          <a:p>
            <a:endParaRPr lang="en-CA" dirty="0"/>
          </a:p>
          <a:p>
            <a:r>
              <a:rPr lang="en-CA" dirty="0"/>
              <a:t>Books – check out the resources section at the end for some good ones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79C-3C52-4246-888A-EA3533A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Mistakes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BF-6AA1-48E1-9FF6-70D2D41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Rogue or misplaced commas</a:t>
            </a:r>
          </a:p>
          <a:p>
            <a:endParaRPr lang="en-CA" dirty="0"/>
          </a:p>
          <a:p>
            <a:r>
              <a:rPr lang="en-CA" dirty="0"/>
              <a:t>Mis-formatted data</a:t>
            </a:r>
          </a:p>
          <a:p>
            <a:endParaRPr lang="en-CA" dirty="0"/>
          </a:p>
          <a:p>
            <a:r>
              <a:rPr lang="en-CA" dirty="0"/>
              <a:t>Unmatched brackets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70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A53-3D56-4391-8250-31E77C4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Interpreting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6679-0D8E-46E7-9530-BE0FBC8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the error carefully! They *usually* direct you to the source of the problem</a:t>
            </a:r>
          </a:p>
          <a:p>
            <a:r>
              <a:rPr lang="en-CA" dirty="0"/>
              <a:t>If you can’t figure out the issue, try Google, Stack Exchange, Twitter</a:t>
            </a:r>
          </a:p>
          <a:p>
            <a:r>
              <a:rPr lang="en-CA" dirty="0"/>
              <a:t>If you can’t find an answer to your issue, post on Stack Exchange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8D009C-C469-4E2A-ABDA-83F203EE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164" y="4695521"/>
            <a:ext cx="6136295" cy="369332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cannot open file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light_responses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': No such file or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directoryError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39999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 in file(file, "rt") : cannot open the connection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553324-4010-4D58-8A31-DF66208A6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742" y="5598869"/>
            <a:ext cx="3440044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Error: unexpected numeric constant 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03BDB9-B610-457C-ACFD-F836B581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23" y="5691202"/>
            <a:ext cx="3811941" cy="184666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39999"/>
                </a:solidFill>
                <a:effectLst/>
                <a:latin typeface="Lucida Console" panose="020B0609040504020204" pitchFamily="49" charset="0"/>
              </a:rPr>
              <a:t>Error in def(8) : could not find function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6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409</TotalTime>
  <Words>572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Lucida Console</vt:lpstr>
      <vt:lpstr>Organic</vt:lpstr>
      <vt:lpstr>UNM R Workshops</vt:lpstr>
      <vt:lpstr>What is R?</vt:lpstr>
      <vt:lpstr>R Projects</vt:lpstr>
      <vt:lpstr>R Markdown</vt:lpstr>
      <vt:lpstr>Principles of Clean Coding</vt:lpstr>
      <vt:lpstr>Principles of Clean Coding</vt:lpstr>
      <vt:lpstr>Finding Help in R</vt:lpstr>
      <vt:lpstr>Common Mistakes</vt:lpstr>
      <vt:lpstr>Interpreting Errors</vt:lpstr>
      <vt:lpstr>Resources</vt:lpstr>
      <vt:lpstr>Helpful Twitter Users to Follow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11</cp:revision>
  <dcterms:created xsi:type="dcterms:W3CDTF">2020-02-06T23:59:37Z</dcterms:created>
  <dcterms:modified xsi:type="dcterms:W3CDTF">2020-02-17T15:28:55Z</dcterms:modified>
</cp:coreProperties>
</file>