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E2A5D3-01C8-4E0C-8109-74F2903C83D5}">
          <p14:sldIdLst>
            <p14:sldId id="256"/>
            <p14:sldId id="257"/>
          </p14:sldIdLst>
        </p14:section>
        <p14:section name="R Projects and R Markdown" id="{EBAC49C4-D09F-419A-84A3-E7C1A9FF55D0}">
          <p14:sldIdLst>
            <p14:sldId id="258"/>
          </p14:sldIdLst>
        </p14:section>
        <p14:section name="Principles of Clean Coding" id="{4FEAD148-0483-4865-B4F3-57C236E15355}">
          <p14:sldIdLst>
            <p14:sldId id="259"/>
          </p14:sldIdLst>
        </p14:section>
        <p14:section name="Finding Help" id="{E70C57F1-D4D0-4A5F-B422-7EC6CFE09FDB}">
          <p14:sldIdLst>
            <p14:sldId id="260"/>
          </p14:sldIdLst>
        </p14:section>
        <p14:section name="Common Mistakes" id="{192603A6-0979-4324-AF09-6720654E1F2B}">
          <p14:sldIdLst>
            <p14:sldId id="261"/>
          </p14:sldIdLst>
        </p14:section>
        <p14:section name="Error Interpretation" id="{FB7A2C02-7B90-4864-BEBA-5A290269CD1E}">
          <p14:sldIdLst>
            <p14:sldId id="262"/>
          </p14:sldIdLst>
        </p14:section>
        <p14:section name="Resources" id="{0E96B1A4-2441-41EC-AD5D-D14B47B3E824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27AD-57ED-4ACB-949C-BF3C981FC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FCF99-C548-469F-83E3-C36446D7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598B3-BAFA-455D-853E-1ECF444D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0E0E-B637-4A31-A45F-626CA2D8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4BBA-F6B9-4714-8E4F-F5B8697A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5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0014-3D48-4FDB-9378-600970E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94FAA-09D5-4174-8D81-73419BB8E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D739B-B03F-4130-92A0-B5F803D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D71F-C976-4888-A219-E36D2882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8836-D6D6-4FBC-939A-E7268F8E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85041-5C5A-4327-9086-4195A2530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E29F6-EFF2-4865-AFA9-CF698D07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E2B8-80F4-4062-8843-305AFD51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1B009-CC01-4A01-9C3B-02146E37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020E-9D98-47C3-A13F-3B8FCF56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6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763E-D913-4DA3-B16A-A7F89C76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EA18-9E0C-4309-A999-AFE25408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A790-3DA6-41C4-9274-F7544DED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5CCF-A46D-435A-A902-EB912C58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86AB-BFEE-4C8F-A2B0-C26C1A98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3C7E-5010-47F4-9384-4547F71F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A642-9EEF-4F2E-98BF-63CD6E1C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7897-D218-42C0-BBD0-130B5402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3D22-47BB-4F68-AB96-FD9B18C0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0A82-5735-49B9-96C9-268294A3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77A3-F973-49EA-A391-871A374A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FA3B-6D4C-478E-A3D9-C1FE669D6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D0A1-9FD2-495D-A8EE-E309EB26A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53041-DB9D-43EB-8C68-AE28AE418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B3D3-ACCB-48F8-A7F1-E919D600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2B010-3BDE-402F-8626-8B184BA2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525D-D37D-41BD-A290-05578D79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B350F-9913-494D-B6CD-008FAACD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7369-F6A4-4781-8187-71B014D1F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786BC-1A9A-4516-B3B2-5EBC99F58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5652E-BD01-431A-8D5B-D243DE5C2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D07D-2D62-4C21-9AD7-E107A87A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B0D39-10C9-4D21-8D72-206F5391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7D1B0-FF9F-4FB2-91B2-6B68D66E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4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98E7-A388-4AD3-9C22-E38FEC0F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3C268-BF76-4BBD-B107-6637A8A2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2635-4646-4F24-9C1D-1F6925DB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7DCAA-E4B6-4AAD-A832-7CEBC68D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9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CF4DD-5C91-41E1-B364-A321D821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C4C7A-01D5-48B3-A440-FDABCD8A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3C77-1A21-40C0-9F65-FF3D14DF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24D4-E96E-495E-88E3-6584F83C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AF3B-818F-4447-98B0-BAA1472C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F9391-51F3-48B2-81E1-81DCE2E6F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B4ACB-66F7-4BBB-8D44-2024317F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2418-847D-4ABA-A2DC-6A414849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9587-26E4-43F5-B3DA-4191CE44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868E-2066-4FB0-AF45-2687623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92AF3-A038-4E4D-B1E8-8A9A2BDC4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7ACE-51BA-4893-8149-23E0EE3B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9F5F-FF82-4BDF-9477-FE3F09D8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4B5F-2906-4275-B370-FCA676BA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BCB64-5EE3-411E-894D-42A06D41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4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4EC2F-8F92-4A8F-AF4F-E01071F6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4337-4BF3-498A-B96A-9FBD93C8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5AF4-2690-4593-B9ED-366B68716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62F9F-E6EA-480B-A6EE-0D217F01FE68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6A99-5803-49E2-9FB9-3FB047E91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AF44-F17E-467F-AF97-676E46E58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D149-AD27-445A-9522-AD9073E6A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E453-7B21-44ED-ACB0-5632BF490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UNM R Workshops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8DD3-A2BE-432A-9753-7B627B755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Introductory Concepts in R</a:t>
            </a:r>
          </a:p>
          <a:p>
            <a:r>
              <a:rPr lang="en-CA" dirty="0"/>
              <a:t>Joseph R. Stinziano, Ph.D.</a:t>
            </a:r>
          </a:p>
          <a:p>
            <a:r>
              <a:rPr lang="en-CA" dirty="0"/>
              <a:t>University of New Mexico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0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9881-27B8-4E44-BA69-0B566A4F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0E60-A040-4E4E-87D6-A143E595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Object-oriented programming language</a:t>
            </a:r>
          </a:p>
          <a:p>
            <a:endParaRPr lang="en-CA" dirty="0"/>
          </a:p>
          <a:p>
            <a:r>
              <a:rPr lang="en-CA" dirty="0"/>
              <a:t>Interactive by design</a:t>
            </a:r>
          </a:p>
          <a:p>
            <a:pPr lvl="1"/>
            <a:r>
              <a:rPr lang="en-CA" dirty="0"/>
              <a:t>Good for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229477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FBB2-43B0-4661-9DC2-FA909698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4AB4-FEB8-44A5-868F-A78894065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736-440B-42AD-970B-6E335B5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Principles of Clean Coding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55E0-2F63-437C-8FA7-8AD34C79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DC3D-7038-4887-98E3-3B0C7F5C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Help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FB0C-EF35-44A6-A643-F0776007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 itself – typing ? before a function will open the help file</a:t>
            </a:r>
          </a:p>
          <a:p>
            <a:endParaRPr lang="en-CA" dirty="0"/>
          </a:p>
          <a:p>
            <a:r>
              <a:rPr lang="en-CA" dirty="0"/>
              <a:t>Package website on CRAN, GitHub, or </a:t>
            </a:r>
            <a:r>
              <a:rPr lang="en-CA" dirty="0" err="1"/>
              <a:t>BitBucket</a:t>
            </a:r>
            <a:r>
              <a:rPr lang="en-CA" dirty="0"/>
              <a:t> – Packages often have vignettes that show you how to use them!</a:t>
            </a:r>
          </a:p>
          <a:p>
            <a:endParaRPr lang="en-CA" dirty="0"/>
          </a:p>
          <a:p>
            <a:r>
              <a:rPr lang="en-CA" dirty="0"/>
              <a:t>Google – Stack Exchange and various blogs address many issues in R</a:t>
            </a:r>
          </a:p>
          <a:p>
            <a:endParaRPr lang="en-CA" dirty="0"/>
          </a:p>
          <a:p>
            <a:r>
              <a:rPr lang="en-CA" dirty="0"/>
              <a:t>Twitter – the #</a:t>
            </a:r>
            <a:r>
              <a:rPr lang="en-CA" dirty="0" err="1"/>
              <a:t>rstats</a:t>
            </a:r>
            <a:r>
              <a:rPr lang="en-CA" dirty="0"/>
              <a:t> community is pretty friendly and responsive</a:t>
            </a:r>
          </a:p>
          <a:p>
            <a:endParaRPr lang="en-CA" dirty="0"/>
          </a:p>
          <a:p>
            <a:r>
              <a:rPr lang="en-CA" dirty="0"/>
              <a:t>Books – check out the resources section at the end for some good ones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1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79C-3C52-4246-888A-EA3533A1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BDBF-6AA1-48E1-9FF6-70D2D41B5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EA53-3D56-4391-8250-31E77C4C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6679-0D8E-46E7-9530-BE0FBC8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023-7B18-4705-8424-B17B894F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73C2-8A9A-415C-9182-EDE714C2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Burns. The R Inferno. https://www.burns-stat.com/pages/Tutor/R_inferno.pdf    </a:t>
            </a:r>
          </a:p>
          <a:p>
            <a:pPr lvl="1"/>
            <a:r>
              <a:rPr lang="en-US" dirty="0"/>
              <a:t>Great resource that goes over common pitfalls that for the nine circles of R hell. Based loosely on Dante's Inferno.</a:t>
            </a:r>
          </a:p>
          <a:p>
            <a:r>
              <a:rPr lang="en-US" dirty="0" err="1"/>
              <a:t>Grolemund</a:t>
            </a:r>
            <a:r>
              <a:rPr lang="en-US" dirty="0"/>
              <a:t> &amp; Wickham. R for Data Science. https://r4ds.had.co.nz/    </a:t>
            </a:r>
          </a:p>
          <a:p>
            <a:pPr lvl="1"/>
            <a:r>
              <a:rPr lang="en-US" dirty="0"/>
              <a:t>Solid resource for how to analyze data using R.</a:t>
            </a:r>
          </a:p>
          <a:p>
            <a:r>
              <a:rPr lang="en-US" dirty="0"/>
              <a:t>Long &amp; </a:t>
            </a:r>
            <a:r>
              <a:rPr lang="en-US" dirty="0" err="1"/>
              <a:t>Teetor</a:t>
            </a:r>
            <a:r>
              <a:rPr lang="en-US" dirty="0"/>
              <a:t>. R Cookbook. https://rc2e.com/    </a:t>
            </a:r>
          </a:p>
          <a:p>
            <a:pPr lvl="1"/>
            <a:r>
              <a:rPr lang="en-US" dirty="0"/>
              <a:t>Solid resource for everything from using R to data visualization and statistics.</a:t>
            </a:r>
          </a:p>
          <a:p>
            <a:r>
              <a:rPr lang="en-US" dirty="0"/>
              <a:t>Wickham. Advanced R. http://adv-r.had.co.nz/    </a:t>
            </a:r>
          </a:p>
          <a:p>
            <a:pPr lvl="1"/>
            <a:r>
              <a:rPr lang="en-US" dirty="0"/>
              <a:t>An excellent resource for those who want to start modifying R itself.</a:t>
            </a:r>
          </a:p>
        </p:txBody>
      </p:sp>
    </p:spTree>
    <p:extLst>
      <p:ext uri="{BB962C8B-B14F-4D97-AF65-F5344CB8AC3E}">
        <p14:creationId xmlns:p14="http://schemas.microsoft.com/office/powerpoint/2010/main" val="325379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UNM R Workshops</vt:lpstr>
      <vt:lpstr>What is R?</vt:lpstr>
      <vt:lpstr>PowerPoint Presentation</vt:lpstr>
      <vt:lpstr>Principles of Clean Coding</vt:lpstr>
      <vt:lpstr>Finding Help in R</vt:lpstr>
      <vt:lpstr>PowerPoint Presentation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UNM R Workshops</dc:title>
  <dc:creator>Joseph Stinziano</dc:creator>
  <cp:lastModifiedBy>Joseph Stinziano</cp:lastModifiedBy>
  <cp:revision>4</cp:revision>
  <dcterms:created xsi:type="dcterms:W3CDTF">2020-02-06T23:59:37Z</dcterms:created>
  <dcterms:modified xsi:type="dcterms:W3CDTF">2020-02-07T00:20:20Z</dcterms:modified>
</cp:coreProperties>
</file>