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  <p14:sldId id="264"/>
          </p14:sldIdLst>
        </p14:section>
        <p14:section name="Principles of Clean Coding" id="{4FEAD148-0483-4865-B4F3-57C236E15355}">
          <p14:sldIdLst>
            <p14:sldId id="259"/>
            <p14:sldId id="265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7AD-57ED-4ACB-949C-BF3C981F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CF99-C548-469F-83E3-C36446D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98B3-BAFA-455D-853E-1ECF444D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E0E-B637-4A31-A45F-626CA2D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4BBA-F6B9-4714-8E4F-F5B8697A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014-3D48-4FDB-9378-600970E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4FAA-09D5-4174-8D81-73419BB8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739B-B03F-4130-92A0-B5F803D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D71F-C976-4888-A219-E36D2882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8836-D6D6-4FBC-939A-E7268F8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5041-5C5A-4327-9086-4195A2530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29F6-EFF2-4865-AFA9-CF698D07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E2B8-80F4-4062-8843-305AFD5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B009-CC01-4A01-9C3B-02146E37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020E-9D98-47C3-A13F-3B8FCF5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63E-D913-4DA3-B16A-A7F89C76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EA18-9E0C-4309-A999-AFE25408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A790-3DA6-41C4-9274-F7544DED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5CCF-A46D-435A-A902-EB912C5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86AB-BFEE-4C8F-A2B0-C26C1A98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3C7E-5010-47F4-9384-4547F71F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A642-9EEF-4F2E-98BF-63CD6E1C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7897-D218-42C0-BBD0-130B540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D22-47BB-4F68-AB96-FD9B18C0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0A82-5735-49B9-96C9-268294A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7A3-F973-49EA-A391-871A374A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FA3B-6D4C-478E-A3D9-C1FE669D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D0A1-9FD2-495D-A8EE-E309EB26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3041-DB9D-43EB-8C68-AE28AE4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B3D3-ACCB-48F8-A7F1-E919D60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010-3BDE-402F-8626-8B184BA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525D-D37D-41BD-A290-05578D7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350F-9913-494D-B6CD-008FAACD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7369-F6A4-4781-8187-71B014D1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86BC-1A9A-4516-B3B2-5EBC99F58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652E-BD01-431A-8D5B-D243DE5C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D07D-2D62-4C21-9AD7-E107A87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B0D39-10C9-4D21-8D72-206F5391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D1B0-FF9F-4FB2-91B2-6B68D66E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98E7-A388-4AD3-9C22-E38FEC0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C268-BF76-4BBD-B107-6637A8A2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2635-4646-4F24-9C1D-1F6925D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7DCAA-E4B6-4AAD-A832-7CEBC68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CF4DD-5C91-41E1-B364-A321D82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4C7A-01D5-48B3-A440-FDABCD8A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3C77-1A21-40C0-9F65-FF3D14D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4D4-E96E-495E-88E3-6584F83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AF3B-818F-4447-98B0-BAA1472C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F9391-51F3-48B2-81E1-81DCE2E6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4ACB-66F7-4BBB-8D44-2024317F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2418-847D-4ABA-A2DC-6A41484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9587-26E4-43F5-B3DA-4191CE44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68E-2066-4FB0-AF45-2687623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92AF3-A038-4E4D-B1E8-8A9A2BDC4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7ACE-51BA-4893-8149-23E0EE3B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9F5F-FF82-4BDF-9477-FE3F09D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4B5F-2906-4275-B370-FCA676B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BCB64-5EE3-411E-894D-42A06D41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EC2F-8F92-4A8F-AF4F-E01071F6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4337-4BF3-498A-B96A-9FBD93C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5AF4-2690-4593-B9ED-366B68716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2F9F-E6EA-480B-A6EE-0D217F01FE6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6A99-5803-49E2-9FB9-3FB047E9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AF44-F17E-467F-AF97-676E46E58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projects are a convenient tool to keep your code and data together in one place</a:t>
            </a:r>
          </a:p>
          <a:p>
            <a:endParaRPr lang="en-CA" dirty="0"/>
          </a:p>
          <a:p>
            <a:r>
              <a:rPr lang="en-CA" dirty="0"/>
              <a:t>Automatically sets the working directory, saving potential headaches</a:t>
            </a:r>
          </a:p>
          <a:p>
            <a:endParaRPr lang="en-CA" dirty="0"/>
          </a:p>
          <a:p>
            <a:r>
              <a:rPr lang="en-CA" dirty="0"/>
              <a:t>When you save &amp; close RStudio for the day, opening the .</a:t>
            </a:r>
            <a:r>
              <a:rPr lang="en-CA" dirty="0" err="1"/>
              <a:t>Rproj</a:t>
            </a:r>
            <a:r>
              <a:rPr lang="en-CA" dirty="0"/>
              <a:t> file will return you to the last code file you were working with</a:t>
            </a:r>
          </a:p>
          <a:p>
            <a:endParaRPr lang="en-CA" dirty="0"/>
          </a:p>
          <a:p>
            <a:r>
              <a:rPr lang="en-CA" dirty="0"/>
              <a:t>Live example of using .</a:t>
            </a:r>
            <a:r>
              <a:rPr lang="en-CA" dirty="0" err="1"/>
              <a:t>RProj</a:t>
            </a:r>
            <a:r>
              <a:rPr lang="en-CA" dirty="0"/>
              <a:t>, creating .</a:t>
            </a:r>
            <a:r>
              <a:rPr lang="en-CA" dirty="0" err="1"/>
              <a:t>RProj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FD9-ECA5-4BC3-84B4-1252437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64D8-500F-4CEE-A7EE-480DF4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formatting of text and code</a:t>
            </a:r>
          </a:p>
          <a:p>
            <a:endParaRPr lang="en-CA" dirty="0"/>
          </a:p>
          <a:p>
            <a:r>
              <a:rPr lang="en-CA" dirty="0"/>
              <a:t>Can separate code into chunks – useful for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Clean coding starts in the lab</a:t>
            </a:r>
          </a:p>
          <a:p>
            <a:pPr lvl="1"/>
            <a:r>
              <a:rPr lang="en-CA" dirty="0"/>
              <a:t>Coherent labeling and tracking of samples</a:t>
            </a:r>
          </a:p>
          <a:p>
            <a:pPr lvl="1"/>
            <a:r>
              <a:rPr lang="en-CA" dirty="0"/>
              <a:t>Consistent sample and file naming system</a:t>
            </a:r>
          </a:p>
          <a:p>
            <a:pPr lvl="1"/>
            <a:endParaRPr lang="en-CA" dirty="0"/>
          </a:p>
          <a:p>
            <a:r>
              <a:rPr lang="en-CA" dirty="0"/>
              <a:t>Makes your life a lot easier during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b="1" dirty="0"/>
              <a:t>Consistency: </a:t>
            </a:r>
            <a:r>
              <a:rPr lang="en-CA" dirty="0"/>
              <a:t>standardize your variable and function names. Use the same names across R scripts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Modularity: </a:t>
            </a:r>
            <a:r>
              <a:rPr lang="en-CA" dirty="0"/>
              <a:t>whenever possible, reduce your code to the minimum functional unit. 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Exhaustive annotations:</a:t>
            </a:r>
            <a:r>
              <a:rPr lang="en-CA" dirty="0"/>
              <a:t> use frequent comments to describe what the code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Rogue or misplaced commas</a:t>
            </a:r>
          </a:p>
          <a:p>
            <a:endParaRPr lang="en-CA" dirty="0"/>
          </a:p>
          <a:p>
            <a:r>
              <a:rPr lang="en-CA" dirty="0"/>
              <a:t>Mis-formatted data</a:t>
            </a:r>
          </a:p>
          <a:p>
            <a:endParaRPr lang="en-CA" dirty="0"/>
          </a:p>
          <a:p>
            <a:r>
              <a:rPr lang="en-CA" dirty="0"/>
              <a:t>Unmatched brackets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409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UNM R Workshops</vt:lpstr>
      <vt:lpstr>What is R?</vt:lpstr>
      <vt:lpstr>R Projects</vt:lpstr>
      <vt:lpstr>R Markdown</vt:lpstr>
      <vt:lpstr>Principles of Clean Coding</vt:lpstr>
      <vt:lpstr>Principles of Clean Coding</vt:lpstr>
      <vt:lpstr>Finding Help in R</vt:lpstr>
      <vt:lpstr>Common Mistakes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8</cp:revision>
  <dcterms:created xsi:type="dcterms:W3CDTF">2020-02-06T23:59:37Z</dcterms:created>
  <dcterms:modified xsi:type="dcterms:W3CDTF">2020-02-12T21:08:33Z</dcterms:modified>
</cp:coreProperties>
</file>