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5"/>
  </p:handoutMasterIdLst>
  <p:sldIdLst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1"/>
    <p:sldId id="266" r:id="rId12"/>
    <p:sldId id="267" r:id="rId13"/>
    <p:sldId id="26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210" indent="-283210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210">
              <a:spcBef>
                <a:spcPts val="6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210" indent="-28321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9436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21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Мой Родной Воронеж</a:t>
            </a:r>
            <a:endParaRPr lang="ru-RU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8328025" y="5309235"/>
            <a:ext cx="3669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>
                <a:solidFill>
                  <a:schemeClr val="bg1"/>
                </a:solidFill>
              </a:rPr>
              <a:t>Подготовил студент</a:t>
            </a:r>
            <a:endParaRPr lang="ru-RU" altLang="en-US">
              <a:solidFill>
                <a:schemeClr val="bg1"/>
              </a:solidFill>
            </a:endParaRPr>
          </a:p>
          <a:p>
            <a:pPr algn="r"/>
            <a:r>
              <a:rPr lang="ru-RU" altLang="en-US">
                <a:solidFill>
                  <a:schemeClr val="bg1"/>
                </a:solidFill>
              </a:rPr>
              <a:t>Андросов Антон Сергеевич</a:t>
            </a:r>
            <a:endParaRPr lang="ru-RU" altLang="en-US">
              <a:solidFill>
                <a:schemeClr val="bg1"/>
              </a:solidFill>
            </a:endParaRPr>
          </a:p>
          <a:p>
            <a:pPr algn="r"/>
            <a:r>
              <a:rPr lang="ru-RU" altLang="en-US">
                <a:solidFill>
                  <a:schemeClr val="bg1"/>
                </a:solidFill>
              </a:rPr>
              <a:t>ИС-241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pic>
        <p:nvPicPr>
          <p:cNvPr id="6" name="Content Placeholder 5" descr="0_697bb_bab2f400_XXL-122926003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83590" y="2676525"/>
            <a:ext cx="5369560" cy="3597275"/>
          </a:xfrm>
          <a:prstGeom prst="rect">
            <a:avLst/>
          </a:prstGeom>
        </p:spPr>
      </p:pic>
      <p:pic>
        <p:nvPicPr>
          <p:cNvPr id="9" name="Content Placeholder 8" descr="voronezh03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896100" y="2676525"/>
            <a:ext cx="4671060" cy="3597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Спасибо за внимание!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360" y="189865"/>
            <a:ext cx="10982960" cy="1593215"/>
          </a:xfrm>
        </p:spPr>
        <p:txBody>
          <a:bodyPr/>
          <a:p>
            <a:r>
              <a:rPr lang="ru-RU" altLang="en-US"/>
              <a:t>Расположение Воронежа</a:t>
            </a:r>
            <a:endParaRPr lang="ru-RU" altLang="en-US"/>
          </a:p>
        </p:txBody>
      </p:sp>
      <p:pic>
        <p:nvPicPr>
          <p:cNvPr id="5" name="Content Placeholder 4" descr="Screenshot from 2024-10-20 20-49-4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933065" y="2247900"/>
            <a:ext cx="6326505" cy="4478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История основания города</a:t>
            </a:r>
            <a:endParaRPr lang="ru-RU" altLang="en-US"/>
          </a:p>
        </p:txBody>
      </p:sp>
      <p:pic>
        <p:nvPicPr>
          <p:cNvPr id="6" name="Content Placeholder 5" descr="Voronezhold"/>
          <p:cNvPicPr>
            <a:picLocks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594360" y="2362835"/>
            <a:ext cx="4490720" cy="3412490"/>
          </a:xfrm>
          <a:prstGeom prst="rect">
            <a:avLst/>
          </a:prstGeom>
        </p:spPr>
      </p:pic>
      <p:pic>
        <p:nvPicPr>
          <p:cNvPr id="7" name="Content Placeholder 6" descr="peter-mitrophan"/>
          <p:cNvPicPr>
            <a:picLocks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762750" y="2270760"/>
            <a:ext cx="3903980" cy="3597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79970" y="586803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chemeClr val="bg1"/>
                </a:solidFill>
              </a:rPr>
              <a:t>На открытке — Петр 1 и святитель Митрофан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69720" y="586803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chemeClr val="bg1"/>
                </a:solidFill>
              </a:rPr>
              <a:t>На гравюре — Воронеж в XVII веке.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Вагоноремонтный_завод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81355" y="537845"/>
            <a:ext cx="3949700" cy="2962275"/>
          </a:xfrm>
          <a:prstGeom prst="rect">
            <a:avLst/>
          </a:prstGeom>
        </p:spPr>
      </p:pic>
      <p:pic>
        <p:nvPicPr>
          <p:cNvPr id="7" name="Content Placeholder 6" descr="Sozvezdie_VRN"/>
          <p:cNvPicPr>
            <a:picLocks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99135" y="3602990"/>
            <a:ext cx="3931920" cy="28067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71895" y="1746885"/>
            <a:ext cx="5219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chemeClr val="bg1"/>
                </a:solidFill>
              </a:rPr>
              <a:t>Воронежский вагоноремонтный завод</a:t>
            </a:r>
            <a:r>
              <a:rPr lang="en-US">
                <a:solidFill>
                  <a:schemeClr val="bg1"/>
                </a:solidFill>
              </a:rPr>
              <a:t> — крупное промышленное предприятие, работающее на рынке услуг и товаров для железных дорог Российской Федерации и СНГ. C 1 октября 2003 года предприятие является одним из филиалов АО «Вагонреммаш».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271895" y="3500120"/>
            <a:ext cx="51384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chemeClr val="bg1"/>
                </a:solidFill>
              </a:rPr>
              <a:t>Концерн «Созвездие»</a:t>
            </a:r>
            <a:r>
              <a:rPr lang="en-US">
                <a:solidFill>
                  <a:schemeClr val="bg1"/>
                </a:solidFill>
              </a:rPr>
              <a:t> — предприятие радиоэлектронного комплекса России, специализирующееся на разработке и производстве комплексов, систем и средств связи для Вооруженных Сил Российской Федерации и других спецформирований, а также продукции двойного и гражданского назначения.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106670" y="537845"/>
            <a:ext cx="70846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>
                <a:solidFill>
                  <a:schemeClr val="bg1"/>
                </a:solidFill>
              </a:rPr>
              <a:t>Экономика Воронежа</a:t>
            </a:r>
            <a:endParaRPr lang="ru-RU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Природа и отдых</a:t>
            </a:r>
            <a:endParaRPr lang="ru-RU" altLang="en-US"/>
          </a:p>
        </p:txBody>
      </p:sp>
      <p:pic>
        <p:nvPicPr>
          <p:cNvPr id="6" name="Content Placeholder 5" descr="voronezh-central-park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062480" y="431800"/>
            <a:ext cx="8067675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Воронежское водохранилище</a:t>
            </a:r>
            <a:endParaRPr lang="ru-RU" altLang="en-US"/>
          </a:p>
        </p:txBody>
      </p:sp>
      <p:pic>
        <p:nvPicPr>
          <p:cNvPr id="5" name="Content Placeholder 4" descr="photo_voronezh_03-34102404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625215" y="2282190"/>
            <a:ext cx="6708775" cy="4108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Котенок с улицы Лизюкова</a:t>
            </a:r>
            <a:endParaRPr lang="ru-RU" altLang="en-US"/>
          </a:p>
        </p:txBody>
      </p:sp>
      <p:pic>
        <p:nvPicPr>
          <p:cNvPr id="4" name="Content Placeholder 3" descr="monument-to-a-kitten-from-lizyukov-street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460500" y="2282190"/>
            <a:ext cx="6014720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Памятник Белому Биму</a:t>
            </a:r>
            <a:endParaRPr lang="en-US"/>
          </a:p>
        </p:txBody>
      </p:sp>
      <p:pic>
        <p:nvPicPr>
          <p:cNvPr id="5" name="Content Placeholder 4" descr="monument-to-white-bim-voronezh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05230" y="2282190"/>
            <a:ext cx="5564505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Благовещенский кафедральный собор</a:t>
            </a:r>
            <a:endParaRPr lang="en-US"/>
          </a:p>
        </p:txBody>
      </p:sp>
      <p:pic>
        <p:nvPicPr>
          <p:cNvPr id="5" name="Content Placeholder 4" descr="annunciation-cathedral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787265" y="2282190"/>
            <a:ext cx="5550535" cy="3698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Presentation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Arial Black</vt:lpstr>
      <vt:lpstr>Microsoft YaHei</vt:lpstr>
      <vt:lpstr>SimSun</vt:lpstr>
      <vt:lpstr>Franklin Gothic Book</vt:lpstr>
      <vt:lpstr>Franklin Gothic Demi</vt:lpstr>
      <vt:lpstr>SimSun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aandrosov</dc:creator>
  <cp:lastModifiedBy>aandrosov</cp:lastModifiedBy>
  <cp:revision>8</cp:revision>
  <dcterms:created xsi:type="dcterms:W3CDTF">2024-10-20T18:26:38Z</dcterms:created>
  <dcterms:modified xsi:type="dcterms:W3CDTF">2024-10-20T18:26:38Z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