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matic SC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Citação inicial do projeto e breve descrição do sistema - Gerenciador de metas da Universidade.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b967c5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b967c5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c20727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c20727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c20727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c20727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c20727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c20727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c20727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c20727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c20727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c20727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c20727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c20727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c207277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c207277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c207277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c207277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29668277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29668277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296682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296682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29668277_1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29668277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c2072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c2072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c20727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c20727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20573b2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20573b2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 Scrum, porque nós temos facilidade e já trabalhos com essa metodologia e sem contar que não temos muito tempo.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Comunicação: WhatsApp, por causa da facilidade de cada um com esse aplicativo e todos o usam.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Acompanhamento: Trello, devido ao seu facil acesso e uso, também sua organização e estabelecimento de metas.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296682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296682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296682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296682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049081411a087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049081411a087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2966827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296682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Dizer qual é o problema enfrentado em poucas palavras. No caso, que o problema enfrentado é o armazenamento, controle, monitoramento e análise das metas da universidade.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1dba2ca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1dba2ca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c235fd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c235fd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2966827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2966827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b967c5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b967c5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29668277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29668277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2966827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2966827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Entrevista com stakeholders (OK), Termo de Abertura (OK), Cronograma (OK), Metodologia (OK) (BREVE EXPLICAÇÃO NOVAMENTE), COMUNICAÇÃO (OK) (BREVE EXPLICAÇÃO NOVAMENTE), </a:t>
            </a:r>
            <a:r>
              <a:rPr lang="pt-BR">
                <a:solidFill>
                  <a:schemeClr val="dk1"/>
                </a:solidFill>
              </a:rPr>
              <a:t>Acompanhamento (OK)</a:t>
            </a:r>
            <a:r>
              <a:rPr lang="pt-BR"/>
              <a:t>,Modelagem dos Processos (NÃO TERMINADO).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9.jpg"/><Relationship Id="rId6" Type="http://schemas.openxmlformats.org/officeDocument/2006/relationships/image" Target="../media/image4.jpg"/><Relationship Id="rId7" Type="http://schemas.openxmlformats.org/officeDocument/2006/relationships/image" Target="../media/image25.jpg"/><Relationship Id="rId8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ites.google.com/cin.ufpe.br/forpdisite" TargetMode="External"/><Relationship Id="rId4" Type="http://schemas.openxmlformats.org/officeDocument/2006/relationships/hyperlink" Target="http://forpdi.org/index.ph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ites.google.com/cin.ufpe.br/forpdisite/forpd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98750" y="1430950"/>
            <a:ext cx="33465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Forpdi</a:t>
            </a:r>
            <a:endParaRPr sz="14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30700" y="3921425"/>
            <a:ext cx="5082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Equipe 2</a:t>
            </a:r>
            <a:endParaRPr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0" y="133225"/>
            <a:ext cx="2286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0550" y="66600"/>
            <a:ext cx="1484250" cy="1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Diagrama PEI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63" y="1020575"/>
            <a:ext cx="6403084" cy="3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Subprocesso PEI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386300"/>
            <a:ext cx="4991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Diagrama PDI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963175"/>
            <a:ext cx="7799502" cy="3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Subprocesso Feedback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1471925"/>
            <a:ext cx="61055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subprocesso PDI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5800"/>
            <a:ext cx="8839200" cy="383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Diagrama PAI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88" y="1020575"/>
            <a:ext cx="7407824" cy="3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Diagrama Monitoramento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50" y="972575"/>
            <a:ext cx="8438107" cy="3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Diagrama PAI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88" y="1029975"/>
            <a:ext cx="7407824" cy="3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0" y="101375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Modelo as-is - Diagrama PAI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1594150"/>
            <a:ext cx="72485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Cronograma</a:t>
            </a:r>
            <a:endParaRPr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0" y="35950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Verde: Não realizado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Azul: Realizado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888"/>
            <a:ext cx="9144000" cy="216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62825" y="-324225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equipe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200" y="2154100"/>
            <a:ext cx="1101300" cy="11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700" y="2154099"/>
            <a:ext cx="1101300" cy="10988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667275" y="3333550"/>
            <a:ext cx="1282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Matheus Andrade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760700" y="3333775"/>
            <a:ext cx="1101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Renan Rodrigues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7275" y="3335450"/>
            <a:ext cx="1135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Antônio Almeida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06650" y="3332325"/>
            <a:ext cx="1460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Gabriel 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Estevam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48438" y="3326775"/>
            <a:ext cx="993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Jhonata Lima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684650" y="5169425"/>
            <a:ext cx="2336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Pedro Henrique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19" y="2154100"/>
            <a:ext cx="1101299" cy="110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5525" y="2154112"/>
            <a:ext cx="1101299" cy="1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8100" y="2154329"/>
            <a:ext cx="1460062" cy="109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4225" y="2160300"/>
            <a:ext cx="993476" cy="108731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299600" y="3327575"/>
            <a:ext cx="1101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Pedro He</a:t>
            </a: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nrique</a:t>
            </a:r>
            <a:r>
              <a:rPr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043525" y="38709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Product Owner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-975" y="38779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621263" y="387652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012600" y="38709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Scrum Master (GP)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474888" y="38709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719600" y="3870975"/>
            <a:ext cx="1282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Analista de Processos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-193300"/>
            <a:ext cx="8520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Atividades</a:t>
            </a:r>
            <a:endParaRPr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75" y="620300"/>
            <a:ext cx="7130024" cy="445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0" y="17800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 que deu certo ?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0" y="17800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 que pode Melhorar ?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0" y="20880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Metodologia 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75" y="2117538"/>
            <a:ext cx="1429850" cy="14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332000" y="3789225"/>
            <a:ext cx="2036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Metodologia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099" y="2019100"/>
            <a:ext cx="830672" cy="83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800" y="2087651"/>
            <a:ext cx="1489601" cy="148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3259350" y="3770025"/>
            <a:ext cx="2625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Comunicação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276650" y="3789225"/>
            <a:ext cx="2979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Acompanhamento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8776" y="2853550"/>
            <a:ext cx="830675" cy="8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8775" y="2087650"/>
            <a:ext cx="830674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8100" y="2853550"/>
            <a:ext cx="830675" cy="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0" y="101375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FERRAMENTAS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9" y="2163335"/>
            <a:ext cx="1464747" cy="15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675" y="2267514"/>
            <a:ext cx="3396072" cy="138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 rotWithShape="1">
          <a:blip r:embed="rId5">
            <a:alphaModFix/>
          </a:blip>
          <a:srcRect b="0" l="0" r="54904" t="0"/>
          <a:stretch/>
        </p:blipFill>
        <p:spPr>
          <a:xfrm>
            <a:off x="6184625" y="2267525"/>
            <a:ext cx="1337850" cy="1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0" y="3699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site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0" y="2430750"/>
            <a:ext cx="9144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Site da equipe: </a:t>
            </a:r>
            <a:r>
              <a:rPr b="1" lang="pt-BR" sz="3000" u="sng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https://sites.google.com/cin.ufpe.br/forpdisite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0868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44400" y="3285900"/>
            <a:ext cx="9099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ForPDI: </a:t>
            </a:r>
            <a:r>
              <a:rPr b="1" lang="pt-BR" sz="3000" u="sng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http://forpdi.org/index.php</a:t>
            </a:r>
            <a:endParaRPr b="1"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/>
        </p:nvSpPr>
        <p:spPr>
          <a:xfrm>
            <a:off x="0" y="17800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Obrigado pela atenção!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6225" y="1716025"/>
            <a:ext cx="825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Armazenamento</a:t>
            </a:r>
            <a:endParaRPr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Monitoramento</a:t>
            </a:r>
            <a:endParaRPr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Controle</a:t>
            </a:r>
            <a:endParaRPr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Tempo</a:t>
            </a:r>
            <a:endParaRPr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Análise das metas</a:t>
            </a:r>
            <a:endParaRPr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45975" y="165325"/>
            <a:ext cx="82572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Problemas</a:t>
            </a:r>
            <a:endParaRPr sz="72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600" y="1716013"/>
            <a:ext cx="4655625" cy="31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0" y="17800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 sistema </a:t>
            </a: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Forpdi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2208900"/>
            <a:ext cx="9144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u="sng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https://sites.google.com/cin.ufpe.br/forpdisite/forpdi</a:t>
            </a:r>
            <a:endParaRPr sz="35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Com o ForPDI </a:t>
            </a:r>
            <a:r>
              <a:rPr lang="pt-BR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Na UFPE</a:t>
            </a:r>
            <a:endParaRPr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+ </a:t>
            </a: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Gestão visual -&gt; +Tempo de resposta 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+ Notificações -&gt; - Atraso 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+ Facilidade de acesso aos dados -&gt; + Eficiência na gerência de metas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- </a:t>
            </a: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Uso do siga -&gt; - Estresse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+Facilidade de armazenamento -&gt; + Facilidade para gestores </a:t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-123650"/>
            <a:ext cx="9144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Fatores críticos de sucesso</a:t>
            </a:r>
            <a:endParaRPr sz="4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762950"/>
            <a:ext cx="8334600" cy="41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Stakeholders</a:t>
            </a:r>
            <a:endParaRPr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311700" y="1152475"/>
            <a:ext cx="78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Anísio Brasileiro (Reitor - UFPE)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Marlos (NTI)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Gestores dos Centros Acadêmicos (UFPE)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matic SC"/>
              <a:buChar char="❏"/>
            </a:pPr>
            <a:r>
              <a:rPr lang="pt-BR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 Proplan (UFPE)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Atividades planejadas X Atividades Realizadas</a:t>
            </a:r>
            <a:endParaRPr sz="3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5600" y="968775"/>
            <a:ext cx="39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Entrevista com Stakeholders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Estudo da Documentação do ForPDI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Termo de Abertura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</a:t>
            </a: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odelagem AS-IS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Validação do Modelo As-Is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Levantamento de requisitos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Fatores Críticos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863875" y="863550"/>
            <a:ext cx="38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Entrevista com Stakeholders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Estudo da Documentação do ForPDI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Termo de Abertura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Modelagem AS-IS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Validação do Modelo As-Is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Fatores Críticos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4634100" y="572700"/>
            <a:ext cx="16200" cy="45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