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8" r:id="rId1"/>
  </p:sldMasterIdLst>
  <p:sldIdLst>
    <p:sldId id="256" r:id="rId2"/>
    <p:sldId id="263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8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84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042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8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008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6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8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0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45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99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71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-gazette.com/business/tech-news/2019/12/12/Brookings-Institution-upmc-university-pittsburgh-carnegie-mellon-startup-economy/stories/20191210013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prdc.org/datastore/dump/e03a89dd-134a-4ee8-a2bd-62c40aeebc6f" TargetMode="External"/><Relationship Id="rId2" Type="http://schemas.openxmlformats.org/officeDocument/2006/relationships/hyperlink" Target="http://pghgis-pittsburghpa.opendata.arcgis.com/datasets/dbd133a206cc4a3aa915cb28baa60fd4_0.geo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310493-8F06-3F46-A0E8-770A472C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57" y="1788454"/>
            <a:ext cx="9442173" cy="2098226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400" dirty="0"/>
              <a:t>feeding on Pittsburgh’s growth</a:t>
            </a:r>
            <a:br>
              <a:rPr lang="en-US" sz="4400" dirty="0"/>
            </a:br>
            <a:r>
              <a:rPr lang="en-US" sz="1000" dirty="0"/>
              <a:t> </a:t>
            </a:r>
            <a:br>
              <a:rPr lang="en-US" sz="4400" dirty="0"/>
            </a:br>
            <a:r>
              <a:rPr lang="en-US" sz="2800" dirty="0"/>
              <a:t>candidate neighborhoods for a new restaurant in Pittsburgh, PA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A3D68-94A4-E148-BE1C-D59E0A0E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22913"/>
            <a:ext cx="6831673" cy="83284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Dylan D.</a:t>
            </a:r>
          </a:p>
          <a:p>
            <a:pPr algn="r"/>
            <a:r>
              <a:rPr lang="en-US" dirty="0"/>
              <a:t>March 06, 2021</a:t>
            </a:r>
          </a:p>
        </p:txBody>
      </p:sp>
    </p:spTree>
    <p:extLst>
      <p:ext uri="{BB962C8B-B14F-4D97-AF65-F5344CB8AC3E}">
        <p14:creationId xmlns:p14="http://schemas.microsoft.com/office/powerpoint/2010/main" val="3887657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D403-3322-5346-8460-4460D92B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42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60DC-5F15-3B4F-BE4C-D63DDA70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7631"/>
            <a:ext cx="9601200" cy="2749629"/>
          </a:xfrm>
        </p:spPr>
        <p:txBody>
          <a:bodyPr/>
          <a:lstStyle/>
          <a:p>
            <a:r>
              <a:rPr lang="en-US" dirty="0"/>
              <a:t>In recent years, many have viewed Pittsburgh as an increasingly popular place to live with some questioning whether Pittsburgh will be the next Silicon Valley</a:t>
            </a:r>
          </a:p>
          <a:p>
            <a:pPr lvl="1"/>
            <a:r>
              <a:rPr lang="en-US" sz="1400" dirty="0">
                <a:hlinkClick r:id="rId2"/>
              </a:rPr>
              <a:t>https://www.post-gazette.com/business/tech-news/2019/12/12/Brookings-Institution-upmc-university-pittsburgh-carnegie-mellon-startup-economy/stories/201912100133</a:t>
            </a:r>
            <a:endParaRPr lang="en-US" dirty="0"/>
          </a:p>
          <a:p>
            <a:r>
              <a:rPr lang="en-US" dirty="0"/>
              <a:t>As tech companies continue flocking to Pittsburgh, there will be an increase in the number of high-paying jobs in, and around, the city</a:t>
            </a:r>
          </a:p>
          <a:p>
            <a:pPr lvl="1"/>
            <a:r>
              <a:rPr lang="en-US" dirty="0"/>
              <a:t>Bars and restaurants in the city will stand to be direct beneficiaries of this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93B82F-4927-BD4B-94A6-97A05C5D98F3}"/>
              </a:ext>
            </a:extLst>
          </p:cNvPr>
          <p:cNvSpPr txBox="1">
            <a:spLocks/>
          </p:cNvSpPr>
          <p:nvPr/>
        </p:nvSpPr>
        <p:spPr>
          <a:xfrm>
            <a:off x="1371600" y="5440016"/>
            <a:ext cx="9601200" cy="94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neighborhoods in Pittsburgh, PA present the best opportunity for investment in a new restaurant?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2BFB9B-8277-464E-8159-FA7876B84563}"/>
              </a:ext>
            </a:extLst>
          </p:cNvPr>
          <p:cNvSpPr txBox="1">
            <a:spLocks/>
          </p:cNvSpPr>
          <p:nvPr/>
        </p:nvSpPr>
        <p:spPr>
          <a:xfrm>
            <a:off x="1371600" y="4575313"/>
            <a:ext cx="9601200" cy="944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21238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6345-79EF-F540-A97C-62156F02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25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DC12-6189-2C40-BAED-D8B50407C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9104"/>
            <a:ext cx="9601200" cy="4088296"/>
          </a:xfrm>
        </p:spPr>
        <p:txBody>
          <a:bodyPr/>
          <a:lstStyle/>
          <a:p>
            <a:r>
              <a:rPr lang="en-US" dirty="0"/>
              <a:t>Pittsburgh neighborhoods data</a:t>
            </a:r>
          </a:p>
          <a:p>
            <a:pPr lvl="1"/>
            <a:r>
              <a:rPr lang="en-US" dirty="0"/>
              <a:t>Location coordinates of neighborhoods in Pittsburgh, PA </a:t>
            </a:r>
          </a:p>
          <a:p>
            <a:pPr lvl="1"/>
            <a:r>
              <a:rPr lang="en-US" sz="1200" dirty="0">
                <a:hlinkClick r:id="rId2"/>
              </a:rPr>
              <a:t>http://pghgis-pittsburghpa.opendata.arcgis.com/datasets/dbd133a206cc4a3aa915cb28baa60fd4_0.geojson</a:t>
            </a:r>
            <a:endParaRPr lang="en-US" sz="1200" dirty="0"/>
          </a:p>
          <a:p>
            <a:pPr marL="530352" lvl="1" indent="0">
              <a:buNone/>
            </a:pPr>
            <a:endParaRPr lang="en-US" sz="1200" dirty="0"/>
          </a:p>
          <a:p>
            <a:r>
              <a:rPr lang="en-US" dirty="0"/>
              <a:t>FOURSQUARE venues data</a:t>
            </a:r>
          </a:p>
          <a:p>
            <a:pPr lvl="1"/>
            <a:r>
              <a:rPr lang="en-US" dirty="0"/>
              <a:t>Venue information for venues in Pittsburgh, PA</a:t>
            </a:r>
          </a:p>
          <a:p>
            <a:pPr lvl="1"/>
            <a:r>
              <a:rPr lang="en-US" sz="1200" dirty="0">
                <a:hlinkClick r:id="rId2"/>
              </a:rPr>
              <a:t>http://pghgis-pittsburghpa.opendata.arcgis.com/datasets/dbd133a206cc4a3aa915cb28baa60fd4_0.geojson</a:t>
            </a:r>
            <a:endParaRPr lang="en-US" sz="1200" dirty="0"/>
          </a:p>
          <a:p>
            <a:endParaRPr lang="en-US" sz="1200" dirty="0"/>
          </a:p>
          <a:p>
            <a:r>
              <a:rPr lang="en-US" dirty="0"/>
              <a:t>Pittsburgh Arrests data</a:t>
            </a:r>
          </a:p>
          <a:p>
            <a:pPr lvl="1"/>
            <a:r>
              <a:rPr lang="en-US" dirty="0"/>
              <a:t>Information on people taken into custody by City of Pittsburgh police officers</a:t>
            </a:r>
          </a:p>
          <a:p>
            <a:pPr lvl="1"/>
            <a:r>
              <a:rPr lang="en-US" sz="1200" i="0" u="sng" dirty="0">
                <a:hlinkClick r:id="rId3" tooltip="https://data.wprdc.org/datastore/dump/e03a89dd-134a-4ee8-a2bd-62c40aeebc6f"/>
              </a:rPr>
              <a:t>https://data.wprdc.org/datastore/dump/e03a89dd-134a-4ee8-a2bd-62c40aeebc6f </a:t>
            </a:r>
            <a:r>
              <a:rPr lang="en-US" sz="1200" dirty="0"/>
              <a:t>-</a:t>
            </a:r>
          </a:p>
          <a:p>
            <a:pPr marL="530352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73737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{B85A5D0F-D028-2042-B53B-97CE3715748F}tf10001072</Template>
  <TotalTime>1765</TotalTime>
  <Words>212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feeding on Pittsburgh’s growth   candidate neighborhoods for a new restaurant in Pittsburgh, PA</vt:lpstr>
      <vt:lpstr>Introduction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Dylan Davis</dc:creator>
  <cp:lastModifiedBy>Dylan Davis</cp:lastModifiedBy>
  <cp:revision>8</cp:revision>
  <dcterms:created xsi:type="dcterms:W3CDTF">2021-03-06T21:56:25Z</dcterms:created>
  <dcterms:modified xsi:type="dcterms:W3CDTF">2021-03-08T07:10:50Z</dcterms:modified>
</cp:coreProperties>
</file>