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5" r:id="rId4"/>
    <p:sldId id="260" r:id="rId5"/>
    <p:sldId id="262" r:id="rId6"/>
    <p:sldId id="263" r:id="rId7"/>
    <p:sldId id="267" r:id="rId8"/>
    <p:sldId id="268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76D8F-3F0D-4CA8-AEA2-47A09785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CD14BE-3DF8-4824-80B8-ED6E99FD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1D7ED-78B3-4FCF-A18B-298E7D7E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E722D-8A69-444B-AFF4-8132E431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333B5-0B79-4981-B581-61D2B6EE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0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35B2-CD37-4773-AFDD-E804F994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FD374-65DE-4145-BB71-E6B26CD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3FAB9-58A7-45C5-82D0-C6D4ABB2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B5D2D-B680-4E9A-98F6-A26A44B2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01C0F-7842-41C3-9658-107FFCC8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E288B-361C-4291-A036-2AC32644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92F24-3235-42CF-885F-FF9D7ED8C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C4D47-ED2E-4209-878C-4326DC3E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133AB-F776-4A7E-93E9-D139C8E4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38949-F628-4C85-B29A-E3AB22AC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724E5-6672-4541-A5D5-11F4CF26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5661-8FCD-48EA-9696-EF8432FF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59B5C-2BA2-4FEE-8A67-DEC20A11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4536D-4AC9-49B4-BA75-D0CC60AD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D7D69-BA82-42B4-8A1C-12B9EB95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5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B2AF6-BFA0-445E-B321-839B472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508C5-C8E3-4331-B4B2-6153F2AD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27FB2-D5ED-4CE5-9A91-055527FD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448B4-F717-4929-BDE7-A40B4A72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87231-6568-4C62-97C9-6D257F6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AD79D-3114-482F-B0EB-DEADCFD4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1407-70D7-48E6-9640-0F82779AF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62796-010A-4F92-A32F-501327A0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3DD2F-8235-4C92-976C-ECA3F457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BC922-AD60-4840-8A9F-D6A83599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89A9F-771E-4906-830B-DC25597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CFF6-02C8-4890-9B73-F78D3EA8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3C833-DDB4-44F1-880C-38CB0231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161BA7-FDA8-4A96-B3EF-5B7C3CF7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2146B6-F267-48F7-94D2-94BFD516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F0FB67-8C31-4A6A-8551-3D8D6BF7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8D9D9-BEEE-4665-8FF8-8F07793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64E2F-107D-4BBB-968A-118C6D4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499AC-786A-4A79-AFB3-1B7C307F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A2D25-28F4-4753-AA70-484B76B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9D403B-E3C6-412A-B158-17E02AA8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B8DD7-0C7C-49E5-8270-257D048C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82434-9A3C-4352-ADB8-0F0E5D65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5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A06961-87C5-4E90-AF73-46F5832F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27324-04D8-4F8C-9608-4463702F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011AC-A526-4EF2-AFA4-1CDCE926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9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EC50-89CF-4F83-B52B-2CC349F4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5BE15-BE8D-4D88-A588-BFBE9633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B0492-C8C4-4CD7-AF6A-29951639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75B00-49B8-4075-B3E7-15BE05C0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F36FD-CF91-49FB-8DDD-9A8F7EF6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74369-844F-483E-B5FA-36323579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34AA0-C54C-468C-8F77-D81BB678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C622D-8DE9-4EFE-BCEA-D8CF9CDD3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F4BB9-4F4C-49E5-8B53-C34B89BB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903BD-3AE4-4F37-8A95-64367B2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62178-9375-473E-852B-F16A8870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BBAB6-9500-4862-9BFD-20EFFB1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636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815BC-E13C-4E0C-A7F0-758D3D22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61A0D-B988-48C0-94EF-216ADF66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A907E-ADF7-4721-B801-ADAF97C9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4FB1-5716-4A0E-BE97-8506FDCB9066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8454E-D326-4EB9-B565-6E18367CD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C3AB4-DA22-4385-A4FF-BDC2F5FB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4044-37F2-4DAB-A86C-323ADC589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학년</a:t>
            </a:r>
            <a:r>
              <a:rPr lang="en-US" altLang="ko-KR"/>
              <a:t> A</a:t>
            </a:r>
            <a:r>
              <a:rPr lang="ko-KR" altLang="en-US"/>
              <a:t>팀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21104</a:t>
            </a:r>
            <a:r>
              <a:rPr lang="ko-KR" altLang="en-US"/>
              <a:t>한승준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2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63446AD-529C-4C16-9F3A-6B2DBE7C1A45}"/>
              </a:ext>
            </a:extLst>
          </p:cNvPr>
          <p:cNvSpPr>
            <a:spLocks noGrp="1"/>
          </p:cNvSpPr>
          <p:nvPr/>
        </p:nvSpPr>
        <p:spPr>
          <a:xfrm>
            <a:off x="838200" y="590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프로그램 실행 과정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15847" y="1916110"/>
            <a:ext cx="2776153" cy="15128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8392" y="3429000"/>
            <a:ext cx="1424239" cy="291531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252258" y="6357446"/>
            <a:ext cx="88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137" y="1660396"/>
            <a:ext cx="3021180" cy="4965962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5464" y="1643531"/>
            <a:ext cx="3079359" cy="4976681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48388" y="1598046"/>
            <a:ext cx="3104405" cy="50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2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 프로그램의 가장 큰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현재의 출석부는 종이로 되어 있어 학생들이 조작 할 가능성도 있으며</a:t>
            </a:r>
            <a:r>
              <a:rPr lang="en-US" altLang="ko-KR"/>
              <a:t>, </a:t>
            </a:r>
            <a:r>
              <a:rPr lang="ko-KR" altLang="en-US"/>
              <a:t>쉽게 훼손이 될 수 있다는 점을 막아줍니다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컴퓨터로 쉽게 정리가 가능합니다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쉽게 기록할 수 있고 삭제 할 수 있습니다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696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E5AFB-69B7-4A39-8059-1D4C7F68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프로젝트를 만들게 된 이유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프로젝트 소스코드 공개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프로그램 실행 과정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 프로그램의 가장 큰 장점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4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226E-003A-4946-BD81-716D4865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만들게 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35DD0-C229-4398-B73B-76C0CB3C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학교에 실용성이 있을 거 같은 프로그램을 생각해보다가 출석부가 상당히 괜찮다고 생각하게 되어 만들게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공모전을 도전하게 되면서 알아갈 수 있는 것들이 많을 거 같아 공모전을 하게 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1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79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소스코드 공개</a:t>
            </a:r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042"/>
            <a:ext cx="5731329" cy="5510958"/>
          </a:xfr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9" y="1347042"/>
            <a:ext cx="7342120" cy="55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소스코드 공개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6550342" cy="55324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5561"/>
            <a:ext cx="6505020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0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689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소스코드 공개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252"/>
            <a:ext cx="6358467" cy="55257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1332252"/>
            <a:ext cx="6513890" cy="54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소스코드 공개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2"/>
            <a:ext cx="6532698" cy="55324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92" y="1325561"/>
            <a:ext cx="6837187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26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소스코드 공개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488"/>
            <a:ext cx="6382926" cy="552858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7486"/>
            <a:ext cx="6713231" cy="55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BD713-9F61-4223-A273-BC3C511DD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" r="55583" b="270"/>
          <a:stretch/>
        </p:blipFill>
        <p:spPr>
          <a:xfrm>
            <a:off x="0" y="0"/>
            <a:ext cx="291619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D24BAA-C547-436A-B1FB-0AFA956B9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>
          <a:xfrm>
            <a:off x="4041531" y="0"/>
            <a:ext cx="311901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62DE2-F216-4F51-90C8-1B7A53AFE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80" y="0"/>
            <a:ext cx="3248478" cy="200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074B0-8A1F-46BE-8D35-0BF687DBDE67}"/>
              </a:ext>
            </a:extLst>
          </p:cNvPr>
          <p:cNvSpPr txBox="1"/>
          <p:nvPr/>
        </p:nvSpPr>
        <p:spPr>
          <a:xfrm>
            <a:off x="941727" y="1131064"/>
            <a:ext cx="22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DB/NAME_DB.ini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87986-5506-4D35-B02F-AE61A448BB09}"/>
              </a:ext>
            </a:extLst>
          </p:cNvPr>
          <p:cNvSpPr txBox="1"/>
          <p:nvPr/>
        </p:nvSpPr>
        <p:spPr>
          <a:xfrm>
            <a:off x="4947060" y="113106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DB/NUMBER_DB.ini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40B9C-F05A-4150-9BF8-C6ACB48BD83E}"/>
              </a:ext>
            </a:extLst>
          </p:cNvPr>
          <p:cNvSpPr txBox="1"/>
          <p:nvPr/>
        </p:nvSpPr>
        <p:spPr>
          <a:xfrm>
            <a:off x="8781536" y="1131064"/>
            <a:ext cx="25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DB/SCHOOL_DB.ini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0301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</ep:Words>
  <ep:PresentationFormat>와이드스크린</ep:PresentationFormat>
  <ep:Paragraphs>25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2학년 A팀</vt:lpstr>
      <vt:lpstr>목차</vt:lpstr>
      <vt:lpstr>프로젝트를 만들게 된 이유</vt:lpstr>
      <vt:lpstr>프로그램 소스코드 공개</vt:lpstr>
      <vt:lpstr>프로그램 소스코드 공개</vt:lpstr>
      <vt:lpstr>프로그램 소스코드 공개</vt:lpstr>
      <vt:lpstr>프로그램 소스코드 공개</vt:lpstr>
      <vt:lpstr>프로그램 소스코드 공개</vt:lpstr>
      <vt:lpstr>슬라이드 9</vt:lpstr>
      <vt:lpstr>슬라이드 10</vt:lpstr>
      <vt:lpstr>이 프로그램의 가장 큰 장점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2022-06-28T14:12:20.000</dcterms:created>
  <dc:creator>malgsom</dc:creator>
  <cp:lastModifiedBy>user</cp:lastModifiedBy>
  <dcterms:modified xsi:type="dcterms:W3CDTF">2022-06-29T01:57:30.752</dcterms:modified>
  <cp:revision>14</cp:revision>
  <dc:title>ㅇㅇ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