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1" r:id="rId8"/>
    <p:sldId id="273" r:id="rId9"/>
    <p:sldId id="264" r:id="rId10"/>
    <p:sldId id="266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6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1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출석부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학년</a:t>
            </a:r>
            <a:r>
              <a:rPr lang="en-US" altLang="ko-KR" dirty="0"/>
              <a:t> A</a:t>
            </a:r>
            <a:r>
              <a:rPr lang="ko-KR" altLang="en-US" dirty="0"/>
              <a:t>팀 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21104</a:t>
            </a:r>
            <a:r>
              <a:rPr lang="ko-KR" altLang="en-US" dirty="0"/>
              <a:t>한승준</a:t>
            </a:r>
          </a:p>
        </p:txBody>
      </p:sp>
    </p:spTree>
    <p:extLst>
      <p:ext uri="{BB962C8B-B14F-4D97-AF65-F5344CB8AC3E}">
        <p14:creationId xmlns:p14="http://schemas.microsoft.com/office/powerpoint/2010/main" val="14037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63446AD-529C-4C16-9F3A-6B2DBE7C1A45}"/>
              </a:ext>
            </a:extLst>
          </p:cNvPr>
          <p:cNvSpPr>
            <a:spLocks noGrp="1"/>
          </p:cNvSpPr>
          <p:nvPr/>
        </p:nvSpPr>
        <p:spPr>
          <a:xfrm>
            <a:off x="838200" y="590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프로그램 실행 과정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15847" y="1916110"/>
            <a:ext cx="2776153" cy="15128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392" y="3429000"/>
            <a:ext cx="1424239" cy="291531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252258" y="6357446"/>
            <a:ext cx="88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137" y="1660396"/>
            <a:ext cx="3021180" cy="496596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5464" y="1643531"/>
            <a:ext cx="3079359" cy="497668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48388" y="1598046"/>
            <a:ext cx="3104405" cy="50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프로그램의 가장 큰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현재의 출석부는 종이로 되어 있어 학생들이 조작 할 가능성도 있으며</a:t>
            </a:r>
            <a:r>
              <a:rPr lang="en-US" altLang="ko-KR" dirty="0"/>
              <a:t>, </a:t>
            </a:r>
            <a:r>
              <a:rPr lang="ko-KR" altLang="en-US" dirty="0"/>
              <a:t>쉽게 훼손이 될 수 있다는 점을 막아줍니다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컴퓨터로 쉽게 기록</a:t>
            </a:r>
            <a:r>
              <a:rPr lang="en-US" altLang="ko-KR" dirty="0"/>
              <a:t>, </a:t>
            </a:r>
            <a:r>
              <a:rPr lang="ko-KR" altLang="en-US" dirty="0"/>
              <a:t>삭제가 가능하여 전반적인 정리가 수월합니다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반 영구적으로 저장이 가능합니다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출석 일수 통계가 용이합니다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96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D0D52-7C19-DD2C-6CFC-0572B3309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발표를 마칩니다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22417-ED59-8926-C216-3A6279908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5AFB-69B7-4A39-8059-1D4C7F68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프로젝트를 만들게 된 이유</a:t>
            </a:r>
          </a:p>
          <a:p>
            <a:pPr lvl="0">
              <a:defRPr/>
            </a:pPr>
            <a:r>
              <a:rPr lang="ko-KR" altLang="en-US"/>
              <a:t>프로젝트 소스코드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프로그램 실행 과정</a:t>
            </a:r>
          </a:p>
          <a:p>
            <a:pPr lvl="0">
              <a:defRPr/>
            </a:pPr>
            <a:r>
              <a:rPr lang="ko-KR" altLang="en-US" dirty="0"/>
              <a:t>이 프로그램의 가장 큰 장점</a:t>
            </a:r>
          </a:p>
        </p:txBody>
      </p:sp>
    </p:spTree>
    <p:extLst>
      <p:ext uri="{BB962C8B-B14F-4D97-AF65-F5344CB8AC3E}">
        <p14:creationId xmlns:p14="http://schemas.microsoft.com/office/powerpoint/2010/main" val="10790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226E-003A-4946-BD81-716D486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만들게 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35DD0-C229-4398-B73B-76C0CB3C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학교에 실용성이 있을 거 같은 프로그램을 생각해보다가 출석부가 상당히 유용하다고 생각하게 되어 만들게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매일 학교에서 사용하는 출석부를 더 간단하고</a:t>
            </a:r>
            <a:r>
              <a:rPr lang="en-US" altLang="ko-KR" dirty="0"/>
              <a:t>, </a:t>
            </a:r>
            <a:r>
              <a:rPr lang="ko-KR" altLang="en-US" dirty="0"/>
              <a:t>사용하기 편리한 방법으로 만들어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공모전을 통하여 프로젝트 개념과 소스 구조를 더 깊이 알아갈 수 있는 계기가 될 거 같아 공모전을 참여하게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1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프로젝트 소스코드</a:t>
            </a:r>
            <a:r>
              <a:rPr lang="en-US" altLang="ko-KR" dirty="0"/>
              <a:t>(</a:t>
            </a:r>
            <a:r>
              <a:rPr lang="ko-KR" altLang="en-US" dirty="0"/>
              <a:t>구이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65D262-892B-0893-63F0-61D91EA8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" y="1938867"/>
            <a:ext cx="3896480" cy="4919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640CA6-CB9B-4C6D-3EEF-C12BEDD8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60" y="1938867"/>
            <a:ext cx="3896480" cy="49191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7EF054-3DCD-5A8B-D416-7D9AD3C40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66" y="1938866"/>
            <a:ext cx="3896480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프로젝트 소스코드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161F7-6E27-B4DA-00A4-954E651D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938866"/>
            <a:ext cx="7708900" cy="49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프로젝트 소스코드</a:t>
            </a:r>
            <a:r>
              <a:rPr lang="en-US" altLang="ko-KR" dirty="0"/>
              <a:t>(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9036A-8DD7-4242-F9A3-45EA1252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7" y="1902940"/>
            <a:ext cx="5896180" cy="4955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BD5B6-2076-149D-40B3-46D5CB2F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2940"/>
            <a:ext cx="5445212" cy="49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7EA14-AECC-9565-2E44-A9068B1F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49778"/>
          </a:xfrm>
        </p:spPr>
        <p:txBody>
          <a:bodyPr/>
          <a:lstStyle/>
          <a:p>
            <a:r>
              <a:rPr lang="ko-KR" altLang="en-US" dirty="0"/>
              <a:t>프로젝트 소스코드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1E58F-BE66-B4DB-5E02-3E1F5BE1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" y="1938982"/>
            <a:ext cx="4040888" cy="4919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6DCF88-AB3D-EECE-DE8A-24319411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87" y="1933012"/>
            <a:ext cx="4040888" cy="49249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1C1738-765C-F368-AA19-27E9672C5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74" y="1933012"/>
            <a:ext cx="3892027" cy="49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9348-9142-4F8B-76B3-B4CFE943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소스코드</a:t>
            </a:r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텍스트 파일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9734DC-F542-9A8D-AB69-326FCDB6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7" y="2162462"/>
            <a:ext cx="88880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BD713-9F61-4223-A273-BC3C511DD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" r="55583" b="270"/>
          <a:stretch/>
        </p:blipFill>
        <p:spPr>
          <a:xfrm>
            <a:off x="140627" y="385233"/>
            <a:ext cx="2916195" cy="6087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24BAA-C547-436A-B1FB-0AFA956B9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>
          <a:xfrm>
            <a:off x="4082779" y="385233"/>
            <a:ext cx="3119012" cy="6087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62DE2-F216-4F51-90C8-1B7A53AF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79" y="385233"/>
            <a:ext cx="3248478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074B0-8A1F-46BE-8D35-0BF687DBDE67}"/>
              </a:ext>
            </a:extLst>
          </p:cNvPr>
          <p:cNvSpPr txBox="1"/>
          <p:nvPr/>
        </p:nvSpPr>
        <p:spPr>
          <a:xfrm>
            <a:off x="941727" y="1131064"/>
            <a:ext cx="22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DB/NAME_DB.ini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87986-5506-4D35-B02F-AE61A448BB09}"/>
              </a:ext>
            </a:extLst>
          </p:cNvPr>
          <p:cNvSpPr txBox="1"/>
          <p:nvPr/>
        </p:nvSpPr>
        <p:spPr>
          <a:xfrm>
            <a:off x="4947060" y="113106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DB/NUMBER_DB.ini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40B9C-F05A-4150-9BF8-C6ACB48BD83E}"/>
              </a:ext>
            </a:extLst>
          </p:cNvPr>
          <p:cNvSpPr txBox="1"/>
          <p:nvPr/>
        </p:nvSpPr>
        <p:spPr>
          <a:xfrm>
            <a:off x="8781536" y="1131064"/>
            <a:ext cx="25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DB/SCHOOL_DB.ini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0301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176</Words>
  <Application>Microsoft Office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갤러리</vt:lpstr>
      <vt:lpstr>출석부</vt:lpstr>
      <vt:lpstr>목차</vt:lpstr>
      <vt:lpstr>프로젝트를 만들게 된 이유</vt:lpstr>
      <vt:lpstr>프로젝트 소스코드(구이)</vt:lpstr>
      <vt:lpstr>프로젝트 소스코드(저장)</vt:lpstr>
      <vt:lpstr>프로젝트 소스코드(불러오기)</vt:lpstr>
      <vt:lpstr>프로젝트 소스코드(함수)</vt:lpstr>
      <vt:lpstr>프로젝트 소스코드(복사, 텍스트 파일 생성)</vt:lpstr>
      <vt:lpstr>PowerPoint 프레젠테이션</vt:lpstr>
      <vt:lpstr>PowerPoint 프레젠테이션</vt:lpstr>
      <vt:lpstr>이 프로그램의 가장 큰 장점</vt:lpstr>
      <vt:lpstr>발표를 마칩니다.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</dc:title>
  <dc:creator>malgsom</dc:creator>
  <cp:lastModifiedBy>malgsom</cp:lastModifiedBy>
  <cp:revision>25</cp:revision>
  <dcterms:created xsi:type="dcterms:W3CDTF">2022-06-28T14:12:20Z</dcterms:created>
  <dcterms:modified xsi:type="dcterms:W3CDTF">2022-06-29T12:13:16Z</dcterms:modified>
  <cp:version/>
</cp:coreProperties>
</file>