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34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Текстовое поле 3"/>
          <p:cNvSpPr txBox="1"/>
          <p:nvPr/>
        </p:nvSpPr>
        <p:spPr>
          <a:xfrm>
            <a:off x="1176655" y="2459990"/>
            <a:ext cx="983932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ru-RU" altLang="en-US" sz="6000"/>
              <a:t>Розробка </a:t>
            </a:r>
            <a:r>
              <a:rPr lang="uk-UA" altLang="en-US" sz="6000"/>
              <a:t>мобільного додатку</a:t>
            </a:r>
            <a:endParaRPr lang="uk-UA" altLang="en-US" sz="6000"/>
          </a:p>
          <a:p>
            <a:pPr algn="ctr"/>
            <a:r>
              <a:rPr lang="uk-UA" altLang="en-US" sz="6000"/>
              <a:t> для соціальної мережі</a:t>
            </a:r>
            <a:endParaRPr lang="uk-UA" altLang="en-US"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Замещающее содержимое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4460875" y="365125"/>
            <a:ext cx="3268980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4460875" y="365125"/>
            <a:ext cx="3268980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Замещающее содержимое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4460875" y="365125"/>
            <a:ext cx="3268980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Замещающее содержимое 11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816735" y="380365"/>
            <a:ext cx="3268980" cy="5812155"/>
          </a:xfrm>
          <a:prstGeom prst="rect">
            <a:avLst/>
          </a:prstGeom>
        </p:spPr>
      </p:pic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920" y="380365"/>
            <a:ext cx="3268345" cy="58115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Замещающее содержимое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016635" y="675005"/>
            <a:ext cx="4870450" cy="2739390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655" y="2962910"/>
            <a:ext cx="5391785" cy="30327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3837940" y="2793365"/>
            <a:ext cx="4516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uk-UA" altLang="en-US" sz="5400"/>
              <a:t>Дякую за увагу</a:t>
            </a:r>
            <a:endParaRPr lang="uk-UA" altLang="en-US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Текстовое поле 3"/>
          <p:cNvSpPr txBox="1"/>
          <p:nvPr/>
        </p:nvSpPr>
        <p:spPr>
          <a:xfrm>
            <a:off x="624840" y="1036955"/>
            <a:ext cx="917384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uk-UA" altLang="ru-RU" sz="3600"/>
              <a:t>Мета: розробити мобільний додаток, </a:t>
            </a:r>
            <a:endParaRPr lang="uk-UA" altLang="ru-RU" sz="3600"/>
          </a:p>
          <a:p>
            <a:r>
              <a:rPr lang="en-US" altLang="uk-UA" sz="3600"/>
              <a:t>		</a:t>
            </a:r>
            <a:r>
              <a:rPr lang="uk-UA" altLang="ru-RU" sz="3600"/>
              <a:t>який буде використовувати </a:t>
            </a:r>
            <a:r>
              <a:rPr lang="en-US" altLang="ru-RU" sz="3600"/>
              <a:t>REST API.</a:t>
            </a:r>
            <a:endParaRPr lang="en-US" altLang="ru-RU" sz="360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624840" y="3663950"/>
            <a:ext cx="6896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uk-UA" sz="3600"/>
              <a:t>Увесь проект доступний на</a:t>
            </a:r>
            <a:endParaRPr lang="uk-UA" sz="3600"/>
          </a:p>
          <a:p>
            <a:r>
              <a:rPr lang="en-US" altLang="uk-UA" sz="3600"/>
              <a:t>github.com/aangairbender/meetme</a:t>
            </a:r>
            <a:endParaRPr lang="en-US" altLang="uk-UA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Замещающее содержимое 4"/>
          <p:cNvPicPr>
            <a:picLocks noChangeAspect="1"/>
          </p:cNvPicPr>
          <p:nvPr>
            <p:ph/>
          </p:nvPr>
        </p:nvPicPr>
        <p:blipFill>
          <a:blip r:embed="rId1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641985"/>
            <a:ext cx="105156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Замещающее содержимое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838200" y="904875"/>
            <a:ext cx="10515600" cy="4732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642870" y="2185035"/>
            <a:ext cx="6905625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Замещающее содержимое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3932555" y="380365"/>
            <a:ext cx="3268980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4460875" y="365125"/>
            <a:ext cx="3268980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Замещающее содержимое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4460875" y="365125"/>
            <a:ext cx="3268980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4354830" y="522605"/>
            <a:ext cx="3268980" cy="58121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WPS Presentation</Application>
  <PresentationFormat>Широкоэкранный</PresentationFormat>
  <Paragraphs>11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 Light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Евгений</dc:creator>
  <cp:lastModifiedBy>Евгений</cp:lastModifiedBy>
  <cp:revision>3</cp:revision>
  <dcterms:created xsi:type="dcterms:W3CDTF">2018-05-30T11:29:00Z</dcterms:created>
  <dcterms:modified xsi:type="dcterms:W3CDTF">2018-05-30T12:15:07Z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1049-10.2.0.6020</vt:lpwstr>
  </property>
</Properties>
</file>