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14740-BFBE-6343-3640-ACEDD6026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36EB9-DCA7-CC74-074F-35173A13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ECE94-BD73-0A7E-5D3B-65D41255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AE077-17A8-89D0-43A4-88120B53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595B1-6A98-163A-ABE1-802A38C2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58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F01D-D7F7-3939-0B60-33B58713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02BFAB-9DB4-A7FA-FE28-6DAF77CD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92352-4470-51D3-0933-EEA7C04A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25D8C-43F2-FF7D-7D4F-4E599D4F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0EA71-FF00-00BC-7EEE-5C0F089F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86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128976-E4AE-A3F9-42A6-4CE617803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21CDF8-D348-D9F0-7E14-45E91C2A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C1DF3-281D-27BC-E4DB-90019481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EBBFC-F1BA-2141-EA47-F47545B5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7DACB-6DE7-4AA0-2F34-7B65938C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954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DC260-E51A-9CFE-DB83-56090F25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6B307-E5C0-B114-66A6-6AA265D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E0FC7-0153-CF7C-BC04-E58A1794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918BD-44E2-6A43-87E4-55AB8F70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9D357-EAA6-1BF9-5C0E-F942F5FD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499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FF327-5674-8FFD-1F37-F3EF3451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B2FB78-A73F-55FF-43CE-2B118E1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98B93-B265-6F5A-D80B-4E246917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287492-5E04-7355-8117-9282384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68179-8025-3D56-8538-CC03514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303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FD61-325B-E3F1-B060-EF16E4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9EF27-F9C1-C63A-6D34-291B0D11C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09BB4A-6964-040B-F9E4-EA318726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A9079-6219-C6BF-6EE0-22A7A52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380C4-9133-892E-1E51-B93A33F4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747D34-3AE7-9D53-CF0A-B0F0A2FA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00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C9F8-948D-3C28-3391-7E5F1501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E8FB25-7D07-C64D-A277-C920E5C1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CC9A4C-E396-C938-C3C4-54CA52586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559B49-6C4A-1D42-C8CC-9FB133A6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FF34CD-2A21-6E1B-C453-844228A2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524503-C8CC-2C2F-3ED2-DE0CEAA8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A14352-1453-1294-6C14-C01779AF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DA03A-6AE0-6D34-C91A-D9F5528B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575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433AD-0EAE-1EB3-D319-6D747CE3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64268C-3858-85F5-AD4F-F306AC2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891093-BCB4-D5FF-3E65-030DFB7D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84BBD3-0285-437C-9162-33D5C76E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324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98AAC3-B04F-0C07-FFD5-D135088F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EDEC8-A41C-B6D6-4710-D2881EF4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B8FC4B-7A3E-6F60-C6DE-4760F647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548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986D-F23A-EDB1-AC2E-1D35A664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6ECEA-5DAD-34D6-FE20-2A597177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1B2F67-EBD5-1AAD-B50F-B17D41EF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4B8A8-5B95-3D04-2EE8-BD4BD40E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DB993-EC53-E0F6-9CB4-482E4AB7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D269F-C93E-057C-2A15-089CA23D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80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97D8-62F3-9EDE-6E5D-44927D35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B4BD49-3BD2-AEE8-AFC4-7A209654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4E60B-49D3-405D-33C1-60226D67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18AF11-9AB9-B790-157C-71083404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50C11A-2936-16A3-708D-4ADA94AF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2B7F3C-697F-991D-A7F9-24A93E25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690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3A61FC-FF50-6E38-8FF4-B31B8B25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EB22E4-5B00-2503-2EAF-3D3217D8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93EC6-0842-15E8-B3BF-18936828B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2ACE4-D74E-46D6-A393-1929BA977E29}" type="datetimeFigureOut">
              <a:rPr lang="es-419" smtClean="0"/>
              <a:t>20/3/2024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D4CD9-6DBE-D712-A8CB-7CDCBAF5A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128AF-8A20-A779-7D47-552611A0A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C18B3-6B7A-463D-B4DE-4F12F966952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24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8C055C-19CB-3EA3-9F15-941099347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2" b="167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7B33F3-39A1-2F5A-7FDA-1F689374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ATRAPA AL FUGITIVO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0ECFF-4F04-D4BB-7AEB-420A68B4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Un juego de habilidad</a:t>
            </a:r>
          </a:p>
        </p:txBody>
      </p:sp>
    </p:spTree>
    <p:extLst>
      <p:ext uri="{BB962C8B-B14F-4D97-AF65-F5344CB8AC3E}">
        <p14:creationId xmlns:p14="http://schemas.microsoft.com/office/powerpoint/2010/main" val="181867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C92B0-DE8B-2CBD-77B7-FF80ACC1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419"/>
              <a:t>Introducción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DD225-29D9-6983-8138-5B2B29BE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s-MX" sz="2000" b="0" i="0">
                <a:effectLst/>
                <a:latin typeface="Söhne"/>
              </a:rPr>
              <a:t>La estructura del juego se define en el HTML, donde se establecen los elementos visuales como el área de juego, el lugar para las imágenes de los fugitivos y los botones de interacción. </a:t>
            </a:r>
          </a:p>
          <a:p>
            <a:r>
              <a:rPr lang="es-MX" sz="2000" b="0" i="0">
                <a:effectLst/>
                <a:latin typeface="Söhne"/>
              </a:rPr>
              <a:t>El CSS da vida al juego, proporcionando estilos visuales que definen la atmósfera y mejoran la experiencia del usuario con animaciones y diseños adaptativos.</a:t>
            </a:r>
          </a:p>
          <a:p>
            <a:r>
              <a:rPr lang="es-MX" sz="2000">
                <a:latin typeface="Söhne"/>
              </a:rPr>
              <a:t>E</a:t>
            </a:r>
            <a:r>
              <a:rPr lang="es-MX" sz="2000" b="0" i="0">
                <a:effectLst/>
                <a:latin typeface="Söhne"/>
              </a:rPr>
              <a:t>l JavaScript gestionando la lógica del juego, el movimiento del fugitivo, y las respuestas a las acciones del usuario.</a:t>
            </a:r>
            <a:endParaRPr lang="es-419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10957A-3F67-1D01-700A-ACBB3F68A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1" r="-1" b="2333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52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5E74E1-CB19-4E5F-0DCA-05558A66C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b="9115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DEA789-F5DD-B2E1-12B6-90CB853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419" sz="4000"/>
              <a:t>Objetivo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74A3C-C933-9BEE-2054-00E67E84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effectLst/>
                <a:latin typeface="Söhne"/>
              </a:rPr>
              <a:t>Objetivo: Capturar fugitivos 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effectLst/>
                <a:latin typeface="Söhne"/>
              </a:rPr>
              <a:t>Mecánicas de Juego: Movimiento aleatorio del fugitivo, intentos limitados.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effectLst/>
                <a:latin typeface="Söhne"/>
              </a:rPr>
              <a:t>Niveles: Dificultad creciente con cada nivel.</a:t>
            </a:r>
          </a:p>
          <a:p>
            <a:pPr marL="0" indent="0">
              <a:buNone/>
            </a:pPr>
            <a:endParaRPr lang="es-419" sz="2000"/>
          </a:p>
        </p:txBody>
      </p:sp>
    </p:spTree>
    <p:extLst>
      <p:ext uri="{BB962C8B-B14F-4D97-AF65-F5344CB8AC3E}">
        <p14:creationId xmlns:p14="http://schemas.microsoft.com/office/powerpoint/2010/main" val="379145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1" y="809907"/>
            <a:ext cx="1291642" cy="429215"/>
            <a:chOff x="2504802" y="1755501"/>
            <a:chExt cx="1598829" cy="531293"/>
          </a:xfrm>
          <a:solidFill>
            <a:schemeClr val="bg1">
              <a:alpha val="99000"/>
            </a:schemeClr>
          </a:solidFill>
        </p:grpSpPr>
        <p:sp>
          <p:nvSpPr>
            <p:cNvPr id="199" name="Freeform: Shape 17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8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1" name="Oval 20">
            <a:extLst>
              <a:ext uri="{FF2B5EF4-FFF2-40B4-BE49-F238E27FC236}">
                <a16:creationId xmlns:a16="http://schemas.microsoft.com/office/drawing/2014/main" id="{99A7A058-C1CE-4860-96CB-6EAF9DEF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452" y="3074904"/>
            <a:ext cx="3432303" cy="3432303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2">
            <a:extLst>
              <a:ext uri="{FF2B5EF4-FFF2-40B4-BE49-F238E27FC236}">
                <a16:creationId xmlns:a16="http://schemas.microsoft.com/office/drawing/2014/main" id="{7214B226-9840-4638-9B40-1BA7E5F5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452" y="3074904"/>
            <a:ext cx="3432303" cy="3432303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4">
            <a:extLst>
              <a:ext uri="{FF2B5EF4-FFF2-40B4-BE49-F238E27FC236}">
                <a16:creationId xmlns:a16="http://schemas.microsoft.com/office/drawing/2014/main" id="{B7F6E9F1-F0E1-442E-B824-A1ADD42CD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452" y="3074904"/>
            <a:ext cx="3432303" cy="3432303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6">
            <a:extLst>
              <a:ext uri="{FF2B5EF4-FFF2-40B4-BE49-F238E27FC236}">
                <a16:creationId xmlns:a16="http://schemas.microsoft.com/office/drawing/2014/main" id="{49FFD97F-40E1-45B3-9A51-E14CA4A4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52" y="2922504"/>
            <a:ext cx="3526982" cy="352698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4416" y="504134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739F84-1860-5715-C569-3DC7FFE1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96" y="3599586"/>
            <a:ext cx="3267256" cy="2474102"/>
          </a:xfrm>
        </p:spPr>
        <p:txBody>
          <a:bodyPr>
            <a:normAutofit/>
          </a:bodyPr>
          <a:lstStyle/>
          <a:p>
            <a:pPr algn="ctr"/>
            <a:r>
              <a:rPr lang="es-419" sz="3600">
                <a:solidFill>
                  <a:schemeClr val="bg1"/>
                </a:solidFill>
              </a:rPr>
              <a:t>Personajes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DE5B9E-8D15-244C-1F3E-F8711349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4" r="537" b="-2"/>
          <a:stretch/>
        </p:blipFill>
        <p:spPr>
          <a:xfrm>
            <a:off x="1392118" y="128658"/>
            <a:ext cx="2665189" cy="2665189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F6141-88E1-96D8-1B4E-DE3F2905F5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7"/>
          <a:stretch/>
        </p:blipFill>
        <p:spPr>
          <a:xfrm>
            <a:off x="3879642" y="1483369"/>
            <a:ext cx="2479422" cy="2479422"/>
          </a:xfrm>
          <a:custGeom>
            <a:avLst/>
            <a:gdLst/>
            <a:ahLst/>
            <a:cxnLst/>
            <a:rect l="l" t="t" r="r" b="b"/>
            <a:pathLst>
              <a:path w="2479422" h="2479422">
                <a:moveTo>
                  <a:pt x="1239711" y="0"/>
                </a:moveTo>
                <a:cubicBezTo>
                  <a:pt x="1924384" y="0"/>
                  <a:pt x="2479422" y="555038"/>
                  <a:pt x="2479422" y="1239711"/>
                </a:cubicBezTo>
                <a:cubicBezTo>
                  <a:pt x="2479422" y="1924384"/>
                  <a:pt x="1924384" y="2479422"/>
                  <a:pt x="1239711" y="2479422"/>
                </a:cubicBezTo>
                <a:cubicBezTo>
                  <a:pt x="555038" y="2479422"/>
                  <a:pt x="0" y="1924384"/>
                  <a:pt x="0" y="1239711"/>
                </a:cubicBezTo>
                <a:cubicBezTo>
                  <a:pt x="0" y="555038"/>
                  <a:pt x="555038" y="0"/>
                  <a:pt x="123971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67220-8FDF-6E00-50C8-52F9B1FC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018" y="674087"/>
            <a:ext cx="4815318" cy="5434793"/>
          </a:xfrm>
        </p:spPr>
        <p:txBody>
          <a:bodyPr anchor="ctr">
            <a:normAutofit/>
          </a:bodyPr>
          <a:lstStyle/>
          <a:p>
            <a:r>
              <a:rPr lang="es-419">
                <a:solidFill>
                  <a:schemeClr val="bg1"/>
                </a:solidFill>
              </a:rPr>
              <a:t>El agente de la interpol que da las instrucciones</a:t>
            </a:r>
          </a:p>
          <a:p>
            <a:r>
              <a:rPr lang="es-419">
                <a:solidFill>
                  <a:schemeClr val="bg1"/>
                </a:solidFill>
              </a:rPr>
              <a:t>Los fugitivos</a:t>
            </a:r>
          </a:p>
          <a:p>
            <a:pPr lvl="1"/>
            <a:r>
              <a:rPr lang="es-419">
                <a:solidFill>
                  <a:schemeClr val="bg1"/>
                </a:solidFill>
              </a:rPr>
              <a:t>Uno por nivel (3 niveles)</a:t>
            </a:r>
          </a:p>
        </p:txBody>
      </p:sp>
    </p:spTree>
    <p:extLst>
      <p:ext uri="{BB962C8B-B14F-4D97-AF65-F5344CB8AC3E}">
        <p14:creationId xmlns:p14="http://schemas.microsoft.com/office/powerpoint/2010/main" val="33651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B7846-1586-5C1F-3CCF-4A873B23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419" dirty="0"/>
              <a:t>Desafió del desarrollo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792E5-0060-BF46-C190-2221CAB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s-MX" sz="1700" b="0" i="0">
                <a:effectLst/>
                <a:latin typeface="Söhne"/>
              </a:rPr>
              <a:t>HTML: para crear la estructura inicial del juego, definiendo el área donde todo ocurre.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 b="0" i="0">
                <a:effectLst/>
                <a:latin typeface="Söhne"/>
              </a:rPr>
              <a:t>Organización de elementos: La colocación estratégica del fugitivo y los contenedores para instrucciones y mensajes al jugador fue clave.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 b="0" i="0">
                <a:effectLst/>
                <a:latin typeface="Söhne"/>
              </a:rPr>
              <a:t>Desafíos enfrentados: La necesidad de pensar detalladamente en la disposición para una experiencia de usuario interactiva y coherente.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 b="0" i="0">
                <a:effectLst/>
                <a:latin typeface="Söhne"/>
              </a:rPr>
              <a:t>Importancia de HTML: Aprendí cómo el HTML actúa como el esqueleto de nuestros proyectos, soportando todo el diseño y la funcionalidad.</a:t>
            </a:r>
          </a:p>
          <a:p>
            <a:endParaRPr lang="es-419" sz="17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1B89D8-2374-5F03-26D4-EE3DA6F8D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6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234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8669-FA09-A715-1A60-0DCBBB9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b="0" i="0">
                <a:effectLst/>
                <a:latin typeface="Söhne"/>
              </a:rPr>
              <a:t>Estilizando con CSS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22FE3-D965-E13E-F246-1F51D2C0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MX" sz="2000" b="0" i="0">
              <a:effectLst/>
              <a:latin typeface="Söhne"/>
            </a:endParaRPr>
          </a:p>
          <a:p>
            <a:r>
              <a:rPr lang="es-MX" sz="2000">
                <a:latin typeface="Söhne"/>
              </a:rPr>
              <a:t>El dáselo de el letrero en movimiento fue tomado de una librería opens source</a:t>
            </a:r>
          </a:p>
          <a:p>
            <a:r>
              <a:rPr lang="es-MX" sz="2000">
                <a:latin typeface="Söhne"/>
              </a:rPr>
              <a:t>Es responsivo</a:t>
            </a:r>
          </a:p>
          <a:p>
            <a:r>
              <a:rPr lang="es-419" sz="2000"/>
              <a:t>Esta pensado </a:t>
            </a:r>
            <a:r>
              <a:rPr lang="es-MX" sz="2000" b="0" i="0">
                <a:effectLst/>
                <a:latin typeface="Söhne"/>
              </a:rPr>
              <a:t>para que todo fuera legible y accesible.</a:t>
            </a:r>
            <a:endParaRPr lang="es-419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4A3C9C-8B19-8158-9D8A-105FF9D42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646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F9D2E-2E0E-E655-27DF-2A7E77A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MX" b="0" i="0">
                <a:effectLst/>
                <a:latin typeface="Söhne"/>
              </a:rPr>
              <a:t>Interactividad con JavaScript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8A2699-1AAF-BC08-83A5-8D784AF0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55" b="-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2209F-D367-1EFF-F028-B826DEA3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effectLst/>
                <a:latin typeface="Söhne"/>
              </a:rPr>
              <a:t>JavaScript como herramienta para dar vida al juego, gestionando movimientos y la lógica del juego.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effectLst/>
                <a:latin typeface="Söhne"/>
              </a:rPr>
              <a:t>Desafíos superados: Desde generar movimientos aleatorios del fugitivo hasta crear una progresión desafiante a través de niveles.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>
                <a:effectLst/>
                <a:latin typeface="Söhne"/>
              </a:rPr>
              <a:t>Teoría vs. Práctica: Cómo la teoría se enfrentó con la realidad de implementar lógica compleja y solucionar problemas inesperados.</a:t>
            </a:r>
          </a:p>
          <a:p>
            <a:pPr marL="0" indent="0">
              <a:buNone/>
            </a:pPr>
            <a:endParaRPr lang="es-419" sz="2000"/>
          </a:p>
        </p:txBody>
      </p:sp>
    </p:spTree>
    <p:extLst>
      <p:ext uri="{BB962C8B-B14F-4D97-AF65-F5344CB8AC3E}">
        <p14:creationId xmlns:p14="http://schemas.microsoft.com/office/powerpoint/2010/main" val="129467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A6F87-07D2-0C91-C811-E245C29C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s-419"/>
              <a:t>Conclusión</a:t>
            </a:r>
            <a:endParaRPr lang="es-419" dirty="0"/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32DBDD-D98F-EF82-F8B8-3CF3A16E5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76" y="704504"/>
            <a:ext cx="903044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BBFDA-E2E7-193B-EEFC-437A4E79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300" b="0" i="0" dirty="0">
                <a:effectLst/>
                <a:latin typeface="Söhne"/>
              </a:rPr>
              <a:t>Como estudiante, el proceso de crear este juego ha sido tanto un reto como una oportunidad de aprendizaje. </a:t>
            </a:r>
          </a:p>
          <a:p>
            <a:pPr marL="0" indent="0">
              <a:buNone/>
            </a:pPr>
            <a:r>
              <a:rPr lang="es-MX" sz="1300" b="0" i="0" dirty="0">
                <a:effectLst/>
                <a:latin typeface="Söhne"/>
              </a:rPr>
              <a:t>Me ha permitido aplicar conocimientos teóricos enfrentando desafíos reales que implican pensar críticamente y solucionar problemas de forma creativa. </a:t>
            </a:r>
          </a:p>
          <a:p>
            <a:pPr marL="0" indent="0">
              <a:buNone/>
            </a:pPr>
            <a:r>
              <a:rPr lang="es-MX" sz="1300" b="0" i="0" dirty="0">
                <a:effectLst/>
                <a:latin typeface="Söhne"/>
              </a:rPr>
              <a:t>A través de este proyecto, he ganado una mejor comprensión de cómo trabajar con HTML, CSS y JavaScript juntos para construir una aplicación interactiva.</a:t>
            </a:r>
          </a:p>
          <a:p>
            <a:pPr marL="0" indent="0">
              <a:buNone/>
            </a:pPr>
            <a:r>
              <a:rPr lang="es-MX" sz="1300" b="0" i="0" dirty="0">
                <a:effectLst/>
                <a:latin typeface="Söhne"/>
              </a:rPr>
              <a:t>El desarrollo web es un campo dinámico. Este juego puede ser o parecer simple, para mí fue un reto.</a:t>
            </a:r>
          </a:p>
          <a:p>
            <a:pPr marL="0" indent="0">
              <a:buNone/>
            </a:pPr>
            <a:r>
              <a:rPr lang="es-MX" sz="1300" dirty="0">
                <a:latin typeface="Söhne"/>
              </a:rPr>
              <a:t>Está diseñado para </a:t>
            </a:r>
            <a:r>
              <a:rPr lang="es-MX" sz="1300" b="0" i="0" dirty="0">
                <a:effectLst/>
                <a:latin typeface="Söhne"/>
              </a:rPr>
              <a:t>incorporar características más complejas y niveles adicionales.</a:t>
            </a:r>
            <a:endParaRPr lang="es-419" sz="1300" dirty="0"/>
          </a:p>
        </p:txBody>
      </p:sp>
    </p:spTree>
    <p:extLst>
      <p:ext uri="{BB962C8B-B14F-4D97-AF65-F5344CB8AC3E}">
        <p14:creationId xmlns:p14="http://schemas.microsoft.com/office/powerpoint/2010/main" val="403050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416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Söhne</vt:lpstr>
      <vt:lpstr>Tema de Office</vt:lpstr>
      <vt:lpstr>ATRAPA AL FUGITIVO</vt:lpstr>
      <vt:lpstr>Introducción</vt:lpstr>
      <vt:lpstr>Objetivo del juego</vt:lpstr>
      <vt:lpstr>Personajes</vt:lpstr>
      <vt:lpstr>Desafió del desarrollo del juego</vt:lpstr>
      <vt:lpstr>Estilizando con CSS</vt:lpstr>
      <vt:lpstr>Interactividad con JavaScript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ATRAPA AL FUGITIVO</dc:title>
  <dc:creator>ALBERTO ANGEL CRUZ MARTINEZ</dc:creator>
  <cp:lastModifiedBy>ALBERTO ANGEL CRUZ MARTINEZ</cp:lastModifiedBy>
  <cp:revision>1</cp:revision>
  <dcterms:created xsi:type="dcterms:W3CDTF">2024-03-20T09:38:23Z</dcterms:created>
  <dcterms:modified xsi:type="dcterms:W3CDTF">2024-03-20T10:30:44Z</dcterms:modified>
</cp:coreProperties>
</file>