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handoutMasterIdLst>
    <p:handoutMasterId r:id="rId24"/>
  </p:handoutMasterIdLst>
  <p:sldIdLst>
    <p:sldId id="394" r:id="rId2"/>
    <p:sldId id="476" r:id="rId3"/>
    <p:sldId id="508" r:id="rId4"/>
    <p:sldId id="613" r:id="rId5"/>
    <p:sldId id="608" r:id="rId6"/>
    <p:sldId id="535" r:id="rId7"/>
    <p:sldId id="479" r:id="rId8"/>
    <p:sldId id="483" r:id="rId9"/>
    <p:sldId id="551" r:id="rId10"/>
    <p:sldId id="585" r:id="rId11"/>
    <p:sldId id="415" r:id="rId12"/>
    <p:sldId id="543" r:id="rId13"/>
    <p:sldId id="536" r:id="rId14"/>
    <p:sldId id="554" r:id="rId15"/>
    <p:sldId id="598" r:id="rId16"/>
    <p:sldId id="492" r:id="rId17"/>
    <p:sldId id="276" r:id="rId18"/>
    <p:sldId id="603" r:id="rId19"/>
    <p:sldId id="401" r:id="rId20"/>
    <p:sldId id="604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SoftUni Diamond Partners" id="{B7BD2C03-DA31-403F-B6C3-7E4164D075C0}">
          <p14:sldIdLst>
            <p14:sldId id="613"/>
            <p14:sldId id="608"/>
          </p14:sldIdLst>
        </p14:section>
        <p14:section name="Course Objective" id="{38EDA8F8-2B1A-4660-9AA1-51D5D1D2D4C8}">
          <p14:sldIdLst>
            <p14:sldId id="535"/>
            <p14:sldId id="479"/>
          </p14:sldIdLst>
        </p14:section>
        <p14:section name="Training Team" id="{40CAFEF6-FE20-4851-889D-14E8131F05C8}">
          <p14:sldIdLst>
            <p14:sldId id="483"/>
            <p14:sldId id="551"/>
            <p14:sldId id="585"/>
          </p14:sldIdLst>
        </p14:section>
        <p14:section name="Course Organization" id="{39D4978A-F081-4FDA-84F9-2C11BED80BA3}">
          <p14:sldIdLst>
            <p14:sldId id="415"/>
            <p14:sldId id="543"/>
            <p14:sldId id="536"/>
            <p14:sldId id="554"/>
            <p14:sldId id="598"/>
            <p14:sldId id="492"/>
            <p14:sldId id="276"/>
            <p14:sldId id="603"/>
          </p14:sldIdLst>
        </p14:section>
        <p14:section name="Conclusion" id="{70BCAA68-B98F-44B8-948E-0009AF2D30E0}">
          <p14:sldIdLst>
            <p14:sldId id="401"/>
            <p14:sldId id="60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710B-E253-66CB-86A3-2FED9E0179F7}" v="53" dt="2020-01-10T10:08:05.375"/>
    <p1510:client id="{DA4D5FAE-A3C5-2003-CE13-0A02FB0BC58D}" v="90" dt="2020-01-09T13:24:51.757"/>
    <p1510:client id="{EE43E3D0-5C8D-B033-D66D-D8DEA961156F}" v="56" dt="2020-01-09T11:52:50.4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71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028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2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84/python-fundamentals" TargetMode="External"/><Relationship Id="rId3" Type="http://schemas.openxmlformats.org/officeDocument/2006/relationships/hyperlink" Target="https://softuni.bg/trainings/3953/programming-fundamentals-with-python-january-2023" TargetMode="External"/><Relationship Id="rId7" Type="http://schemas.openxmlformats.org/officeDocument/2006/relationships/hyperlink" Target="https://www.facebook.com/groups/ProgrammingFundamentalsWithPythonJanuary20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hyperlink" Target="https://www.facebook.com/groups/SoftUniPythonCommunit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2.jpe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69921" cy="51997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Software Engineer at </a:t>
            </a:r>
            <a:r>
              <a:rPr lang="en-US" b="1" noProof="1">
                <a:solidFill>
                  <a:schemeClr val="bg1"/>
                </a:solidFill>
              </a:rPr>
              <a:t>Nexo</a:t>
            </a:r>
          </a:p>
          <a:p>
            <a:pPr lvl="1">
              <a:buClr>
                <a:schemeClr val="tx1"/>
              </a:buClr>
            </a:pPr>
            <a:r>
              <a:rPr lang="en-US" sz="3397" noProof="1"/>
              <a:t>World's leading regulated </a:t>
            </a:r>
            <a:br>
              <a:rPr lang="en-US" sz="3397" noProof="1"/>
            </a:br>
            <a:r>
              <a:rPr lang="en-US" sz="3397" noProof="1"/>
              <a:t>digital assets institution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Created in </a:t>
            </a:r>
            <a:r>
              <a:rPr lang="en-US" b="1" dirty="0">
                <a:solidFill>
                  <a:schemeClr val="bg1"/>
                </a:solidFill>
              </a:rPr>
              <a:t>Bulgaria</a:t>
            </a:r>
            <a:endParaRPr lang="en-US" sz="3397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noProof="1"/>
              <a:t>Technical Trainer at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200+</a:t>
            </a:r>
            <a:r>
              <a:rPr lang="en-US" noProof="1"/>
              <a:t> training sessions for 4 years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</a:t>
            </a:r>
            <a:r>
              <a:rPr lang="en-US" b="1" noProof="1">
                <a:solidFill>
                  <a:schemeClr val="bg1"/>
                </a:solidFill>
              </a:rPr>
              <a:t>blockchain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8471" y="1584000"/>
            <a:ext cx="3455058" cy="34550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4A4B03A-1618-4386-4A1F-93CDE8FF28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r>
              <a:rPr lang="bg-BG" dirty="0"/>
              <a:t> </a:t>
            </a:r>
            <a:r>
              <a:rPr lang="en-US" dirty="0"/>
              <a:t>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1439" y="1550869"/>
            <a:ext cx="147027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</a:t>
            </a:r>
            <a:r>
              <a:rPr lang="bg-BG" sz="2000" b="1" dirty="0"/>
              <a:t>9</a:t>
            </a:r>
            <a:r>
              <a:rPr lang="en-US" sz="2000" b="1" dirty="0"/>
              <a:t>-Jan-2023</a:t>
            </a:r>
            <a:endParaRPr lang="bg-BG" sz="2000" b="1" dirty="0"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12271" y="1558831"/>
            <a:ext cx="150554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10-Apr-2023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 * 3 times/week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-2023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19-Feb-2023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02-Apr-2023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02-Apr-2023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7AF716D-B52E-49E2-89FD-4BD24DC95A8C}"/>
              </a:ext>
            </a:extLst>
          </p:cNvPr>
          <p:cNvSpPr txBox="1"/>
          <p:nvPr/>
        </p:nvSpPr>
        <p:spPr>
          <a:xfrm>
            <a:off x="5427000" y="1527209"/>
            <a:ext cx="150554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02-Apr-2023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1000" y="1554637"/>
            <a:ext cx="150175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19-Feb-2023</a:t>
            </a:r>
            <a:endParaRPr lang="bg-BG" sz="2000" b="1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EC641A-6CB2-4658-8DDA-F88FED747E89}"/>
              </a:ext>
            </a:extLst>
          </p:cNvPr>
          <p:cNvSpPr txBox="1"/>
          <p:nvPr/>
        </p:nvSpPr>
        <p:spPr>
          <a:xfrm>
            <a:off x="7589234" y="1556159"/>
            <a:ext cx="150554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06-Apr-2023</a:t>
            </a:r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 Exam -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Lists</a:t>
            </a:r>
          </a:p>
          <a:p>
            <a:r>
              <a:rPr lang="en-GB" dirty="0"/>
              <a:t>Final Exam</a:t>
            </a:r>
            <a:r>
              <a:rPr lang="bg-BG" dirty="0"/>
              <a:t> </a:t>
            </a:r>
            <a:r>
              <a:rPr lang="en-US" dirty="0"/>
              <a:t>-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4 </a:t>
            </a:r>
            <a:r>
              <a:rPr lang="en-US" b="1" dirty="0">
                <a:solidFill>
                  <a:schemeClr val="bg1"/>
                </a:solidFill>
              </a:rPr>
              <a:t>hours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Dictionaries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57356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>
                <a:solidFill>
                  <a:schemeClr val="bg1"/>
                </a:solidFill>
              </a:rPr>
              <a:t>3.00</a:t>
            </a:r>
            <a:r>
              <a:rPr lang="en-US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xmlns="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8220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8787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Python 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https://softuni.bg/trainings/3953/programming-fundamentals-with-python-january-2023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xmlns="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https://www.facebook.com/groups/ProgrammingFundamentalsWithPythonJanuary2023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xmlns="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https://softuni.bg/forum/categories/784/python-fundamentals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xmlns="" id="{1011C31C-530C-417F-89F4-90AD1E78D55F}"/>
              </a:ext>
            </a:extLst>
          </p:cNvPr>
          <p:cNvSpPr/>
          <p:nvPr/>
        </p:nvSpPr>
        <p:spPr>
          <a:xfrm>
            <a:off x="623562" y="5784124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hlinkClick r:id="rId9"/>
              </a:rPr>
              <a:t>https://www.facebook.com/groups/SoftUniPythonCommunity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/>
              <a:t>Course Schedule</a:t>
            </a:r>
            <a:endParaRPr lang="en-US" dirty="0"/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84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dictionaries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Senior </a:t>
            </a:r>
            <a:r>
              <a:rPr lang="en-GB" sz="3400" dirty="0"/>
              <a:t>Software Engineer at </a:t>
            </a:r>
            <a:r>
              <a:rPr lang="en-GB" sz="3400" b="1" dirty="0" err="1">
                <a:solidFill>
                  <a:schemeClr val="bg1"/>
                </a:solidFill>
              </a:rPr>
              <a:t>Nmible</a:t>
            </a:r>
            <a:endParaRPr lang="en-GB" sz="3400" b="1" dirty="0">
              <a:solidFill>
                <a:schemeClr val="bg1"/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400" b="1" dirty="0">
                <a:solidFill>
                  <a:schemeClr val="bg1"/>
                </a:solidFill>
              </a:rPr>
              <a:t>Full stack </a:t>
            </a:r>
            <a:r>
              <a:rPr lang="en-GB" sz="3400" dirty="0"/>
              <a:t>freelance developer 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Python, Django, Flask, </a:t>
            </a:r>
            <a:r>
              <a:rPr lang="en-US" sz="3400" dirty="0" err="1"/>
              <a:t>FastAPI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C#, Angular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HTML,</a:t>
            </a:r>
            <a:r>
              <a:rPr lang="bg-BG" sz="3400" dirty="0"/>
              <a:t> </a:t>
            </a:r>
            <a:r>
              <a:rPr lang="en-US" sz="3400" dirty="0"/>
              <a:t>CSS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jQuery, Docker</a:t>
            </a:r>
            <a:endParaRPr lang="bg-BG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Ines Ivanova</a:t>
            </a:r>
            <a:r>
              <a:rPr lang="bg-BG" dirty="0"/>
              <a:t>-</a:t>
            </a:r>
            <a:r>
              <a:rPr lang="en-US" dirty="0"/>
              <a:t>Kenova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2124000"/>
            <a:ext cx="4798794" cy="3199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649</Words>
  <Application>Microsoft Office PowerPoint</Application>
  <PresentationFormat>Widescreen</PresentationFormat>
  <Paragraphs>166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Python Fundamentals</vt:lpstr>
      <vt:lpstr>Table of Contents</vt:lpstr>
      <vt:lpstr>Have a Question?</vt:lpstr>
      <vt:lpstr>SoftUni Diamond Partners</vt:lpstr>
      <vt:lpstr>Educational Partners</vt:lpstr>
      <vt:lpstr>Course Objectives</vt:lpstr>
      <vt:lpstr>Python Fundamentals Objectives</vt:lpstr>
      <vt:lpstr>Training Team</vt:lpstr>
      <vt:lpstr>Ines Ivanova-Kenova</vt:lpstr>
      <vt:lpstr>Atanas Atanasov</vt:lpstr>
      <vt:lpstr>Course Organization</vt:lpstr>
      <vt:lpstr>Python Fundamentals Module</vt:lpstr>
      <vt:lpstr>Practical Programming Exam</vt:lpstr>
      <vt:lpstr>Theoretical Exam</vt:lpstr>
      <vt:lpstr>Course Scoring</vt:lpstr>
      <vt:lpstr>Homework Assignments &amp; Exercises</vt:lpstr>
      <vt:lpstr>Learn to Search in Internet</vt:lpstr>
      <vt:lpstr>Course,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139</cp:revision>
  <dcterms:created xsi:type="dcterms:W3CDTF">2018-05-23T13:08:44Z</dcterms:created>
  <dcterms:modified xsi:type="dcterms:W3CDTF">2023-03-22T07:51:15Z</dcterms:modified>
  <cp:category>Python Fundamentals Course @ SoftUni: https://softuni.bg/trainings/2442/python-fundamentals-september-2019</cp:category>
</cp:coreProperties>
</file>