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401" r:id="rId39"/>
    <p:sldId id="704" r:id="rId40"/>
    <p:sldId id="705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401"/>
            <p14:sldId id="704"/>
            <p14:sldId id="705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2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99F3DE07-BFAE-41D1-9683-7B95CF16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52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6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6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5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=""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=""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314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133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1758</Words>
  <Application>Microsoft Office PowerPoint</Application>
  <PresentationFormat>Widescreen</PresentationFormat>
  <Paragraphs>343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Angelov, Dimitar</cp:lastModifiedBy>
  <cp:revision>40</cp:revision>
  <dcterms:created xsi:type="dcterms:W3CDTF">2018-05-23T13:08:44Z</dcterms:created>
  <dcterms:modified xsi:type="dcterms:W3CDTF">2023-03-22T07:57:30Z</dcterms:modified>
  <cp:category>programming;computer programming;software development;web development</cp:category>
</cp:coreProperties>
</file>