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609" r:id="rId10"/>
    <p:sldId id="527" r:id="rId11"/>
    <p:sldId id="470" r:id="rId12"/>
    <p:sldId id="541" r:id="rId13"/>
    <p:sldId id="472" r:id="rId14"/>
    <p:sldId id="547" r:id="rId15"/>
    <p:sldId id="596" r:id="rId16"/>
    <p:sldId id="597" r:id="rId17"/>
    <p:sldId id="598" r:id="rId18"/>
    <p:sldId id="594" r:id="rId19"/>
    <p:sldId id="595" r:id="rId20"/>
    <p:sldId id="556" r:id="rId21"/>
    <p:sldId id="599" r:id="rId22"/>
    <p:sldId id="600" r:id="rId23"/>
    <p:sldId id="601" r:id="rId24"/>
    <p:sldId id="576" r:id="rId25"/>
    <p:sldId id="577" r:id="rId26"/>
    <p:sldId id="500" r:id="rId27"/>
    <p:sldId id="501" r:id="rId28"/>
    <p:sldId id="502" r:id="rId29"/>
    <p:sldId id="602" r:id="rId30"/>
    <p:sldId id="534" r:id="rId31"/>
    <p:sldId id="401" r:id="rId32"/>
    <p:sldId id="613" r:id="rId33"/>
    <p:sldId id="608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  <p14:sldId id="609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30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xmlns="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dirty="0">
                <a:latin typeface="+mj-lt"/>
              </a:rPr>
              <a:t> declared,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</a:t>
            </a:r>
            <a:r>
              <a:rPr lang="en-US" dirty="0">
                <a:latin typeface="+mj-lt"/>
              </a:rPr>
              <a:t>(called) 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30586"/>
            <a:ext cx="2355602" cy="1055608"/>
          </a:xfrm>
          <a:prstGeom prst="wedgeRoundRectCallout">
            <a:avLst>
              <a:gd name="adj1" fmla="val -65885"/>
              <a:gd name="adj2" fmla="val -9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91535" y="4568772"/>
            <a:ext cx="2355602" cy="1055608"/>
          </a:xfrm>
          <a:prstGeom prst="wedgeRoundRectCallout">
            <a:avLst>
              <a:gd name="adj1" fmla="val -64267"/>
              <a:gd name="adj2" fmla="val -49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xmlns="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xmlns="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person('Peter') </a:t>
            </a:r>
            <a:r>
              <a:rPr lang="en-GB" sz="2600" i="1" dirty="0">
                <a:solidFill>
                  <a:schemeClr val="accent2"/>
                </a:solidFill>
              </a:rPr>
              <a:t>#'</a:t>
            </a:r>
            <a:r>
              <a:rPr lang="en-US" sz="2600" i="1" dirty="0">
                <a:solidFill>
                  <a:schemeClr val="accent2"/>
                </a:solidFill>
              </a:rPr>
              <a:t>Peter</a:t>
            </a:r>
            <a:r>
              <a:rPr lang="en-GB" sz="2600" i="1" dirty="0">
                <a:solidFill>
                  <a:schemeClr val="accent2"/>
                </a:solidFill>
              </a:rPr>
              <a:t>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r>
              <a:rPr lang="bg-BG" sz="3400" dirty="0">
                <a:solidFill>
                  <a:srgbClr val="234465"/>
                </a:solidFill>
              </a:rPr>
              <a:t/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xmlns="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xmlns="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xmlns="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766" y="1206660"/>
            <a:ext cx="10129234" cy="5546589"/>
          </a:xfrm>
        </p:spPr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</a:t>
            </a:r>
            <a:r>
              <a:rPr lang="bg-BG" dirty="0">
                <a:latin typeface="Consolas"/>
              </a:rPr>
              <a:t> *</a:t>
            </a:r>
            <a:r>
              <a:rPr lang="en-US" dirty="0">
                <a:latin typeface="Consolas"/>
              </a:rPr>
              <a:t>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Receives a sequence of numbers, separated by a </a:t>
            </a:r>
            <a:r>
              <a:rPr lang="en-US" b="1" dirty="0">
                <a:solidFill>
                  <a:schemeClr val="bg1"/>
                </a:solidFill>
              </a:rPr>
              <a:t>single 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xmlns="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83203" y="1350238"/>
            <a:ext cx="10225594" cy="528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 = input().split()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number = </a:t>
            </a:r>
            <a:r>
              <a:rPr lang="en-US" sz="2700" dirty="0">
                <a:solidFill>
                  <a:schemeClr val="bg1"/>
                </a:solidFill>
              </a:rPr>
              <a:t>float(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list_of_numbers.append</a:t>
            </a:r>
            <a:r>
              <a:rPr lang="en-US" sz="2700" dirty="0">
                <a:solidFill>
                  <a:schemeClr val="dk1"/>
                </a:solidFill>
              </a:rPr>
              <a:t>(number)</a:t>
            </a:r>
          </a:p>
          <a:p>
            <a:pPr defTabSz="1218072">
              <a:defRPr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 = </a:t>
            </a:r>
            <a:r>
              <a:rPr lang="en-US" sz="2700" dirty="0">
                <a:solidFill>
                  <a:schemeClr val="bg1"/>
                </a:solidFill>
              </a:rPr>
              <a:t>abs(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list_of_absolute_numbers.append</a:t>
            </a:r>
            <a:r>
              <a:rPr lang="en-US" sz="2700" dirty="0">
                <a:solidFill>
                  <a:schemeClr val="dk1"/>
                </a:solidFill>
              </a:rPr>
              <a:t>(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print(</a:t>
            </a: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  <a:endParaRPr lang="bg-BG"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1152</Words>
  <Application>Microsoft Office PowerPoint</Application>
  <PresentationFormat>Widescreen</PresentationFormat>
  <Paragraphs>285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Comic Sans MS</vt:lpstr>
      <vt:lpstr>Consolas</vt:lpstr>
      <vt:lpstr>Times New Roman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64</cp:revision>
  <dcterms:created xsi:type="dcterms:W3CDTF">2018-05-23T13:08:44Z</dcterms:created>
  <dcterms:modified xsi:type="dcterms:W3CDTF">2023-03-22T07:58:01Z</dcterms:modified>
  <cp:category>Python Fundamentals Course @ SoftUni: https://softuni.bg/trainings/2442/python-fundamentals-september-2019</cp:category>
</cp:coreProperties>
</file>