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583" r:id="rId5"/>
    <p:sldId id="259" r:id="rId6"/>
    <p:sldId id="260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708" r:id="rId16"/>
    <p:sldId id="294" r:id="rId17"/>
    <p:sldId id="295" r:id="rId18"/>
    <p:sldId id="296" r:id="rId19"/>
    <p:sldId id="297" r:id="rId20"/>
    <p:sldId id="298" r:id="rId21"/>
    <p:sldId id="299" r:id="rId22"/>
    <p:sldId id="709" r:id="rId23"/>
    <p:sldId id="300" r:id="rId24"/>
    <p:sldId id="301" r:id="rId25"/>
    <p:sldId id="710" r:id="rId26"/>
    <p:sldId id="707" r:id="rId27"/>
    <p:sldId id="711" r:id="rId28"/>
    <p:sldId id="302" r:id="rId29"/>
    <p:sldId id="278" r:id="rId30"/>
    <p:sldId id="282" r:id="rId31"/>
    <p:sldId id="712" r:id="rId32"/>
    <p:sldId id="713" r:id="rId33"/>
    <p:sldId id="28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  <p14:sldId id="709"/>
          </p14:sldIdLst>
        </p14:section>
        <p14:section name="GitHub" id="{8DCB0D91-43C6-4108-88E2-62423B2BD6A2}">
          <p14:sldIdLst>
            <p14:sldId id="300"/>
            <p14:sldId id="301"/>
            <p14:sldId id="710"/>
            <p14:sldId id="707"/>
            <p14:sldId id="711"/>
            <p14:sldId id="302"/>
          </p14:sldIdLst>
        </p14:section>
        <p14:section name="Conclusion" id="{93B86954-CFB0-4F95-B5C1-1E5D9EEF5A46}">
          <p14:sldIdLst>
            <p14:sldId id="278"/>
            <p14:sldId id="282"/>
            <p14:sldId id="712"/>
            <p14:sldId id="713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43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1.jpe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="" xmlns:a16="http://schemas.microsoft.com/office/drawing/2014/main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=""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=""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=""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=""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=""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r>
              <a:rPr lang="bg-BG" sz="3000" noProof="1">
                <a:cs typeface="Consolas" pitchFamily="49" charset="0"/>
              </a:rPr>
              <a:t/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="" xmlns:a16="http://schemas.microsoft.com/office/drawing/2014/main" id="{B7F6BFD3-EA11-4B36-AC27-EBF95E3766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Modify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Commit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836C6-1C7D-420C-9AC4-CB00791054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Git: 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1FE1692-8F99-45F8-A91A-4B77A2DDB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42" y="2047035"/>
            <a:ext cx="2941128" cy="12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06622"/>
            <a:ext cx="3283031" cy="328303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87E0A78-55DD-4121-BCC5-02B077720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World's #1 Developer Collaboration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30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=""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add . &amp; git commit -m "Added something"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9530AA9B-5205-4E7A-A476-8144E8BE9C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Create Repo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Edit Files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F479EFF-897A-4139-A158-F9A3A088D2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GitHub: 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5C8547-56FF-4088-BA89-69A6F48D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12" y="1027568"/>
            <a:ext cx="3282176" cy="3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rgbClr val="F2A40D"/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rgbClr val="F2A40D"/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66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="" xmlns:a16="http://schemas.microsoft.com/office/drawing/2014/main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="" xmlns:a16="http://schemas.microsoft.com/office/drawing/2014/main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=""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=""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2174</Words>
  <Application>Microsoft Office PowerPoint</Application>
  <PresentationFormat>Widescreen</PresentationFormat>
  <Paragraphs>332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Source Control Systems: Lesson Summary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 Requests: The Code Review Process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Git: Live Demo</vt:lpstr>
      <vt:lpstr>GitHub</vt:lpstr>
      <vt:lpstr>What is GitHub?</vt:lpstr>
      <vt:lpstr>Creating a GitHub Repository</vt:lpstr>
      <vt:lpstr>GitHub – Example</vt:lpstr>
      <vt:lpstr>GitHub: Live Demo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71</cp:revision>
  <dcterms:created xsi:type="dcterms:W3CDTF">2018-05-23T13:08:44Z</dcterms:created>
  <dcterms:modified xsi:type="dcterms:W3CDTF">2023-03-22T07:52:58Z</dcterms:modified>
  <cp:category>programming;computer programming;software development;web development</cp:category>
</cp:coreProperties>
</file>