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268" r:id="rId13"/>
    <p:sldId id="269" r:id="rId14"/>
    <p:sldId id="270" r:id="rId15"/>
    <p:sldId id="314" r:id="rId16"/>
    <p:sldId id="315" r:id="rId17"/>
    <p:sldId id="316" r:id="rId18"/>
    <p:sldId id="317" r:id="rId19"/>
    <p:sldId id="615" r:id="rId20"/>
    <p:sldId id="320" r:id="rId21"/>
    <p:sldId id="616" r:id="rId22"/>
    <p:sldId id="323" r:id="rId23"/>
    <p:sldId id="325" r:id="rId24"/>
    <p:sldId id="326" r:id="rId25"/>
    <p:sldId id="321" r:id="rId26"/>
    <p:sldId id="324" r:id="rId27"/>
    <p:sldId id="279" r:id="rId28"/>
    <p:sldId id="280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  <p14:sldId id="268"/>
            <p14:sldId id="269"/>
            <p14:sldId id="270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615"/>
            <p14:sldId id="320"/>
            <p14:sldId id="616"/>
            <p14:sldId id="323"/>
            <p14:sldId id="325"/>
            <p14:sldId id="326"/>
            <p14:sldId id="321"/>
            <p14:sldId id="324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xmlns="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xmlns="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xmlns="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xmlns="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hlinkClick r:id="rId2"/>
              </a:rPr>
              <a:t>pythex</a:t>
            </a:r>
            <a:r>
              <a:rPr lang="en-US" sz="4000" b="1" dirty="0"/>
              <a:t> </a:t>
            </a:r>
            <a:r>
              <a:rPr lang="en-US" sz="3600" dirty="0"/>
              <a:t>that extracts</a:t>
            </a:r>
            <a:br>
              <a:rPr lang="en-US" sz="3600" dirty="0"/>
            </a:br>
            <a:r>
              <a:rPr lang="en-US" sz="3600" dirty="0"/>
              <a:t>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599000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findall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</a:t>
            </a:r>
            <a:r>
              <a:rPr lang="en-US" sz="2600" dirty="0" err="1">
                <a:solidFill>
                  <a:schemeClr val="bg1"/>
                </a:solidFill>
              </a:rPr>
              <a:t>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phone numbers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valid phone numbers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</a:t>
            </a:r>
            <a:r>
              <a:rPr lang="en-US" dirty="0"/>
              <a:t>Phone Number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000" y="2751535"/>
            <a:ext cx="900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+359 2 222 2222,359-2-222-2222, +359/2/222/2222, +359-2 222 2222 +359 2-222-2222, +359-2-222-222, +359-2-222-22222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436291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9500" y="5333077"/>
            <a:ext cx="6213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+359 2 222 2222,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5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search()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r>
              <a:rPr lang="bg-BG" sz="3200" dirty="0">
                <a:solidFill>
                  <a:schemeClr val="bg2"/>
                </a:solidFill>
                <a:latin typeface="+mj-lt"/>
              </a:rPr>
              <a:t/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xmlns="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xmlns="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1090</Words>
  <Application>Microsoft Office PowerPoint</Application>
  <PresentationFormat>Widescreen</PresentationFormat>
  <Paragraphs>237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Problem: Match All Words</vt:lpstr>
      <vt:lpstr>Problem: Match Dates</vt:lpstr>
      <vt:lpstr>Problem: Email Validation</vt:lpstr>
      <vt:lpstr>RegEx in Python</vt:lpstr>
      <vt:lpstr>RegEx Module</vt:lpstr>
      <vt:lpstr>RegEx Methods</vt:lpstr>
      <vt:lpstr>findall() method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search() method</vt:lpstr>
      <vt:lpstr>split() method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32</cp:revision>
  <dcterms:created xsi:type="dcterms:W3CDTF">2018-05-23T13:08:44Z</dcterms:created>
  <dcterms:modified xsi:type="dcterms:W3CDTF">2023-03-31T07:37:17Z</dcterms:modified>
  <cp:category>Python Fundamentals Course @ SoftUni: https://softuni.bg/trainings/2442/python-fundamentals-september-2019</cp:category>
</cp:coreProperties>
</file>