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DB78-3F11-4D29-ADF7-4DC63FE2217A}" type="datetimeFigureOut">
              <a:rPr lang="en-US" smtClean="0"/>
              <a:t>24/07/2018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Validation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 smtClean="0"/>
              <a:t>LOS Grid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the checkboard corners move over time</a:t>
            </a:r>
          </a:p>
          <a:p>
            <a:pPr lvl="1"/>
            <a:r>
              <a:rPr lang="en-US" dirty="0" smtClean="0"/>
              <a:t>Detect checkboard</a:t>
            </a:r>
          </a:p>
          <a:p>
            <a:pPr lvl="1"/>
            <a:r>
              <a:rPr lang="en-US" dirty="0" smtClean="0"/>
              <a:t>Use linear fit of the corners</a:t>
            </a:r>
            <a:br>
              <a:rPr lang="en-US" dirty="0" smtClean="0"/>
            </a:br>
            <a:r>
              <a:rPr lang="en-US" dirty="0" smtClean="0"/>
              <a:t>x’s and y’s </a:t>
            </a:r>
            <a:r>
              <a:rPr lang="en-US" dirty="0" smtClean="0"/>
              <a:t>to measure drift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11" y="1725089"/>
            <a:ext cx="3286836" cy="246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69" y="1725089"/>
            <a:ext cx="3286836" cy="2466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9959"/>
            <a:ext cx="4701376" cy="352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6961" y="4387756"/>
            <a:ext cx="4612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0.3621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0.1345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0.6088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0.0568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0.9846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0.2847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 smtClean="0"/>
              <a:t>LOS FOV and Laser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FOV and Laser ON/OFF move over time</a:t>
            </a:r>
          </a:p>
          <a:p>
            <a:pPr lvl="1"/>
            <a:r>
              <a:rPr lang="en-US" dirty="0" smtClean="0"/>
              <a:t>Detect FOV and Nest boundaries</a:t>
            </a:r>
          </a:p>
          <a:p>
            <a:pPr lvl="1"/>
            <a:r>
              <a:rPr lang="en-US" dirty="0" smtClean="0"/>
              <a:t>Use linear fit to measure drift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5959" y="1801747"/>
            <a:ext cx="4612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0.2043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0.1490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0.2514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0.5356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0.1563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0.1541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0.0802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-1.3084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0.0191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0.1201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-0.1796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-1.2650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0.1133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0.0437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" y="2188350"/>
            <a:ext cx="6177759" cy="45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Algo Validation Metrics</vt:lpstr>
      <vt:lpstr>LOS Grid Drift</vt:lpstr>
      <vt:lpstr>LOS FOV and Laser Drift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Validation Metrics</dc:title>
  <dc:creator>Surazhsky, Vitaly</dc:creator>
  <cp:lastModifiedBy>Surazhsky, Vitaly</cp:lastModifiedBy>
  <cp:revision>6</cp:revision>
  <dcterms:created xsi:type="dcterms:W3CDTF">2018-07-24T09:16:35Z</dcterms:created>
  <dcterms:modified xsi:type="dcterms:W3CDTF">2018-07-24T12:18:24Z</dcterms:modified>
</cp:coreProperties>
</file>