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3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831-0599-4DCB-9474-1C3FB1CE299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671D-32DA-43DE-82DD-8894F5D06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Observed MEMS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22/07/2018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8775" cy="4351338"/>
          </a:xfrm>
        </p:spPr>
        <p:txBody>
          <a:bodyPr/>
          <a:lstStyle/>
          <a:p>
            <a:r>
              <a:rPr lang="en-US" dirty="0" smtClean="0"/>
              <a:t>Checked at 30fps after projection</a:t>
            </a:r>
          </a:p>
          <a:p>
            <a:pPr lvl="1"/>
            <a:r>
              <a:rPr lang="en-US" dirty="0" smtClean="0"/>
              <a:t>excluding margin</a:t>
            </a:r>
          </a:p>
          <a:p>
            <a:r>
              <a:rPr lang="en-US" dirty="0" smtClean="0"/>
              <a:t>Varies between units (80%-87%)</a:t>
            </a:r>
          </a:p>
          <a:p>
            <a:r>
              <a:rPr lang="en-US" dirty="0" smtClean="0"/>
              <a:t>Stable over temperature</a:t>
            </a:r>
          </a:p>
          <a:p>
            <a:r>
              <a:rPr lang="en-US" dirty="0" smtClean="0"/>
              <a:t>Theoretical coverage should be close to 100%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1" y="210172"/>
            <a:ext cx="7073493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1" y="3324847"/>
            <a:ext cx="70734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drift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checkerboard image, VGA@30FPS</a:t>
            </a:r>
            <a:endParaRPr lang="en-US" dirty="0"/>
          </a:p>
          <a:p>
            <a:r>
              <a:rPr lang="en-US" dirty="0" smtClean="0"/>
              <a:t>40-47deg, capture each 5 sec</a:t>
            </a:r>
          </a:p>
          <a:p>
            <a:r>
              <a:rPr lang="en-US" dirty="0" smtClean="0"/>
              <a:t>Visualize average checkerboard location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864733"/>
            <a:ext cx="12192000" cy="34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7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instability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6050" cy="4351338"/>
          </a:xfrm>
        </p:spPr>
        <p:txBody>
          <a:bodyPr/>
          <a:lstStyle/>
          <a:p>
            <a:r>
              <a:rPr lang="en-US" dirty="0" smtClean="0"/>
              <a:t>Constant (max) temperature</a:t>
            </a:r>
          </a:p>
          <a:p>
            <a:r>
              <a:rPr lang="en-US" dirty="0" smtClean="0"/>
              <a:t>visualizing the temporal location of each of the checkerboard point over time</a:t>
            </a:r>
          </a:p>
          <a:p>
            <a:pPr lvl="1"/>
            <a:r>
              <a:rPr lang="en-US" dirty="0" smtClean="0"/>
              <a:t>No significant difference between points – all behave the same across the FOV</a:t>
            </a:r>
          </a:p>
          <a:p>
            <a:r>
              <a:rPr lang="en-US" dirty="0" smtClean="0"/>
              <a:t>Instability of ±1 VGA pixel horizontal</a:t>
            </a:r>
          </a:p>
          <a:p>
            <a:r>
              <a:rPr lang="en-US" dirty="0" smtClean="0"/>
              <a:t>Instability of ±0.25 VGA pixel vertical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894" y="3957638"/>
            <a:ext cx="4633106" cy="2900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4150" y="-138112"/>
            <a:ext cx="64843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LOS inaccuracy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376" y="1947555"/>
            <a:ext cx="530512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4395" y="1947555"/>
            <a:ext cx="530512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147" y="1947555"/>
            <a:ext cx="530512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976" y="4690755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bottom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95746" y="4762956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center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3516" y="4690755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0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Tempo-spatial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3775" cy="4351338"/>
          </a:xfrm>
        </p:spPr>
        <p:txBody>
          <a:bodyPr/>
          <a:lstStyle/>
          <a:p>
            <a:r>
              <a:rPr lang="en-US" dirty="0" smtClean="0"/>
              <a:t>Vertical edges miss-sync appears to move at a frequency of ~7Hz</a:t>
            </a:r>
          </a:p>
          <a:p>
            <a:pPr lvl="1"/>
            <a:r>
              <a:rPr lang="en-US" dirty="0" smtClean="0"/>
              <a:t>Holes filled using 3x3 median filter</a:t>
            </a:r>
            <a:endParaRPr lang="en-US" dirty="0" smtClean="0"/>
          </a:p>
          <a:p>
            <a:r>
              <a:rPr lang="en-US" dirty="0" smtClean="0"/>
              <a:t>Constant across the frame</a:t>
            </a:r>
          </a:p>
          <a:p>
            <a:pPr lvl="1"/>
            <a:r>
              <a:rPr lang="en-US" dirty="0" smtClean="0"/>
              <a:t>Harder to detect in synced areas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169568"/>
            <a:ext cx="12192000" cy="2500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4766" t="18000" r="27344" b="40286"/>
          <a:stretch/>
        </p:blipFill>
        <p:spPr>
          <a:xfrm>
            <a:off x="8639175" y="2781300"/>
            <a:ext cx="2436378" cy="1466850"/>
          </a:xfrm>
          <a:prstGeom prst="rect">
            <a:avLst/>
          </a:prstGeom>
        </p:spPr>
      </p:pic>
      <p:sp>
        <p:nvSpPr>
          <p:cNvPr id="15" name="Cross 14"/>
          <p:cNvSpPr/>
          <p:nvPr/>
        </p:nvSpPr>
        <p:spPr>
          <a:xfrm rot="2700000">
            <a:off x="9666473" y="3438134"/>
            <a:ext cx="381783" cy="381783"/>
          </a:xfrm>
          <a:prstGeom prst="plus">
            <a:avLst>
              <a:gd name="adj" fmla="val 4383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Observed MEMS issues</vt:lpstr>
      <vt:lpstr>coverage</vt:lpstr>
      <vt:lpstr>Temperature drift</vt:lpstr>
      <vt:lpstr>Temporal instability</vt:lpstr>
      <vt:lpstr>Vertical LOS inaccuracy</vt:lpstr>
      <vt:lpstr>Tempo-spatial frequencies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Observed MEMS issues</dc:title>
  <dc:creator>Menashe, Ohad</dc:creator>
  <cp:lastModifiedBy>Menashe, Ohad</cp:lastModifiedBy>
  <cp:revision>18</cp:revision>
  <dcterms:created xsi:type="dcterms:W3CDTF">2018-07-22T05:54:06Z</dcterms:created>
  <dcterms:modified xsi:type="dcterms:W3CDTF">2018-07-22T09:42:21Z</dcterms:modified>
</cp:coreProperties>
</file>