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6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E818-53A5-4017-9DB5-8CFA9A1E4433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 flipV="1">
            <a:off x="7750097" y="2639656"/>
            <a:ext cx="3132196" cy="80608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7756507" y="3184989"/>
            <a:ext cx="1040607" cy="488156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131006"/>
              <a:gd name="connsiteY0" fmla="*/ 280988 h 500063"/>
              <a:gd name="connsiteX1" fmla="*/ 1021556 w 1131006"/>
              <a:gd name="connsiteY1" fmla="*/ 500063 h 500063"/>
              <a:gd name="connsiteX2" fmla="*/ 1076326 w 1131006"/>
              <a:gd name="connsiteY2" fmla="*/ 0 h 500063"/>
              <a:gd name="connsiteX3" fmla="*/ 0 w 1131006"/>
              <a:gd name="connsiteY3" fmla="*/ 280988 h 500063"/>
              <a:gd name="connsiteX0" fmla="*/ 0 w 1076326"/>
              <a:gd name="connsiteY0" fmla="*/ 280988 h 500063"/>
              <a:gd name="connsiteX1" fmla="*/ 1021556 w 1076326"/>
              <a:gd name="connsiteY1" fmla="*/ 500063 h 500063"/>
              <a:gd name="connsiteX2" fmla="*/ 1076326 w 1076326"/>
              <a:gd name="connsiteY2" fmla="*/ 0 h 500063"/>
              <a:gd name="connsiteX3" fmla="*/ 0 w 1076326"/>
              <a:gd name="connsiteY3" fmla="*/ 280988 h 500063"/>
              <a:gd name="connsiteX0" fmla="*/ 0 w 1033463"/>
              <a:gd name="connsiteY0" fmla="*/ 273844 h 492919"/>
              <a:gd name="connsiteX1" fmla="*/ 1021556 w 1033463"/>
              <a:gd name="connsiteY1" fmla="*/ 492919 h 492919"/>
              <a:gd name="connsiteX2" fmla="*/ 1033463 w 1033463"/>
              <a:gd name="connsiteY2" fmla="*/ 0 h 492919"/>
              <a:gd name="connsiteX3" fmla="*/ 0 w 1033463"/>
              <a:gd name="connsiteY3" fmla="*/ 273844 h 492919"/>
              <a:gd name="connsiteX0" fmla="*/ 0 w 1035844"/>
              <a:gd name="connsiteY0" fmla="*/ 266700 h 485775"/>
              <a:gd name="connsiteX1" fmla="*/ 1021556 w 1035844"/>
              <a:gd name="connsiteY1" fmla="*/ 485775 h 485775"/>
              <a:gd name="connsiteX2" fmla="*/ 1035844 w 1035844"/>
              <a:gd name="connsiteY2" fmla="*/ 0 h 485775"/>
              <a:gd name="connsiteX3" fmla="*/ 0 w 1035844"/>
              <a:gd name="connsiteY3" fmla="*/ 266700 h 485775"/>
              <a:gd name="connsiteX0" fmla="*/ 0 w 1040607"/>
              <a:gd name="connsiteY0" fmla="*/ 276225 h 495300"/>
              <a:gd name="connsiteX1" fmla="*/ 1021556 w 1040607"/>
              <a:gd name="connsiteY1" fmla="*/ 495300 h 495300"/>
              <a:gd name="connsiteX2" fmla="*/ 1040607 w 1040607"/>
              <a:gd name="connsiteY2" fmla="*/ 0 h 495300"/>
              <a:gd name="connsiteX3" fmla="*/ 0 w 1040607"/>
              <a:gd name="connsiteY3" fmla="*/ 276225 h 495300"/>
              <a:gd name="connsiteX0" fmla="*/ 0 w 1040607"/>
              <a:gd name="connsiteY0" fmla="*/ 269081 h 488156"/>
              <a:gd name="connsiteX1" fmla="*/ 1021556 w 1040607"/>
              <a:gd name="connsiteY1" fmla="*/ 488156 h 488156"/>
              <a:gd name="connsiteX2" fmla="*/ 1040607 w 1040607"/>
              <a:gd name="connsiteY2" fmla="*/ 0 h 488156"/>
              <a:gd name="connsiteX3" fmla="*/ 0 w 1040607"/>
              <a:gd name="connsiteY3" fmla="*/ 269081 h 48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607" h="488156">
                <a:moveTo>
                  <a:pt x="0" y="269081"/>
                </a:moveTo>
                <a:lnTo>
                  <a:pt x="1021556" y="488156"/>
                </a:lnTo>
                <a:lnTo>
                  <a:pt x="1040607" y="0"/>
                </a:lnTo>
                <a:cubicBezTo>
                  <a:pt x="785019" y="56754"/>
                  <a:pt x="263128" y="200422"/>
                  <a:pt x="0" y="269081"/>
                </a:cubicBezTo>
                <a:close/>
              </a:path>
            </a:pathLst>
          </a:custGeom>
          <a:solidFill>
            <a:srgbClr val="FF0000"/>
          </a:solidFill>
          <a:ln w="1905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7795366" y="3177294"/>
            <a:ext cx="1007269" cy="269080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405697"/>
              <a:gd name="connsiteY0" fmla="*/ 364331 h 583406"/>
              <a:gd name="connsiteX1" fmla="*/ 1021556 w 1405697"/>
              <a:gd name="connsiteY1" fmla="*/ 583406 h 583406"/>
              <a:gd name="connsiteX2" fmla="*/ 1376364 w 1405697"/>
              <a:gd name="connsiteY2" fmla="*/ 0 h 583406"/>
              <a:gd name="connsiteX3" fmla="*/ 0 w 1405697"/>
              <a:gd name="connsiteY3" fmla="*/ 364331 h 583406"/>
              <a:gd name="connsiteX0" fmla="*/ 0 w 1443668"/>
              <a:gd name="connsiteY0" fmla="*/ 364331 h 364331"/>
              <a:gd name="connsiteX1" fmla="*/ 1312069 w 1443668"/>
              <a:gd name="connsiteY1" fmla="*/ 228600 h 364331"/>
              <a:gd name="connsiteX2" fmla="*/ 1376364 w 1443668"/>
              <a:gd name="connsiteY2" fmla="*/ 0 h 364331"/>
              <a:gd name="connsiteX3" fmla="*/ 0 w 1443668"/>
              <a:gd name="connsiteY3" fmla="*/ 364331 h 364331"/>
              <a:gd name="connsiteX0" fmla="*/ 0 w 1430990"/>
              <a:gd name="connsiteY0" fmla="*/ 364331 h 364331"/>
              <a:gd name="connsiteX1" fmla="*/ 1312069 w 1430990"/>
              <a:gd name="connsiteY1" fmla="*/ 228600 h 364331"/>
              <a:gd name="connsiteX2" fmla="*/ 1376364 w 1430990"/>
              <a:gd name="connsiteY2" fmla="*/ 0 h 364331"/>
              <a:gd name="connsiteX3" fmla="*/ 0 w 1430990"/>
              <a:gd name="connsiteY3" fmla="*/ 364331 h 364331"/>
              <a:gd name="connsiteX0" fmla="*/ 0 w 1421465"/>
              <a:gd name="connsiteY0" fmla="*/ 361950 h 361950"/>
              <a:gd name="connsiteX1" fmla="*/ 1302544 w 1421465"/>
              <a:gd name="connsiteY1" fmla="*/ 228600 h 361950"/>
              <a:gd name="connsiteX2" fmla="*/ 1366839 w 1421465"/>
              <a:gd name="connsiteY2" fmla="*/ 0 h 361950"/>
              <a:gd name="connsiteX3" fmla="*/ 0 w 1421465"/>
              <a:gd name="connsiteY3" fmla="*/ 361950 h 361950"/>
              <a:gd name="connsiteX0" fmla="*/ 0 w 1421465"/>
              <a:gd name="connsiteY0" fmla="*/ 361950 h 361950"/>
              <a:gd name="connsiteX1" fmla="*/ 1302544 w 1421465"/>
              <a:gd name="connsiteY1" fmla="*/ 228600 h 361950"/>
              <a:gd name="connsiteX2" fmla="*/ 1366839 w 1421465"/>
              <a:gd name="connsiteY2" fmla="*/ 0 h 361950"/>
              <a:gd name="connsiteX3" fmla="*/ 0 w 1421465"/>
              <a:gd name="connsiteY3" fmla="*/ 361950 h 361950"/>
              <a:gd name="connsiteX0" fmla="*/ 0 w 1359552"/>
              <a:gd name="connsiteY0" fmla="*/ 342900 h 342900"/>
              <a:gd name="connsiteX1" fmla="*/ 1240631 w 1359552"/>
              <a:gd name="connsiteY1" fmla="*/ 228600 h 342900"/>
              <a:gd name="connsiteX2" fmla="*/ 1304926 w 1359552"/>
              <a:gd name="connsiteY2" fmla="*/ 0 h 342900"/>
              <a:gd name="connsiteX3" fmla="*/ 0 w 1359552"/>
              <a:gd name="connsiteY3" fmla="*/ 342900 h 342900"/>
              <a:gd name="connsiteX0" fmla="*/ 0 w 1359552"/>
              <a:gd name="connsiteY0" fmla="*/ 202406 h 228600"/>
              <a:gd name="connsiteX1" fmla="*/ 1240631 w 1359552"/>
              <a:gd name="connsiteY1" fmla="*/ 228600 h 228600"/>
              <a:gd name="connsiteX2" fmla="*/ 1304926 w 1359552"/>
              <a:gd name="connsiteY2" fmla="*/ 0 h 228600"/>
              <a:gd name="connsiteX3" fmla="*/ 0 w 1359552"/>
              <a:gd name="connsiteY3" fmla="*/ 202406 h 228600"/>
              <a:gd name="connsiteX0" fmla="*/ 0 w 1392889"/>
              <a:gd name="connsiteY0" fmla="*/ 354806 h 354806"/>
              <a:gd name="connsiteX1" fmla="*/ 1273968 w 1392889"/>
              <a:gd name="connsiteY1" fmla="*/ 228600 h 354806"/>
              <a:gd name="connsiteX2" fmla="*/ 1338263 w 1392889"/>
              <a:gd name="connsiteY2" fmla="*/ 0 h 354806"/>
              <a:gd name="connsiteX3" fmla="*/ 0 w 1392889"/>
              <a:gd name="connsiteY3" fmla="*/ 354806 h 354806"/>
              <a:gd name="connsiteX0" fmla="*/ 0 w 1338263"/>
              <a:gd name="connsiteY0" fmla="*/ 354806 h 354806"/>
              <a:gd name="connsiteX1" fmla="*/ 1273968 w 1338263"/>
              <a:gd name="connsiteY1" fmla="*/ 228600 h 354806"/>
              <a:gd name="connsiteX2" fmla="*/ 1338263 w 1338263"/>
              <a:gd name="connsiteY2" fmla="*/ 0 h 354806"/>
              <a:gd name="connsiteX3" fmla="*/ 0 w 1338263"/>
              <a:gd name="connsiteY3" fmla="*/ 354806 h 354806"/>
              <a:gd name="connsiteX0" fmla="*/ 0 w 1291534"/>
              <a:gd name="connsiteY0" fmla="*/ 283368 h 283368"/>
              <a:gd name="connsiteX1" fmla="*/ 1273968 w 1291534"/>
              <a:gd name="connsiteY1" fmla="*/ 157162 h 283368"/>
              <a:gd name="connsiteX2" fmla="*/ 1047751 w 1291534"/>
              <a:gd name="connsiteY2" fmla="*/ 0 h 283368"/>
              <a:gd name="connsiteX3" fmla="*/ 0 w 1291534"/>
              <a:gd name="connsiteY3" fmla="*/ 283368 h 283368"/>
              <a:gd name="connsiteX0" fmla="*/ 0 w 1047751"/>
              <a:gd name="connsiteY0" fmla="*/ 283368 h 283368"/>
              <a:gd name="connsiteX1" fmla="*/ 757237 w 1047751"/>
              <a:gd name="connsiteY1" fmla="*/ 211930 h 283368"/>
              <a:gd name="connsiteX2" fmla="*/ 1047751 w 1047751"/>
              <a:gd name="connsiteY2" fmla="*/ 0 h 283368"/>
              <a:gd name="connsiteX3" fmla="*/ 0 w 1047751"/>
              <a:gd name="connsiteY3" fmla="*/ 283368 h 283368"/>
              <a:gd name="connsiteX0" fmla="*/ 0 w 1047751"/>
              <a:gd name="connsiteY0" fmla="*/ 283368 h 283368"/>
              <a:gd name="connsiteX1" fmla="*/ 757237 w 1047751"/>
              <a:gd name="connsiteY1" fmla="*/ 211930 h 283368"/>
              <a:gd name="connsiteX2" fmla="*/ 1047751 w 1047751"/>
              <a:gd name="connsiteY2" fmla="*/ 0 h 283368"/>
              <a:gd name="connsiteX3" fmla="*/ 0 w 1047751"/>
              <a:gd name="connsiteY3" fmla="*/ 283368 h 283368"/>
              <a:gd name="connsiteX0" fmla="*/ 0 w 1047751"/>
              <a:gd name="connsiteY0" fmla="*/ 283368 h 283368"/>
              <a:gd name="connsiteX1" fmla="*/ 757237 w 1047751"/>
              <a:gd name="connsiteY1" fmla="*/ 211930 h 283368"/>
              <a:gd name="connsiteX2" fmla="*/ 1047751 w 1047751"/>
              <a:gd name="connsiteY2" fmla="*/ 0 h 283368"/>
              <a:gd name="connsiteX3" fmla="*/ 0 w 1047751"/>
              <a:gd name="connsiteY3" fmla="*/ 283368 h 283368"/>
              <a:gd name="connsiteX0" fmla="*/ 0 w 1145382"/>
              <a:gd name="connsiteY0" fmla="*/ 302418 h 302418"/>
              <a:gd name="connsiteX1" fmla="*/ 757237 w 1145382"/>
              <a:gd name="connsiteY1" fmla="*/ 230980 h 302418"/>
              <a:gd name="connsiteX2" fmla="*/ 1145382 w 1145382"/>
              <a:gd name="connsiteY2" fmla="*/ 0 h 302418"/>
              <a:gd name="connsiteX3" fmla="*/ 0 w 1145382"/>
              <a:gd name="connsiteY3" fmla="*/ 302418 h 302418"/>
              <a:gd name="connsiteX0" fmla="*/ 0 w 1145382"/>
              <a:gd name="connsiteY0" fmla="*/ 302418 h 302418"/>
              <a:gd name="connsiteX1" fmla="*/ 690562 w 1145382"/>
              <a:gd name="connsiteY1" fmla="*/ 235742 h 302418"/>
              <a:gd name="connsiteX2" fmla="*/ 1145382 w 1145382"/>
              <a:gd name="connsiteY2" fmla="*/ 0 h 302418"/>
              <a:gd name="connsiteX3" fmla="*/ 0 w 1145382"/>
              <a:gd name="connsiteY3" fmla="*/ 302418 h 302418"/>
              <a:gd name="connsiteX0" fmla="*/ 0 w 1007269"/>
              <a:gd name="connsiteY0" fmla="*/ 269080 h 269080"/>
              <a:gd name="connsiteX1" fmla="*/ 690562 w 1007269"/>
              <a:gd name="connsiteY1" fmla="*/ 202404 h 269080"/>
              <a:gd name="connsiteX2" fmla="*/ 1007269 w 1007269"/>
              <a:gd name="connsiteY2" fmla="*/ 0 h 269080"/>
              <a:gd name="connsiteX3" fmla="*/ 0 w 1007269"/>
              <a:gd name="connsiteY3" fmla="*/ 269080 h 269080"/>
              <a:gd name="connsiteX0" fmla="*/ 0 w 1007269"/>
              <a:gd name="connsiteY0" fmla="*/ 269080 h 269080"/>
              <a:gd name="connsiteX1" fmla="*/ 690562 w 1007269"/>
              <a:gd name="connsiteY1" fmla="*/ 202404 h 269080"/>
              <a:gd name="connsiteX2" fmla="*/ 1007269 w 1007269"/>
              <a:gd name="connsiteY2" fmla="*/ 0 h 269080"/>
              <a:gd name="connsiteX3" fmla="*/ 0 w 1007269"/>
              <a:gd name="connsiteY3" fmla="*/ 269080 h 2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269" h="269080">
                <a:moveTo>
                  <a:pt x="0" y="269080"/>
                </a:moveTo>
                <a:lnTo>
                  <a:pt x="690562" y="202404"/>
                </a:lnTo>
                <a:lnTo>
                  <a:pt x="1007269" y="0"/>
                </a:lnTo>
                <a:lnTo>
                  <a:pt x="0" y="269080"/>
                </a:lnTo>
                <a:close/>
              </a:path>
            </a:pathLst>
          </a:custGeom>
          <a:solidFill>
            <a:schemeClr val="accent6"/>
          </a:solidFill>
          <a:ln w="19050" cap="flat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7756435" y="3454827"/>
            <a:ext cx="1031082" cy="385763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85763"/>
              <a:gd name="connsiteX1" fmla="*/ 707232 w 1031082"/>
              <a:gd name="connsiteY1" fmla="*/ 385763 h 385763"/>
              <a:gd name="connsiteX2" fmla="*/ 1031082 w 1031082"/>
              <a:gd name="connsiteY2" fmla="*/ 221457 h 385763"/>
              <a:gd name="connsiteX3" fmla="*/ 0 w 1031082"/>
              <a:gd name="connsiteY3" fmla="*/ 0 h 38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082" h="385763">
                <a:moveTo>
                  <a:pt x="0" y="0"/>
                </a:moveTo>
                <a:lnTo>
                  <a:pt x="707232" y="385763"/>
                </a:lnTo>
                <a:lnTo>
                  <a:pt x="1031082" y="221457"/>
                </a:lnTo>
                <a:cubicBezTo>
                  <a:pt x="768351" y="163910"/>
                  <a:pt x="767953" y="157560"/>
                  <a:pt x="0" y="0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43842" y="3451347"/>
            <a:ext cx="3538562" cy="766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652572" y="3451347"/>
            <a:ext cx="1091272" cy="818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743842" y="1532207"/>
            <a:ext cx="0" cy="1919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96197" y="37148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83807" y="37747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43840" y="16303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098611" y="2622994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42703" y="1928771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43841" y="1930233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42703" y="2540309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899748" y="2622995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942703" y="2540309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42702" y="4061423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0112513" y="4144108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098609" y="3249732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770256" y="3451347"/>
            <a:ext cx="2342257" cy="12769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8563275" y="3641337"/>
                <a:ext cx="403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275" y="3641337"/>
                <a:ext cx="403124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8712684" y="3295458"/>
                <a:ext cx="409215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684" y="3295458"/>
                <a:ext cx="409215" cy="324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929002" y="3005698"/>
                <a:ext cx="409215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002" y="3005698"/>
                <a:ext cx="409215" cy="3247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7726388" y="3523602"/>
                <a:ext cx="4333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88" y="3523602"/>
                <a:ext cx="433388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870739" y="573319"/>
                <a:ext cx="3969035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9" y="573319"/>
                <a:ext cx="3969035" cy="613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0044484" y="3086667"/>
                <a:ext cx="313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84" y="3086667"/>
                <a:ext cx="313676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0004902" y="4664684"/>
                <a:ext cx="4360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902" y="4664684"/>
                <a:ext cx="436081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0839912" y="2443220"/>
                <a:ext cx="442492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912" y="2443220"/>
                <a:ext cx="442492" cy="32476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870739" y="1394694"/>
                <a:ext cx="3943131" cy="64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9" y="1394694"/>
                <a:ext cx="3943131" cy="6444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870739" y="2732740"/>
                <a:ext cx="3131242" cy="562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DEST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</a:rPr>
                  <a:t> = DIGG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9" y="2732740"/>
                <a:ext cx="3131242" cy="562718"/>
              </a:xfrm>
              <a:prstGeom prst="rect">
                <a:avLst/>
              </a:prstGeom>
              <a:blipFill rotWithShape="0">
                <a:blip r:embed="rId11"/>
                <a:stretch>
                  <a:fillRect l="-4094"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/>
          <p:cNvSpPr/>
          <p:nvPr/>
        </p:nvSpPr>
        <p:spPr>
          <a:xfrm>
            <a:off x="7760438" y="3382081"/>
            <a:ext cx="715169" cy="455613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405697"/>
              <a:gd name="connsiteY0" fmla="*/ 364331 h 583406"/>
              <a:gd name="connsiteX1" fmla="*/ 1021556 w 1405697"/>
              <a:gd name="connsiteY1" fmla="*/ 583406 h 583406"/>
              <a:gd name="connsiteX2" fmla="*/ 1376364 w 1405697"/>
              <a:gd name="connsiteY2" fmla="*/ 0 h 583406"/>
              <a:gd name="connsiteX3" fmla="*/ 0 w 1405697"/>
              <a:gd name="connsiteY3" fmla="*/ 364331 h 583406"/>
              <a:gd name="connsiteX0" fmla="*/ 0 w 1443668"/>
              <a:gd name="connsiteY0" fmla="*/ 364331 h 364331"/>
              <a:gd name="connsiteX1" fmla="*/ 1312069 w 1443668"/>
              <a:gd name="connsiteY1" fmla="*/ 228600 h 364331"/>
              <a:gd name="connsiteX2" fmla="*/ 1376364 w 1443668"/>
              <a:gd name="connsiteY2" fmla="*/ 0 h 364331"/>
              <a:gd name="connsiteX3" fmla="*/ 0 w 1443668"/>
              <a:gd name="connsiteY3" fmla="*/ 364331 h 364331"/>
              <a:gd name="connsiteX0" fmla="*/ 0 w 1430990"/>
              <a:gd name="connsiteY0" fmla="*/ 364331 h 364331"/>
              <a:gd name="connsiteX1" fmla="*/ 1312069 w 1430990"/>
              <a:gd name="connsiteY1" fmla="*/ 228600 h 364331"/>
              <a:gd name="connsiteX2" fmla="*/ 1376364 w 1430990"/>
              <a:gd name="connsiteY2" fmla="*/ 0 h 364331"/>
              <a:gd name="connsiteX3" fmla="*/ 0 w 1430990"/>
              <a:gd name="connsiteY3" fmla="*/ 364331 h 364331"/>
              <a:gd name="connsiteX0" fmla="*/ 0 w 1580215"/>
              <a:gd name="connsiteY0" fmla="*/ 205581 h 228600"/>
              <a:gd name="connsiteX1" fmla="*/ 1461294 w 1580215"/>
              <a:gd name="connsiteY1" fmla="*/ 228600 h 228600"/>
              <a:gd name="connsiteX2" fmla="*/ 1525589 w 1580215"/>
              <a:gd name="connsiteY2" fmla="*/ 0 h 228600"/>
              <a:gd name="connsiteX3" fmla="*/ 0 w 1580215"/>
              <a:gd name="connsiteY3" fmla="*/ 205581 h 228600"/>
              <a:gd name="connsiteX0" fmla="*/ 0 w 1544834"/>
              <a:gd name="connsiteY0" fmla="*/ 205581 h 822325"/>
              <a:gd name="connsiteX1" fmla="*/ 1140619 w 1544834"/>
              <a:gd name="connsiteY1" fmla="*/ 822325 h 822325"/>
              <a:gd name="connsiteX2" fmla="*/ 1525589 w 1544834"/>
              <a:gd name="connsiteY2" fmla="*/ 0 h 822325"/>
              <a:gd name="connsiteX3" fmla="*/ 0 w 1544834"/>
              <a:gd name="connsiteY3" fmla="*/ 205581 h 822325"/>
              <a:gd name="connsiteX0" fmla="*/ 0 w 1298618"/>
              <a:gd name="connsiteY0" fmla="*/ 129381 h 746125"/>
              <a:gd name="connsiteX1" fmla="*/ 1140619 w 1298618"/>
              <a:gd name="connsiteY1" fmla="*/ 746125 h 746125"/>
              <a:gd name="connsiteX2" fmla="*/ 1255714 w 1298618"/>
              <a:gd name="connsiteY2" fmla="*/ 0 h 746125"/>
              <a:gd name="connsiteX3" fmla="*/ 0 w 1298618"/>
              <a:gd name="connsiteY3" fmla="*/ 129381 h 746125"/>
              <a:gd name="connsiteX0" fmla="*/ 0 w 1298618"/>
              <a:gd name="connsiteY0" fmla="*/ 129381 h 746125"/>
              <a:gd name="connsiteX1" fmla="*/ 1140619 w 1298618"/>
              <a:gd name="connsiteY1" fmla="*/ 746125 h 746125"/>
              <a:gd name="connsiteX2" fmla="*/ 1255714 w 1298618"/>
              <a:gd name="connsiteY2" fmla="*/ 0 h 746125"/>
              <a:gd name="connsiteX3" fmla="*/ 0 w 1298618"/>
              <a:gd name="connsiteY3" fmla="*/ 129381 h 746125"/>
              <a:gd name="connsiteX0" fmla="*/ 0 w 1300560"/>
              <a:gd name="connsiteY0" fmla="*/ 119856 h 736600"/>
              <a:gd name="connsiteX1" fmla="*/ 1140619 w 1300560"/>
              <a:gd name="connsiteY1" fmla="*/ 736600 h 736600"/>
              <a:gd name="connsiteX2" fmla="*/ 1258095 w 1300560"/>
              <a:gd name="connsiteY2" fmla="*/ 0 h 736600"/>
              <a:gd name="connsiteX3" fmla="*/ 0 w 1300560"/>
              <a:gd name="connsiteY3" fmla="*/ 119856 h 736600"/>
              <a:gd name="connsiteX0" fmla="*/ 0 w 1300560"/>
              <a:gd name="connsiteY0" fmla="*/ 119856 h 736600"/>
              <a:gd name="connsiteX1" fmla="*/ 1140619 w 1300560"/>
              <a:gd name="connsiteY1" fmla="*/ 736600 h 736600"/>
              <a:gd name="connsiteX2" fmla="*/ 1258095 w 1300560"/>
              <a:gd name="connsiteY2" fmla="*/ 0 h 736600"/>
              <a:gd name="connsiteX3" fmla="*/ 0 w 1300560"/>
              <a:gd name="connsiteY3" fmla="*/ 119856 h 736600"/>
              <a:gd name="connsiteX0" fmla="*/ 0 w 1331614"/>
              <a:gd name="connsiteY0" fmla="*/ 119856 h 736600"/>
              <a:gd name="connsiteX1" fmla="*/ 1140619 w 1331614"/>
              <a:gd name="connsiteY1" fmla="*/ 736600 h 736600"/>
              <a:gd name="connsiteX2" fmla="*/ 1258095 w 1331614"/>
              <a:gd name="connsiteY2" fmla="*/ 0 h 736600"/>
              <a:gd name="connsiteX3" fmla="*/ 0 w 1331614"/>
              <a:gd name="connsiteY3" fmla="*/ 119856 h 736600"/>
              <a:gd name="connsiteX0" fmla="*/ 0 w 1342829"/>
              <a:gd name="connsiteY0" fmla="*/ 119856 h 736600"/>
              <a:gd name="connsiteX1" fmla="*/ 1140619 w 1342829"/>
              <a:gd name="connsiteY1" fmla="*/ 736600 h 736600"/>
              <a:gd name="connsiteX2" fmla="*/ 1258095 w 1342829"/>
              <a:gd name="connsiteY2" fmla="*/ 0 h 736600"/>
              <a:gd name="connsiteX3" fmla="*/ 0 w 1342829"/>
              <a:gd name="connsiteY3" fmla="*/ 119856 h 736600"/>
              <a:gd name="connsiteX0" fmla="*/ 0 w 1282973"/>
              <a:gd name="connsiteY0" fmla="*/ 119856 h 508000"/>
              <a:gd name="connsiteX1" fmla="*/ 702469 w 1282973"/>
              <a:gd name="connsiteY1" fmla="*/ 508000 h 508000"/>
              <a:gd name="connsiteX2" fmla="*/ 1258095 w 1282973"/>
              <a:gd name="connsiteY2" fmla="*/ 0 h 508000"/>
              <a:gd name="connsiteX3" fmla="*/ 0 w 1282973"/>
              <a:gd name="connsiteY3" fmla="*/ 119856 h 508000"/>
              <a:gd name="connsiteX0" fmla="*/ 0 w 884420"/>
              <a:gd name="connsiteY0" fmla="*/ 72231 h 460375"/>
              <a:gd name="connsiteX1" fmla="*/ 702469 w 884420"/>
              <a:gd name="connsiteY1" fmla="*/ 460375 h 460375"/>
              <a:gd name="connsiteX2" fmla="*/ 786607 w 884420"/>
              <a:gd name="connsiteY2" fmla="*/ 0 h 460375"/>
              <a:gd name="connsiteX3" fmla="*/ 0 w 884420"/>
              <a:gd name="connsiteY3" fmla="*/ 72231 h 460375"/>
              <a:gd name="connsiteX0" fmla="*/ 0 w 845861"/>
              <a:gd name="connsiteY0" fmla="*/ 72231 h 460375"/>
              <a:gd name="connsiteX1" fmla="*/ 702469 w 845861"/>
              <a:gd name="connsiteY1" fmla="*/ 460375 h 460375"/>
              <a:gd name="connsiteX2" fmla="*/ 786607 w 845861"/>
              <a:gd name="connsiteY2" fmla="*/ 0 h 460375"/>
              <a:gd name="connsiteX3" fmla="*/ 0 w 845861"/>
              <a:gd name="connsiteY3" fmla="*/ 72231 h 460375"/>
              <a:gd name="connsiteX0" fmla="*/ 0 w 829609"/>
              <a:gd name="connsiteY0" fmla="*/ 72231 h 460375"/>
              <a:gd name="connsiteX1" fmla="*/ 702469 w 829609"/>
              <a:gd name="connsiteY1" fmla="*/ 460375 h 460375"/>
              <a:gd name="connsiteX2" fmla="*/ 786607 w 829609"/>
              <a:gd name="connsiteY2" fmla="*/ 0 h 460375"/>
              <a:gd name="connsiteX3" fmla="*/ 0 w 829609"/>
              <a:gd name="connsiteY3" fmla="*/ 72231 h 460375"/>
              <a:gd name="connsiteX0" fmla="*/ 0 w 796020"/>
              <a:gd name="connsiteY0" fmla="*/ 72231 h 460375"/>
              <a:gd name="connsiteX1" fmla="*/ 702469 w 796020"/>
              <a:gd name="connsiteY1" fmla="*/ 460375 h 460375"/>
              <a:gd name="connsiteX2" fmla="*/ 786607 w 796020"/>
              <a:gd name="connsiteY2" fmla="*/ 0 h 460375"/>
              <a:gd name="connsiteX3" fmla="*/ 0 w 796020"/>
              <a:gd name="connsiteY3" fmla="*/ 72231 h 460375"/>
              <a:gd name="connsiteX0" fmla="*/ 0 w 786607"/>
              <a:gd name="connsiteY0" fmla="*/ 72231 h 460375"/>
              <a:gd name="connsiteX1" fmla="*/ 702469 w 786607"/>
              <a:gd name="connsiteY1" fmla="*/ 460375 h 460375"/>
              <a:gd name="connsiteX2" fmla="*/ 786607 w 786607"/>
              <a:gd name="connsiteY2" fmla="*/ 0 h 460375"/>
              <a:gd name="connsiteX3" fmla="*/ 0 w 786607"/>
              <a:gd name="connsiteY3" fmla="*/ 72231 h 460375"/>
              <a:gd name="connsiteX0" fmla="*/ 0 w 715169"/>
              <a:gd name="connsiteY0" fmla="*/ 67469 h 455613"/>
              <a:gd name="connsiteX1" fmla="*/ 702469 w 715169"/>
              <a:gd name="connsiteY1" fmla="*/ 455613 h 455613"/>
              <a:gd name="connsiteX2" fmla="*/ 715169 w 715169"/>
              <a:gd name="connsiteY2" fmla="*/ 0 h 455613"/>
              <a:gd name="connsiteX3" fmla="*/ 0 w 715169"/>
              <a:gd name="connsiteY3" fmla="*/ 67469 h 45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169" h="455613">
                <a:moveTo>
                  <a:pt x="0" y="67469"/>
                </a:moveTo>
                <a:lnTo>
                  <a:pt x="702469" y="455613"/>
                </a:lnTo>
                <a:lnTo>
                  <a:pt x="715169" y="0"/>
                </a:lnTo>
                <a:lnTo>
                  <a:pt x="0" y="67469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743841" y="3223847"/>
            <a:ext cx="2354770" cy="227500"/>
          </a:xfrm>
          <a:prstGeom prst="straightConnector1">
            <a:avLst/>
          </a:prstGeom>
          <a:ln w="50800" cap="rnd">
            <a:solidFill>
              <a:schemeClr val="bg2">
                <a:lumMod val="25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880745" y="3232204"/>
            <a:ext cx="45719" cy="45719"/>
          </a:xfrm>
          <a:prstGeom prst="ellipse">
            <a:avLst/>
          </a:prstGeom>
          <a:scene3d>
            <a:camera prst="orthographicFront">
              <a:rot lat="3455103" lon="20966668" rev="4963544"/>
            </a:camera>
            <a:lightRig rig="threePt" dir="t"/>
          </a:scene3d>
          <a:sp3d>
            <a:bevelT w="0" h="2540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029353" y="3056368"/>
            <a:ext cx="359388" cy="359388"/>
          </a:xfrm>
          <a:prstGeom prst="ellipse">
            <a:avLst/>
          </a:prstGeom>
          <a:scene3d>
            <a:camera prst="orthographicFront">
              <a:rot lat="3456000" lon="20964000" rev="4962000"/>
            </a:camera>
            <a:lightRig rig="threePt" dir="t"/>
          </a:scene3d>
          <a:sp3d>
            <a:bevelT w="228600" h="501650" prst="angle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Menashe, Ohad</dc:creator>
  <cp:lastModifiedBy>Menashe, Ohad</cp:lastModifiedBy>
  <cp:revision>19</cp:revision>
  <dcterms:created xsi:type="dcterms:W3CDTF">2018-06-21T11:28:46Z</dcterms:created>
  <dcterms:modified xsi:type="dcterms:W3CDTF">2018-06-24T13:30:46Z</dcterms:modified>
</cp:coreProperties>
</file>