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6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6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E818-53A5-4017-9DB5-8CFA9A1E443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/>
          <p:cNvCxnSpPr/>
          <p:nvPr/>
        </p:nvCxnSpPr>
        <p:spPr>
          <a:xfrm flipV="1">
            <a:off x="2171890" y="2674508"/>
            <a:ext cx="0" cy="1919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171890" y="4593648"/>
            <a:ext cx="3538562" cy="76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080620" y="4593648"/>
            <a:ext cx="1091272" cy="818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370751" y="3682610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13512" y="4304900"/>
            <a:ext cx="540908" cy="540908"/>
          </a:xfrm>
          <a:prstGeom prst="rect">
            <a:avLst/>
          </a:prstGeom>
          <a:scene3d>
            <a:camera prst="orthographicFront">
              <a:rot lat="3455103" lon="20966668" rev="4963544"/>
            </a:camera>
            <a:lightRig rig="threePt" dir="t"/>
          </a:scene3d>
          <a:sp3d>
            <a:bevelT w="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016797" y="3868381"/>
            <a:ext cx="3132196" cy="80608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8023207" y="4413714"/>
            <a:ext cx="1040607" cy="488156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131006"/>
              <a:gd name="connsiteY0" fmla="*/ 280988 h 500063"/>
              <a:gd name="connsiteX1" fmla="*/ 1021556 w 1131006"/>
              <a:gd name="connsiteY1" fmla="*/ 500063 h 500063"/>
              <a:gd name="connsiteX2" fmla="*/ 1076326 w 1131006"/>
              <a:gd name="connsiteY2" fmla="*/ 0 h 500063"/>
              <a:gd name="connsiteX3" fmla="*/ 0 w 1131006"/>
              <a:gd name="connsiteY3" fmla="*/ 280988 h 500063"/>
              <a:gd name="connsiteX0" fmla="*/ 0 w 1076326"/>
              <a:gd name="connsiteY0" fmla="*/ 280988 h 500063"/>
              <a:gd name="connsiteX1" fmla="*/ 1021556 w 1076326"/>
              <a:gd name="connsiteY1" fmla="*/ 500063 h 500063"/>
              <a:gd name="connsiteX2" fmla="*/ 1076326 w 1076326"/>
              <a:gd name="connsiteY2" fmla="*/ 0 h 500063"/>
              <a:gd name="connsiteX3" fmla="*/ 0 w 1076326"/>
              <a:gd name="connsiteY3" fmla="*/ 280988 h 500063"/>
              <a:gd name="connsiteX0" fmla="*/ 0 w 1033463"/>
              <a:gd name="connsiteY0" fmla="*/ 273844 h 492919"/>
              <a:gd name="connsiteX1" fmla="*/ 1021556 w 1033463"/>
              <a:gd name="connsiteY1" fmla="*/ 492919 h 492919"/>
              <a:gd name="connsiteX2" fmla="*/ 1033463 w 1033463"/>
              <a:gd name="connsiteY2" fmla="*/ 0 h 492919"/>
              <a:gd name="connsiteX3" fmla="*/ 0 w 1033463"/>
              <a:gd name="connsiteY3" fmla="*/ 273844 h 492919"/>
              <a:gd name="connsiteX0" fmla="*/ 0 w 1035844"/>
              <a:gd name="connsiteY0" fmla="*/ 266700 h 485775"/>
              <a:gd name="connsiteX1" fmla="*/ 1021556 w 1035844"/>
              <a:gd name="connsiteY1" fmla="*/ 485775 h 485775"/>
              <a:gd name="connsiteX2" fmla="*/ 1035844 w 1035844"/>
              <a:gd name="connsiteY2" fmla="*/ 0 h 485775"/>
              <a:gd name="connsiteX3" fmla="*/ 0 w 1035844"/>
              <a:gd name="connsiteY3" fmla="*/ 266700 h 485775"/>
              <a:gd name="connsiteX0" fmla="*/ 0 w 1040607"/>
              <a:gd name="connsiteY0" fmla="*/ 276225 h 495300"/>
              <a:gd name="connsiteX1" fmla="*/ 1021556 w 1040607"/>
              <a:gd name="connsiteY1" fmla="*/ 495300 h 495300"/>
              <a:gd name="connsiteX2" fmla="*/ 1040607 w 1040607"/>
              <a:gd name="connsiteY2" fmla="*/ 0 h 495300"/>
              <a:gd name="connsiteX3" fmla="*/ 0 w 1040607"/>
              <a:gd name="connsiteY3" fmla="*/ 276225 h 495300"/>
              <a:gd name="connsiteX0" fmla="*/ 0 w 1040607"/>
              <a:gd name="connsiteY0" fmla="*/ 269081 h 488156"/>
              <a:gd name="connsiteX1" fmla="*/ 1021556 w 1040607"/>
              <a:gd name="connsiteY1" fmla="*/ 488156 h 488156"/>
              <a:gd name="connsiteX2" fmla="*/ 1040607 w 1040607"/>
              <a:gd name="connsiteY2" fmla="*/ 0 h 488156"/>
              <a:gd name="connsiteX3" fmla="*/ 0 w 1040607"/>
              <a:gd name="connsiteY3" fmla="*/ 269081 h 48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607" h="488156">
                <a:moveTo>
                  <a:pt x="0" y="269081"/>
                </a:moveTo>
                <a:lnTo>
                  <a:pt x="1021556" y="488156"/>
                </a:lnTo>
                <a:lnTo>
                  <a:pt x="1040607" y="0"/>
                </a:lnTo>
                <a:cubicBezTo>
                  <a:pt x="785019" y="56754"/>
                  <a:pt x="263128" y="200422"/>
                  <a:pt x="0" y="269081"/>
                </a:cubicBezTo>
                <a:close/>
              </a:path>
            </a:pathLst>
          </a:custGeom>
          <a:solidFill>
            <a:srgbClr val="FF0000"/>
          </a:solidFill>
          <a:ln w="1905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8062066" y="4406019"/>
            <a:ext cx="1007269" cy="269080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421465"/>
              <a:gd name="connsiteY0" fmla="*/ 361950 h 361950"/>
              <a:gd name="connsiteX1" fmla="*/ 1302544 w 1421465"/>
              <a:gd name="connsiteY1" fmla="*/ 228600 h 361950"/>
              <a:gd name="connsiteX2" fmla="*/ 1366839 w 1421465"/>
              <a:gd name="connsiteY2" fmla="*/ 0 h 361950"/>
              <a:gd name="connsiteX3" fmla="*/ 0 w 1421465"/>
              <a:gd name="connsiteY3" fmla="*/ 361950 h 361950"/>
              <a:gd name="connsiteX0" fmla="*/ 0 w 1421465"/>
              <a:gd name="connsiteY0" fmla="*/ 361950 h 361950"/>
              <a:gd name="connsiteX1" fmla="*/ 1302544 w 1421465"/>
              <a:gd name="connsiteY1" fmla="*/ 228600 h 361950"/>
              <a:gd name="connsiteX2" fmla="*/ 1366839 w 1421465"/>
              <a:gd name="connsiteY2" fmla="*/ 0 h 361950"/>
              <a:gd name="connsiteX3" fmla="*/ 0 w 1421465"/>
              <a:gd name="connsiteY3" fmla="*/ 361950 h 361950"/>
              <a:gd name="connsiteX0" fmla="*/ 0 w 1359552"/>
              <a:gd name="connsiteY0" fmla="*/ 342900 h 342900"/>
              <a:gd name="connsiteX1" fmla="*/ 1240631 w 1359552"/>
              <a:gd name="connsiteY1" fmla="*/ 228600 h 342900"/>
              <a:gd name="connsiteX2" fmla="*/ 1304926 w 1359552"/>
              <a:gd name="connsiteY2" fmla="*/ 0 h 342900"/>
              <a:gd name="connsiteX3" fmla="*/ 0 w 1359552"/>
              <a:gd name="connsiteY3" fmla="*/ 342900 h 342900"/>
              <a:gd name="connsiteX0" fmla="*/ 0 w 1359552"/>
              <a:gd name="connsiteY0" fmla="*/ 202406 h 228600"/>
              <a:gd name="connsiteX1" fmla="*/ 1240631 w 1359552"/>
              <a:gd name="connsiteY1" fmla="*/ 228600 h 228600"/>
              <a:gd name="connsiteX2" fmla="*/ 1304926 w 1359552"/>
              <a:gd name="connsiteY2" fmla="*/ 0 h 228600"/>
              <a:gd name="connsiteX3" fmla="*/ 0 w 1359552"/>
              <a:gd name="connsiteY3" fmla="*/ 202406 h 228600"/>
              <a:gd name="connsiteX0" fmla="*/ 0 w 1392889"/>
              <a:gd name="connsiteY0" fmla="*/ 354806 h 354806"/>
              <a:gd name="connsiteX1" fmla="*/ 1273968 w 1392889"/>
              <a:gd name="connsiteY1" fmla="*/ 228600 h 354806"/>
              <a:gd name="connsiteX2" fmla="*/ 1338263 w 1392889"/>
              <a:gd name="connsiteY2" fmla="*/ 0 h 354806"/>
              <a:gd name="connsiteX3" fmla="*/ 0 w 1392889"/>
              <a:gd name="connsiteY3" fmla="*/ 354806 h 354806"/>
              <a:gd name="connsiteX0" fmla="*/ 0 w 1338263"/>
              <a:gd name="connsiteY0" fmla="*/ 354806 h 354806"/>
              <a:gd name="connsiteX1" fmla="*/ 1273968 w 1338263"/>
              <a:gd name="connsiteY1" fmla="*/ 228600 h 354806"/>
              <a:gd name="connsiteX2" fmla="*/ 1338263 w 1338263"/>
              <a:gd name="connsiteY2" fmla="*/ 0 h 354806"/>
              <a:gd name="connsiteX3" fmla="*/ 0 w 1338263"/>
              <a:gd name="connsiteY3" fmla="*/ 354806 h 354806"/>
              <a:gd name="connsiteX0" fmla="*/ 0 w 1291534"/>
              <a:gd name="connsiteY0" fmla="*/ 283368 h 283368"/>
              <a:gd name="connsiteX1" fmla="*/ 1273968 w 1291534"/>
              <a:gd name="connsiteY1" fmla="*/ 157162 h 283368"/>
              <a:gd name="connsiteX2" fmla="*/ 1047751 w 1291534"/>
              <a:gd name="connsiteY2" fmla="*/ 0 h 283368"/>
              <a:gd name="connsiteX3" fmla="*/ 0 w 1291534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145382"/>
              <a:gd name="connsiteY0" fmla="*/ 302418 h 302418"/>
              <a:gd name="connsiteX1" fmla="*/ 757237 w 1145382"/>
              <a:gd name="connsiteY1" fmla="*/ 230980 h 302418"/>
              <a:gd name="connsiteX2" fmla="*/ 1145382 w 1145382"/>
              <a:gd name="connsiteY2" fmla="*/ 0 h 302418"/>
              <a:gd name="connsiteX3" fmla="*/ 0 w 1145382"/>
              <a:gd name="connsiteY3" fmla="*/ 302418 h 302418"/>
              <a:gd name="connsiteX0" fmla="*/ 0 w 1145382"/>
              <a:gd name="connsiteY0" fmla="*/ 302418 h 302418"/>
              <a:gd name="connsiteX1" fmla="*/ 690562 w 1145382"/>
              <a:gd name="connsiteY1" fmla="*/ 235742 h 302418"/>
              <a:gd name="connsiteX2" fmla="*/ 1145382 w 1145382"/>
              <a:gd name="connsiteY2" fmla="*/ 0 h 302418"/>
              <a:gd name="connsiteX3" fmla="*/ 0 w 1145382"/>
              <a:gd name="connsiteY3" fmla="*/ 302418 h 302418"/>
              <a:gd name="connsiteX0" fmla="*/ 0 w 1007269"/>
              <a:gd name="connsiteY0" fmla="*/ 269080 h 269080"/>
              <a:gd name="connsiteX1" fmla="*/ 690562 w 1007269"/>
              <a:gd name="connsiteY1" fmla="*/ 202404 h 269080"/>
              <a:gd name="connsiteX2" fmla="*/ 1007269 w 1007269"/>
              <a:gd name="connsiteY2" fmla="*/ 0 h 269080"/>
              <a:gd name="connsiteX3" fmla="*/ 0 w 1007269"/>
              <a:gd name="connsiteY3" fmla="*/ 269080 h 269080"/>
              <a:gd name="connsiteX0" fmla="*/ 0 w 1007269"/>
              <a:gd name="connsiteY0" fmla="*/ 269080 h 269080"/>
              <a:gd name="connsiteX1" fmla="*/ 690562 w 1007269"/>
              <a:gd name="connsiteY1" fmla="*/ 202404 h 269080"/>
              <a:gd name="connsiteX2" fmla="*/ 1007269 w 1007269"/>
              <a:gd name="connsiteY2" fmla="*/ 0 h 269080"/>
              <a:gd name="connsiteX3" fmla="*/ 0 w 1007269"/>
              <a:gd name="connsiteY3" fmla="*/ 269080 h 2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269" h="269080">
                <a:moveTo>
                  <a:pt x="0" y="269080"/>
                </a:moveTo>
                <a:lnTo>
                  <a:pt x="690562" y="202404"/>
                </a:lnTo>
                <a:lnTo>
                  <a:pt x="1007269" y="0"/>
                </a:lnTo>
                <a:lnTo>
                  <a:pt x="0" y="269080"/>
                </a:lnTo>
                <a:close/>
              </a:path>
            </a:pathLst>
          </a:custGeom>
          <a:solidFill>
            <a:schemeClr val="accent6"/>
          </a:solidFill>
          <a:ln w="19050" cap="flat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8023135" y="4683552"/>
            <a:ext cx="1031082" cy="38576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85763"/>
              <a:gd name="connsiteX1" fmla="*/ 707232 w 1031082"/>
              <a:gd name="connsiteY1" fmla="*/ 385763 h 385763"/>
              <a:gd name="connsiteX2" fmla="*/ 1031082 w 1031082"/>
              <a:gd name="connsiteY2" fmla="*/ 221457 h 385763"/>
              <a:gd name="connsiteX3" fmla="*/ 0 w 1031082"/>
              <a:gd name="connsiteY3" fmla="*/ 0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082" h="385763">
                <a:moveTo>
                  <a:pt x="0" y="0"/>
                </a:moveTo>
                <a:lnTo>
                  <a:pt x="707232" y="385763"/>
                </a:lnTo>
                <a:lnTo>
                  <a:pt x="1031082" y="221457"/>
                </a:lnTo>
                <a:cubicBezTo>
                  <a:pt x="768351" y="163910"/>
                  <a:pt x="767953" y="157560"/>
                  <a:pt x="0" y="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010542" y="4680072"/>
            <a:ext cx="3538562" cy="76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919272" y="4680072"/>
            <a:ext cx="1091272" cy="818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010542" y="2760932"/>
            <a:ext cx="0" cy="1919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62897" y="49436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50507" y="50035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0540" y="28590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365311" y="3851719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09403" y="3157496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10541" y="3158958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09403" y="3769034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166448" y="3851720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09403" y="3769034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09402" y="5290148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0379213" y="5372833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365309" y="4478457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036956" y="4680072"/>
            <a:ext cx="2342257" cy="12769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829975" y="4870062"/>
                <a:ext cx="403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975" y="4870062"/>
                <a:ext cx="403124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8979384" y="4524183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384" y="4524183"/>
                <a:ext cx="409215" cy="324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8195702" y="4234423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02" y="4234423"/>
                <a:ext cx="409215" cy="3247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993088" y="4752327"/>
                <a:ext cx="4333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088" y="4752327"/>
                <a:ext cx="433388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7580069" y="1074867"/>
                <a:ext cx="3969035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69" y="1074867"/>
                <a:ext cx="3969035" cy="613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0311184" y="4315392"/>
                <a:ext cx="313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184" y="4315392"/>
                <a:ext cx="31367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0271602" y="5893409"/>
                <a:ext cx="4360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602" y="5893409"/>
                <a:ext cx="436081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1106612" y="3671945"/>
                <a:ext cx="442492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612" y="3671945"/>
                <a:ext cx="442492" cy="3247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7580069" y="1896242"/>
                <a:ext cx="3943131" cy="64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69" y="1896242"/>
                <a:ext cx="3943131" cy="6444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7512" y="187705"/>
            <a:ext cx="965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DIGG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8027138" y="4610806"/>
            <a:ext cx="715169" cy="45561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580215"/>
              <a:gd name="connsiteY0" fmla="*/ 205581 h 228600"/>
              <a:gd name="connsiteX1" fmla="*/ 1461294 w 1580215"/>
              <a:gd name="connsiteY1" fmla="*/ 228600 h 228600"/>
              <a:gd name="connsiteX2" fmla="*/ 1525589 w 1580215"/>
              <a:gd name="connsiteY2" fmla="*/ 0 h 228600"/>
              <a:gd name="connsiteX3" fmla="*/ 0 w 1580215"/>
              <a:gd name="connsiteY3" fmla="*/ 205581 h 228600"/>
              <a:gd name="connsiteX0" fmla="*/ 0 w 1544834"/>
              <a:gd name="connsiteY0" fmla="*/ 205581 h 822325"/>
              <a:gd name="connsiteX1" fmla="*/ 1140619 w 1544834"/>
              <a:gd name="connsiteY1" fmla="*/ 822325 h 822325"/>
              <a:gd name="connsiteX2" fmla="*/ 1525589 w 1544834"/>
              <a:gd name="connsiteY2" fmla="*/ 0 h 822325"/>
              <a:gd name="connsiteX3" fmla="*/ 0 w 1544834"/>
              <a:gd name="connsiteY3" fmla="*/ 205581 h 8223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31614"/>
              <a:gd name="connsiteY0" fmla="*/ 119856 h 736600"/>
              <a:gd name="connsiteX1" fmla="*/ 1140619 w 1331614"/>
              <a:gd name="connsiteY1" fmla="*/ 736600 h 736600"/>
              <a:gd name="connsiteX2" fmla="*/ 1258095 w 1331614"/>
              <a:gd name="connsiteY2" fmla="*/ 0 h 736600"/>
              <a:gd name="connsiteX3" fmla="*/ 0 w 1331614"/>
              <a:gd name="connsiteY3" fmla="*/ 119856 h 736600"/>
              <a:gd name="connsiteX0" fmla="*/ 0 w 1342829"/>
              <a:gd name="connsiteY0" fmla="*/ 119856 h 736600"/>
              <a:gd name="connsiteX1" fmla="*/ 1140619 w 1342829"/>
              <a:gd name="connsiteY1" fmla="*/ 736600 h 736600"/>
              <a:gd name="connsiteX2" fmla="*/ 1258095 w 1342829"/>
              <a:gd name="connsiteY2" fmla="*/ 0 h 736600"/>
              <a:gd name="connsiteX3" fmla="*/ 0 w 1342829"/>
              <a:gd name="connsiteY3" fmla="*/ 119856 h 736600"/>
              <a:gd name="connsiteX0" fmla="*/ 0 w 1282973"/>
              <a:gd name="connsiteY0" fmla="*/ 119856 h 508000"/>
              <a:gd name="connsiteX1" fmla="*/ 702469 w 1282973"/>
              <a:gd name="connsiteY1" fmla="*/ 508000 h 508000"/>
              <a:gd name="connsiteX2" fmla="*/ 1258095 w 1282973"/>
              <a:gd name="connsiteY2" fmla="*/ 0 h 508000"/>
              <a:gd name="connsiteX3" fmla="*/ 0 w 1282973"/>
              <a:gd name="connsiteY3" fmla="*/ 119856 h 508000"/>
              <a:gd name="connsiteX0" fmla="*/ 0 w 884420"/>
              <a:gd name="connsiteY0" fmla="*/ 72231 h 460375"/>
              <a:gd name="connsiteX1" fmla="*/ 702469 w 884420"/>
              <a:gd name="connsiteY1" fmla="*/ 460375 h 460375"/>
              <a:gd name="connsiteX2" fmla="*/ 786607 w 884420"/>
              <a:gd name="connsiteY2" fmla="*/ 0 h 460375"/>
              <a:gd name="connsiteX3" fmla="*/ 0 w 884420"/>
              <a:gd name="connsiteY3" fmla="*/ 72231 h 460375"/>
              <a:gd name="connsiteX0" fmla="*/ 0 w 845861"/>
              <a:gd name="connsiteY0" fmla="*/ 72231 h 460375"/>
              <a:gd name="connsiteX1" fmla="*/ 702469 w 845861"/>
              <a:gd name="connsiteY1" fmla="*/ 460375 h 460375"/>
              <a:gd name="connsiteX2" fmla="*/ 786607 w 845861"/>
              <a:gd name="connsiteY2" fmla="*/ 0 h 460375"/>
              <a:gd name="connsiteX3" fmla="*/ 0 w 845861"/>
              <a:gd name="connsiteY3" fmla="*/ 72231 h 460375"/>
              <a:gd name="connsiteX0" fmla="*/ 0 w 829609"/>
              <a:gd name="connsiteY0" fmla="*/ 72231 h 460375"/>
              <a:gd name="connsiteX1" fmla="*/ 702469 w 829609"/>
              <a:gd name="connsiteY1" fmla="*/ 460375 h 460375"/>
              <a:gd name="connsiteX2" fmla="*/ 786607 w 829609"/>
              <a:gd name="connsiteY2" fmla="*/ 0 h 460375"/>
              <a:gd name="connsiteX3" fmla="*/ 0 w 829609"/>
              <a:gd name="connsiteY3" fmla="*/ 72231 h 460375"/>
              <a:gd name="connsiteX0" fmla="*/ 0 w 796020"/>
              <a:gd name="connsiteY0" fmla="*/ 72231 h 460375"/>
              <a:gd name="connsiteX1" fmla="*/ 702469 w 796020"/>
              <a:gd name="connsiteY1" fmla="*/ 460375 h 460375"/>
              <a:gd name="connsiteX2" fmla="*/ 786607 w 796020"/>
              <a:gd name="connsiteY2" fmla="*/ 0 h 460375"/>
              <a:gd name="connsiteX3" fmla="*/ 0 w 796020"/>
              <a:gd name="connsiteY3" fmla="*/ 72231 h 460375"/>
              <a:gd name="connsiteX0" fmla="*/ 0 w 786607"/>
              <a:gd name="connsiteY0" fmla="*/ 72231 h 460375"/>
              <a:gd name="connsiteX1" fmla="*/ 702469 w 786607"/>
              <a:gd name="connsiteY1" fmla="*/ 460375 h 460375"/>
              <a:gd name="connsiteX2" fmla="*/ 786607 w 786607"/>
              <a:gd name="connsiteY2" fmla="*/ 0 h 460375"/>
              <a:gd name="connsiteX3" fmla="*/ 0 w 786607"/>
              <a:gd name="connsiteY3" fmla="*/ 72231 h 460375"/>
              <a:gd name="connsiteX0" fmla="*/ 0 w 715169"/>
              <a:gd name="connsiteY0" fmla="*/ 67469 h 455613"/>
              <a:gd name="connsiteX1" fmla="*/ 702469 w 715169"/>
              <a:gd name="connsiteY1" fmla="*/ 455613 h 455613"/>
              <a:gd name="connsiteX2" fmla="*/ 715169 w 715169"/>
              <a:gd name="connsiteY2" fmla="*/ 0 h 455613"/>
              <a:gd name="connsiteX3" fmla="*/ 0 w 715169"/>
              <a:gd name="connsiteY3" fmla="*/ 67469 h 45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169" h="455613">
                <a:moveTo>
                  <a:pt x="0" y="67469"/>
                </a:moveTo>
                <a:lnTo>
                  <a:pt x="702469" y="455613"/>
                </a:lnTo>
                <a:lnTo>
                  <a:pt x="715169" y="0"/>
                </a:lnTo>
                <a:lnTo>
                  <a:pt x="0" y="67469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010541" y="4452572"/>
            <a:ext cx="2354770" cy="227500"/>
          </a:xfrm>
          <a:prstGeom prst="straightConnector1">
            <a:avLst/>
          </a:prstGeom>
          <a:ln w="50800" cap="rnd">
            <a:solidFill>
              <a:schemeClr val="bg2">
                <a:lumMod val="25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147445" y="4460929"/>
            <a:ext cx="45719" cy="45719"/>
          </a:xfrm>
          <a:prstGeom prst="ellipse">
            <a:avLst/>
          </a:prstGeom>
          <a:scene3d>
            <a:camera prst="orthographicFront">
              <a:rot lat="3455103" lon="20966668" rev="4963544"/>
            </a:camera>
            <a:lightRig rig="threePt" dir="t"/>
          </a:scene3d>
          <a:sp3d>
            <a:bevelT w="0" h="2540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296053" y="4285093"/>
            <a:ext cx="359388" cy="359388"/>
          </a:xfrm>
          <a:prstGeom prst="ellipse">
            <a:avLst/>
          </a:prstGeom>
          <a:scene3d>
            <a:camera prst="orthographicFront">
              <a:rot lat="3456000" lon="20964000" rev="4962000"/>
            </a:camera>
            <a:lightRig rig="threePt" dir="t"/>
          </a:scene3d>
          <a:sp3d>
            <a:bevelT w="228600" h="501650" prst="angle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178145" y="3781957"/>
            <a:ext cx="3132196" cy="80608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2184483" y="4597128"/>
            <a:ext cx="1031082" cy="38576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85763"/>
              <a:gd name="connsiteX1" fmla="*/ 707232 w 1031082"/>
              <a:gd name="connsiteY1" fmla="*/ 385763 h 385763"/>
              <a:gd name="connsiteX2" fmla="*/ 1031082 w 1031082"/>
              <a:gd name="connsiteY2" fmla="*/ 221457 h 385763"/>
              <a:gd name="connsiteX3" fmla="*/ 0 w 1031082"/>
              <a:gd name="connsiteY3" fmla="*/ 0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082" h="385763">
                <a:moveTo>
                  <a:pt x="0" y="0"/>
                </a:moveTo>
                <a:lnTo>
                  <a:pt x="707232" y="385763"/>
                </a:lnTo>
                <a:lnTo>
                  <a:pt x="1031082" y="221457"/>
                </a:lnTo>
                <a:cubicBezTo>
                  <a:pt x="768351" y="163910"/>
                  <a:pt x="767953" y="157560"/>
                  <a:pt x="0" y="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324245" y="485718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11855" y="49170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171888" y="27726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4526659" y="3765295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1370751" y="3071072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171889" y="3072534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5327796" y="3765296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370751" y="3682610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370750" y="5203724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40561" y="5286409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526657" y="4392033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98304" y="4593648"/>
            <a:ext cx="2342257" cy="12769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2991323" y="4783638"/>
                <a:ext cx="403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23" y="4783638"/>
                <a:ext cx="403124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309648" y="4838612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48" y="4838612"/>
                <a:ext cx="409215" cy="32476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4472532" y="4228968"/>
                <a:ext cx="313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32" y="4228968"/>
                <a:ext cx="313676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4432950" y="5806985"/>
                <a:ext cx="4360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50" y="5806985"/>
                <a:ext cx="436081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5267960" y="3585521"/>
                <a:ext cx="442492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60" y="3585521"/>
                <a:ext cx="442492" cy="32476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reeform 112"/>
          <p:cNvSpPr/>
          <p:nvPr/>
        </p:nvSpPr>
        <p:spPr>
          <a:xfrm>
            <a:off x="2188486" y="4524382"/>
            <a:ext cx="715169" cy="45561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580215"/>
              <a:gd name="connsiteY0" fmla="*/ 205581 h 228600"/>
              <a:gd name="connsiteX1" fmla="*/ 1461294 w 1580215"/>
              <a:gd name="connsiteY1" fmla="*/ 228600 h 228600"/>
              <a:gd name="connsiteX2" fmla="*/ 1525589 w 1580215"/>
              <a:gd name="connsiteY2" fmla="*/ 0 h 228600"/>
              <a:gd name="connsiteX3" fmla="*/ 0 w 1580215"/>
              <a:gd name="connsiteY3" fmla="*/ 205581 h 228600"/>
              <a:gd name="connsiteX0" fmla="*/ 0 w 1544834"/>
              <a:gd name="connsiteY0" fmla="*/ 205581 h 822325"/>
              <a:gd name="connsiteX1" fmla="*/ 1140619 w 1544834"/>
              <a:gd name="connsiteY1" fmla="*/ 822325 h 822325"/>
              <a:gd name="connsiteX2" fmla="*/ 1525589 w 1544834"/>
              <a:gd name="connsiteY2" fmla="*/ 0 h 822325"/>
              <a:gd name="connsiteX3" fmla="*/ 0 w 1544834"/>
              <a:gd name="connsiteY3" fmla="*/ 205581 h 8223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31614"/>
              <a:gd name="connsiteY0" fmla="*/ 119856 h 736600"/>
              <a:gd name="connsiteX1" fmla="*/ 1140619 w 1331614"/>
              <a:gd name="connsiteY1" fmla="*/ 736600 h 736600"/>
              <a:gd name="connsiteX2" fmla="*/ 1258095 w 1331614"/>
              <a:gd name="connsiteY2" fmla="*/ 0 h 736600"/>
              <a:gd name="connsiteX3" fmla="*/ 0 w 1331614"/>
              <a:gd name="connsiteY3" fmla="*/ 119856 h 736600"/>
              <a:gd name="connsiteX0" fmla="*/ 0 w 1342829"/>
              <a:gd name="connsiteY0" fmla="*/ 119856 h 736600"/>
              <a:gd name="connsiteX1" fmla="*/ 1140619 w 1342829"/>
              <a:gd name="connsiteY1" fmla="*/ 736600 h 736600"/>
              <a:gd name="connsiteX2" fmla="*/ 1258095 w 1342829"/>
              <a:gd name="connsiteY2" fmla="*/ 0 h 736600"/>
              <a:gd name="connsiteX3" fmla="*/ 0 w 1342829"/>
              <a:gd name="connsiteY3" fmla="*/ 119856 h 736600"/>
              <a:gd name="connsiteX0" fmla="*/ 0 w 1282973"/>
              <a:gd name="connsiteY0" fmla="*/ 119856 h 508000"/>
              <a:gd name="connsiteX1" fmla="*/ 702469 w 1282973"/>
              <a:gd name="connsiteY1" fmla="*/ 508000 h 508000"/>
              <a:gd name="connsiteX2" fmla="*/ 1258095 w 1282973"/>
              <a:gd name="connsiteY2" fmla="*/ 0 h 508000"/>
              <a:gd name="connsiteX3" fmla="*/ 0 w 1282973"/>
              <a:gd name="connsiteY3" fmla="*/ 119856 h 508000"/>
              <a:gd name="connsiteX0" fmla="*/ 0 w 884420"/>
              <a:gd name="connsiteY0" fmla="*/ 72231 h 460375"/>
              <a:gd name="connsiteX1" fmla="*/ 702469 w 884420"/>
              <a:gd name="connsiteY1" fmla="*/ 460375 h 460375"/>
              <a:gd name="connsiteX2" fmla="*/ 786607 w 884420"/>
              <a:gd name="connsiteY2" fmla="*/ 0 h 460375"/>
              <a:gd name="connsiteX3" fmla="*/ 0 w 884420"/>
              <a:gd name="connsiteY3" fmla="*/ 72231 h 460375"/>
              <a:gd name="connsiteX0" fmla="*/ 0 w 845861"/>
              <a:gd name="connsiteY0" fmla="*/ 72231 h 460375"/>
              <a:gd name="connsiteX1" fmla="*/ 702469 w 845861"/>
              <a:gd name="connsiteY1" fmla="*/ 460375 h 460375"/>
              <a:gd name="connsiteX2" fmla="*/ 786607 w 845861"/>
              <a:gd name="connsiteY2" fmla="*/ 0 h 460375"/>
              <a:gd name="connsiteX3" fmla="*/ 0 w 845861"/>
              <a:gd name="connsiteY3" fmla="*/ 72231 h 460375"/>
              <a:gd name="connsiteX0" fmla="*/ 0 w 829609"/>
              <a:gd name="connsiteY0" fmla="*/ 72231 h 460375"/>
              <a:gd name="connsiteX1" fmla="*/ 702469 w 829609"/>
              <a:gd name="connsiteY1" fmla="*/ 460375 h 460375"/>
              <a:gd name="connsiteX2" fmla="*/ 786607 w 829609"/>
              <a:gd name="connsiteY2" fmla="*/ 0 h 460375"/>
              <a:gd name="connsiteX3" fmla="*/ 0 w 829609"/>
              <a:gd name="connsiteY3" fmla="*/ 72231 h 460375"/>
              <a:gd name="connsiteX0" fmla="*/ 0 w 796020"/>
              <a:gd name="connsiteY0" fmla="*/ 72231 h 460375"/>
              <a:gd name="connsiteX1" fmla="*/ 702469 w 796020"/>
              <a:gd name="connsiteY1" fmla="*/ 460375 h 460375"/>
              <a:gd name="connsiteX2" fmla="*/ 786607 w 796020"/>
              <a:gd name="connsiteY2" fmla="*/ 0 h 460375"/>
              <a:gd name="connsiteX3" fmla="*/ 0 w 796020"/>
              <a:gd name="connsiteY3" fmla="*/ 72231 h 460375"/>
              <a:gd name="connsiteX0" fmla="*/ 0 w 786607"/>
              <a:gd name="connsiteY0" fmla="*/ 72231 h 460375"/>
              <a:gd name="connsiteX1" fmla="*/ 702469 w 786607"/>
              <a:gd name="connsiteY1" fmla="*/ 460375 h 460375"/>
              <a:gd name="connsiteX2" fmla="*/ 786607 w 786607"/>
              <a:gd name="connsiteY2" fmla="*/ 0 h 460375"/>
              <a:gd name="connsiteX3" fmla="*/ 0 w 786607"/>
              <a:gd name="connsiteY3" fmla="*/ 72231 h 460375"/>
              <a:gd name="connsiteX0" fmla="*/ 0 w 715169"/>
              <a:gd name="connsiteY0" fmla="*/ 67469 h 455613"/>
              <a:gd name="connsiteX1" fmla="*/ 702469 w 715169"/>
              <a:gd name="connsiteY1" fmla="*/ 455613 h 455613"/>
              <a:gd name="connsiteX2" fmla="*/ 715169 w 715169"/>
              <a:gd name="connsiteY2" fmla="*/ 0 h 455613"/>
              <a:gd name="connsiteX3" fmla="*/ 0 w 715169"/>
              <a:gd name="connsiteY3" fmla="*/ 67469 h 45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169" h="455613">
                <a:moveTo>
                  <a:pt x="0" y="67469"/>
                </a:moveTo>
                <a:lnTo>
                  <a:pt x="702469" y="455613"/>
                </a:lnTo>
                <a:lnTo>
                  <a:pt x="715169" y="0"/>
                </a:lnTo>
                <a:lnTo>
                  <a:pt x="0" y="67469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171889" y="4366148"/>
            <a:ext cx="2354770" cy="227500"/>
          </a:xfrm>
          <a:prstGeom prst="straightConnector1">
            <a:avLst/>
          </a:prstGeom>
          <a:ln w="50800" cap="rnd">
            <a:solidFill>
              <a:schemeClr val="bg2">
                <a:lumMod val="25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4308793" y="4374505"/>
            <a:ext cx="45719" cy="45719"/>
          </a:xfrm>
          <a:prstGeom prst="ellipse">
            <a:avLst/>
          </a:prstGeom>
          <a:scene3d>
            <a:camera prst="orthographicFront">
              <a:rot lat="3455103" lon="20966668" rev="4963544"/>
            </a:camera>
            <a:lightRig rig="threePt" dir="t"/>
          </a:scene3d>
          <a:sp3d>
            <a:bevelT w="0" h="2540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457401" y="4198669"/>
            <a:ext cx="359388" cy="359388"/>
          </a:xfrm>
          <a:prstGeom prst="ellipse">
            <a:avLst/>
          </a:prstGeom>
          <a:scene3d>
            <a:camera prst="orthographicFront">
              <a:rot lat="3456000" lon="20964000" rev="4962000"/>
            </a:camera>
            <a:lightRig rig="threePt" dir="t"/>
          </a:scene3d>
          <a:sp3d>
            <a:bevelT w="228600" h="501650" prst="angle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510423" y="272635"/>
            <a:ext cx="926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DEST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17512" y="958586"/>
                <a:ext cx="1984326" cy="1790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2" y="958586"/>
                <a:ext cx="1984326" cy="179068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08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14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Menashe, Ohad</dc:creator>
  <cp:lastModifiedBy>Menashe, Ohad</cp:lastModifiedBy>
  <cp:revision>25</cp:revision>
  <dcterms:created xsi:type="dcterms:W3CDTF">2018-06-21T11:28:46Z</dcterms:created>
  <dcterms:modified xsi:type="dcterms:W3CDTF">2018-06-26T09:43:20Z</dcterms:modified>
</cp:coreProperties>
</file>