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523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964d85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964d85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5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964d85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964d85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7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964d85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964d85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14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964d85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964d85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78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964d85d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964d85d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7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964d85d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964d85d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2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964d85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964d85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964d85d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964d85d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0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964d85d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964d85d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80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964d85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964d85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94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964d85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964d85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47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Rx </a:t>
            </a:r>
            <a:r>
              <a:rPr lang="x-none" dirty="0"/>
              <a:t>Learning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>
                <a:solidFill>
                  <a:schemeClr val="tx1"/>
                </a:solidFill>
              </a:rPr>
              <a:t>2 scenarios: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Template learning - 3bit/real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Correlation learning</a:t>
            </a:r>
            <a:r>
              <a:rPr lang="en-US" dirty="0">
                <a:solidFill>
                  <a:schemeClr val="tx1"/>
                </a:solidFill>
              </a:rPr>
              <a:t> (end-to-end)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>
                <a:solidFill>
                  <a:schemeClr val="tx1"/>
                </a:solidFill>
              </a:rPr>
              <a:t>collection of 1 pixel data: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500-4000mm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16,32 &amp; 64 code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with and without ND filter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Tx </a:t>
            </a:r>
            <a:r>
              <a:rPr lang="x-none" dirty="0"/>
              <a:t>Learning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284559C-E651-4793-8362-AB17CC614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9" t="6996" r="20563" b="8702"/>
          <a:stretch/>
        </p:blipFill>
        <p:spPr>
          <a:xfrm>
            <a:off x="76687" y="-1"/>
            <a:ext cx="4289500" cy="2985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6E64F0A-1E19-4EC2-A1DB-22B94A504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8" t="6996" r="9307" b="8702"/>
          <a:stretch/>
        </p:blipFill>
        <p:spPr>
          <a:xfrm>
            <a:off x="353960" y="3031151"/>
            <a:ext cx="3534951" cy="2112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BA53D2-437B-4FAA-8A1F-1342777DF8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54" t="6881" r="9112" b="8587"/>
          <a:stretch/>
        </p:blipFill>
        <p:spPr>
          <a:xfrm>
            <a:off x="5215061" y="3032269"/>
            <a:ext cx="3534952" cy="2111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0C27B-6D9E-4241-8C56-59C0013908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71" t="6996" r="20499" b="8588"/>
          <a:stretch/>
        </p:blipFill>
        <p:spPr>
          <a:xfrm>
            <a:off x="4807979" y="-1"/>
            <a:ext cx="4259335" cy="2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2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Tx </a:t>
            </a:r>
            <a:r>
              <a:rPr lang="x-none" dirty="0"/>
              <a:t>Learning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82351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tx1"/>
                </a:solidFill>
              </a:rPr>
              <a:t>Emulate data?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Learn the emulation 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Gan / Delta-encoder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Need large amount of data</a:t>
            </a:r>
          </a:p>
          <a:p>
            <a:pPr marL="285750" indent="-285750"/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3" y="158500"/>
            <a:ext cx="3100049" cy="232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475" y="158500"/>
            <a:ext cx="3100049" cy="23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112" y="158500"/>
            <a:ext cx="3100049" cy="23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450" y="2483550"/>
            <a:ext cx="3100063" cy="26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0470" y="2483558"/>
            <a:ext cx="3100063" cy="260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8111" y="2483560"/>
            <a:ext cx="3100063" cy="26063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 rot="-5398854">
            <a:off x="-114900" y="1128725"/>
            <a:ext cx="900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latin typeface="Roboto"/>
                <a:ea typeface="Roboto"/>
                <a:cs typeface="Roboto"/>
                <a:sym typeface="Roboto"/>
              </a:rPr>
              <a:t>2000mm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 rot="-5398854">
            <a:off x="-114900" y="3594413"/>
            <a:ext cx="900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latin typeface="Roboto"/>
                <a:ea typeface="Roboto"/>
                <a:cs typeface="Roboto"/>
                <a:sym typeface="Roboto"/>
              </a:rPr>
              <a:t>3500mm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38175" y="-60200"/>
            <a:ext cx="12771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latin typeface="Roboto"/>
                <a:ea typeface="Roboto"/>
                <a:cs typeface="Roboto"/>
                <a:sym typeface="Roboto"/>
              </a:rPr>
              <a:t>ND - 0.5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401525" y="-60200"/>
            <a:ext cx="12771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latin typeface="Roboto"/>
                <a:ea typeface="Roboto"/>
                <a:cs typeface="Roboto"/>
                <a:sym typeface="Roboto"/>
              </a:rPr>
              <a:t>ND - 0.25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0584"/>
            <a:ext cx="4450800" cy="15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10543" t="6637" r="20088" b="6827"/>
          <a:stretch/>
        </p:blipFill>
        <p:spPr>
          <a:xfrm>
            <a:off x="4543775" y="1480225"/>
            <a:ext cx="4522623" cy="31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Rx Learning</a:t>
            </a:r>
            <a:endParaRPr dirty="0"/>
          </a:p>
        </p:txBody>
      </p:sp>
      <p:sp>
        <p:nvSpPr>
          <p:cNvPr id="5" name="Google Shape;65;p13"/>
          <p:cNvSpPr txBox="1">
            <a:spLocks/>
          </p:cNvSpPr>
          <p:nvPr/>
        </p:nvSpPr>
        <p:spPr>
          <a:xfrm>
            <a:off x="117987" y="3185651"/>
            <a:ext cx="4332813" cy="189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Only fine/coarse template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Combined fine &amp; coarse – similar results, didn’t tested it for must of the cases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8"/>
            <a:r>
              <a:rPr lang="en-US" dirty="0"/>
              <a:t>3bit – slight degraded results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3bit learning ~= real </a:t>
            </a:r>
            <a:r>
              <a:rPr lang="en-US" dirty="0" err="1"/>
              <a:t>learning&amp;quantization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Rx Learning – </a:t>
            </a:r>
            <a:r>
              <a:rPr lang="x-none" dirty="0"/>
              <a:t>PSNR</a:t>
            </a:r>
            <a:r>
              <a:rPr lang="en-US" dirty="0"/>
              <a:t> data split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l="10374" t="6189" r="20089" b="7611"/>
          <a:stretch/>
        </p:blipFill>
        <p:spPr>
          <a:xfrm>
            <a:off x="0" y="2498093"/>
            <a:ext cx="3069448" cy="206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l="10800" t="6702" r="20362" b="8024"/>
          <a:stretch/>
        </p:blipFill>
        <p:spPr>
          <a:xfrm>
            <a:off x="3069449" y="2499523"/>
            <a:ext cx="3069448" cy="206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l="10839" t="6875" r="19812" b="7287"/>
          <a:stretch/>
        </p:blipFill>
        <p:spPr>
          <a:xfrm>
            <a:off x="6138910" y="2498085"/>
            <a:ext cx="3074089" cy="206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8025" y="1393889"/>
            <a:ext cx="49530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Rx Learning - </a:t>
            </a:r>
            <a:r>
              <a:rPr lang="x-none" dirty="0"/>
              <a:t>Averaging samples</a:t>
            </a:r>
            <a:endParaRPr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75" y="2060200"/>
            <a:ext cx="6010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t="11102"/>
          <a:stretch/>
        </p:blipFill>
        <p:spPr>
          <a:xfrm>
            <a:off x="-390875" y="1321458"/>
            <a:ext cx="5742925" cy="2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t="6585"/>
          <a:stretch/>
        </p:blipFill>
        <p:spPr>
          <a:xfrm>
            <a:off x="4887053" y="1333257"/>
            <a:ext cx="4174356" cy="28782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Rx Learning – end-to-end network</a:t>
            </a:r>
            <a:endParaRPr dirty="0"/>
          </a:p>
        </p:txBody>
      </p:sp>
      <p:sp>
        <p:nvSpPr>
          <p:cNvPr id="5" name="Google Shape;65;p13"/>
          <p:cNvSpPr txBox="1">
            <a:spLocks/>
          </p:cNvSpPr>
          <p:nvPr/>
        </p:nvSpPr>
        <p:spPr>
          <a:xfrm>
            <a:off x="189704" y="4047247"/>
            <a:ext cx="6940225" cy="103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Further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network architecture for given hardware constraints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8082" y="3954914"/>
            <a:ext cx="15220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GT distance [m]</a:t>
            </a:r>
            <a:endParaRPr 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6728987" y="4026808"/>
            <a:ext cx="15220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GT distance [mm]</a:t>
            </a:r>
            <a:endParaRPr lang="en-US" sz="6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695531" y="1905491"/>
            <a:ext cx="2229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Full </a:t>
            </a:r>
            <a:r>
              <a:rPr lang="en-US" sz="800" dirty="0" err="1" smtClean="0"/>
              <a:t>cor</a:t>
            </a:r>
            <a:r>
              <a:rPr lang="en-US" sz="800" dirty="0" smtClean="0"/>
              <a:t> : Z estimation 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424125" y="1670833"/>
            <a:ext cx="2229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Fine learning : Z estimation 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Rx</a:t>
            </a:r>
            <a:r>
              <a:rPr lang="he-IL" dirty="0"/>
              <a:t> </a:t>
            </a:r>
            <a:r>
              <a:rPr lang="en-US" dirty="0"/>
              <a:t> - General</a:t>
            </a: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300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x-none" dirty="0">
                <a:solidFill>
                  <a:schemeClr val="tx1"/>
                </a:solidFill>
              </a:rPr>
              <a:t>Different loss function for </a:t>
            </a:r>
            <a:r>
              <a:rPr lang="en-US" dirty="0">
                <a:solidFill>
                  <a:schemeClr val="tx1"/>
                </a:solidFill>
              </a:rPr>
              <a:t>optimize invalid ratio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7E17C6D-31D7-4F7E-A5AA-BD68259CA129}"/>
              </a:ext>
            </a:extLst>
          </p:cNvPr>
          <p:cNvCxnSpPr/>
          <p:nvPr/>
        </p:nvCxnSpPr>
        <p:spPr>
          <a:xfrm>
            <a:off x="5238624" y="1527933"/>
            <a:ext cx="525043" cy="70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xmlns="" id="{EDA36804-E3F2-469E-A354-49BC921732EE}"/>
              </a:ext>
            </a:extLst>
          </p:cNvPr>
          <p:cNvSpPr/>
          <p:nvPr/>
        </p:nvSpPr>
        <p:spPr>
          <a:xfrm>
            <a:off x="6070436" y="1527933"/>
            <a:ext cx="1168073" cy="12388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E503C758-16EB-4E91-B06F-CB9D09E11312}"/>
              </a:ext>
            </a:extLst>
          </p:cNvPr>
          <p:cNvSpPr/>
          <p:nvPr/>
        </p:nvSpPr>
        <p:spPr>
          <a:xfrm rot="16200000">
            <a:off x="7273905" y="1527933"/>
            <a:ext cx="1168073" cy="12388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6A6DC7-CC96-48B3-B531-B37434624738}"/>
              </a:ext>
            </a:extLst>
          </p:cNvPr>
          <p:cNvCxnSpPr>
            <a:cxnSpLocks/>
          </p:cNvCxnSpPr>
          <p:nvPr/>
        </p:nvCxnSpPr>
        <p:spPr>
          <a:xfrm flipH="1">
            <a:off x="5760719" y="1505700"/>
            <a:ext cx="500277" cy="7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Tx </a:t>
            </a:r>
            <a:r>
              <a:rPr lang="x-none" dirty="0"/>
              <a:t>Learning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699" y="1505700"/>
            <a:ext cx="4089219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tx1"/>
                </a:solidFill>
              </a:rPr>
              <a:t>Same pipeline – </a:t>
            </a:r>
            <a:r>
              <a:rPr lang="en-US" dirty="0" err="1">
                <a:solidFill>
                  <a:schemeClr val="tx1"/>
                </a:solidFill>
              </a:rPr>
              <a:t>fine&amp;coarse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w/o data – simulated data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Can choose learn Tx code/Rx template/both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Simulated data – don’t look like the real data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Inaccurate simulator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Inaccurate parameters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Emulate data?</a:t>
            </a:r>
          </a:p>
          <a:p>
            <a:pPr marL="285750" indent="-285750"/>
            <a:endParaRPr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143.185.115.10:6006/data/plugin/images/individualImage?ts=1569369844.2697144&amp;run=test_sim&amp;tag=Tx_Code&amp;sample=0&amp;index=9">
            <a:extLst>
              <a:ext uri="{FF2B5EF4-FFF2-40B4-BE49-F238E27FC236}">
                <a16:creationId xmlns:a16="http://schemas.microsoft.com/office/drawing/2014/main" xmlns="" id="{E9AD7157-BABC-45CF-AC2D-0B64DCECC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11928" r="9656" b="7899"/>
          <a:stretch/>
        </p:blipFill>
        <p:spPr bwMode="auto">
          <a:xfrm>
            <a:off x="4436316" y="48361"/>
            <a:ext cx="3150256" cy="23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43.185.115.10:6006/data/plugin/images/individualImage?ts=1569330804.4787962&amp;run=test_addative_noise&amp;tag=Tx_Code&amp;sample=0&amp;index=9">
            <a:extLst>
              <a:ext uri="{FF2B5EF4-FFF2-40B4-BE49-F238E27FC236}">
                <a16:creationId xmlns:a16="http://schemas.microsoft.com/office/drawing/2014/main" xmlns="" id="{960847EF-6D6C-4C01-A1BD-3FB444D64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t="11928" r="9656" b="7211"/>
          <a:stretch/>
        </p:blipFill>
        <p:spPr bwMode="auto">
          <a:xfrm>
            <a:off x="6181860" y="2751506"/>
            <a:ext cx="2885446" cy="21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43.185.115.10:6006/data/plugin/images/individualImage?ts=1569320592.1246226&amp;run=test0.65_zeroinit&amp;tag=Tx_Code&amp;sample=0&amp;index=9">
            <a:extLst>
              <a:ext uri="{FF2B5EF4-FFF2-40B4-BE49-F238E27FC236}">
                <a16:creationId xmlns:a16="http://schemas.microsoft.com/office/drawing/2014/main" xmlns="" id="{C975E666-8628-4A35-9B22-63E6F339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1928" r="9656" b="6867"/>
          <a:stretch/>
        </p:blipFill>
        <p:spPr bwMode="auto">
          <a:xfrm>
            <a:off x="3015596" y="2744946"/>
            <a:ext cx="2908382" cy="217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0E8E8E-F131-446F-A7A9-383AF1DD2AD8}"/>
              </a:ext>
            </a:extLst>
          </p:cNvPr>
          <p:cNvSpPr txBox="1"/>
          <p:nvPr/>
        </p:nvSpPr>
        <p:spPr>
          <a:xfrm>
            <a:off x="5672230" y="2407453"/>
            <a:ext cx="97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DBFB6C-CC72-4CFD-82DA-D81A8BE611A0}"/>
              </a:ext>
            </a:extLst>
          </p:cNvPr>
          <p:cNvSpPr txBox="1"/>
          <p:nvPr/>
        </p:nvSpPr>
        <p:spPr>
          <a:xfrm>
            <a:off x="7126419" y="4843368"/>
            <a:ext cx="14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Additive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C5215A-CCFC-46AE-8958-CD3B0B060F8A}"/>
              </a:ext>
            </a:extLst>
          </p:cNvPr>
          <p:cNvSpPr txBox="1"/>
          <p:nvPr/>
        </p:nvSpPr>
        <p:spPr>
          <a:xfrm>
            <a:off x="3899469" y="4842387"/>
            <a:ext cx="14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 noise</a:t>
            </a:r>
          </a:p>
        </p:txBody>
      </p:sp>
    </p:spTree>
    <p:extLst>
      <p:ext uri="{BB962C8B-B14F-4D97-AF65-F5344CB8AC3E}">
        <p14:creationId xmlns:p14="http://schemas.microsoft.com/office/powerpoint/2010/main" val="318369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Tx </a:t>
            </a:r>
            <a:r>
              <a:rPr lang="x-none" dirty="0"/>
              <a:t>Learning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80D021-F93C-4242-964F-38C1395D3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7" t="7340" r="9242" b="8702"/>
          <a:stretch/>
        </p:blipFill>
        <p:spPr>
          <a:xfrm>
            <a:off x="311676" y="2948035"/>
            <a:ext cx="3686102" cy="21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CCA513-3128-4BCA-A5B4-C3635CC94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55" t="6038" r="20602" b="7322"/>
          <a:stretch/>
        </p:blipFill>
        <p:spPr>
          <a:xfrm>
            <a:off x="88490" y="-27673"/>
            <a:ext cx="4223938" cy="2998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193AA4-B848-48F4-A904-435443A496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18" t="7112" r="20175" b="8932"/>
          <a:stretch/>
        </p:blipFill>
        <p:spPr>
          <a:xfrm>
            <a:off x="4785460" y="0"/>
            <a:ext cx="4270050" cy="2943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CE5C2BA-2105-4DC0-AE8C-230209ABA2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88" t="6996" r="9243" b="8588"/>
          <a:stretch/>
        </p:blipFill>
        <p:spPr>
          <a:xfrm>
            <a:off x="5146223" y="2943199"/>
            <a:ext cx="3686102" cy="22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9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184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Arial</vt:lpstr>
      <vt:lpstr>Roboto</vt:lpstr>
      <vt:lpstr>Paradigm</vt:lpstr>
      <vt:lpstr>Rx Learning</vt:lpstr>
      <vt:lpstr>PowerPoint Presentation</vt:lpstr>
      <vt:lpstr>Rx Learning</vt:lpstr>
      <vt:lpstr>Rx Learning – PSNR data split</vt:lpstr>
      <vt:lpstr>Rx Learning - Averaging samples</vt:lpstr>
      <vt:lpstr>Rx Learning – end-to-end network</vt:lpstr>
      <vt:lpstr>Rx  - General</vt:lpstr>
      <vt:lpstr>Tx Learning</vt:lpstr>
      <vt:lpstr>Tx Learning</vt:lpstr>
      <vt:lpstr>Tx Learning</vt:lpstr>
      <vt:lpstr>Tx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 Learning</dc:title>
  <dc:creator>Weiss, Tomer1</dc:creator>
  <cp:keywords>CTPClassification=CTP_NT</cp:keywords>
  <cp:lastModifiedBy>Eliyahu, Hila</cp:lastModifiedBy>
  <cp:revision>18</cp:revision>
  <dcterms:modified xsi:type="dcterms:W3CDTF">2019-10-29T12:20:31Z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4fb48ea8-318f-4e04-aca2-eb996f57d731</vt:lpwstr>
  </property>
  <property fmtid="{D5CDD505-2E9C-101B-9397-08002B2CF9AE}" pid="3" name="CTP_TimeStamp">
    <vt:lpwstr>2019-10-23 11:42:48Z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