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E818-53A5-4017-9DB5-8CFA9A1E4433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E867-0F82-4166-9D13-B0BC6D27D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22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E818-53A5-4017-9DB5-8CFA9A1E4433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E867-0F82-4166-9D13-B0BC6D27D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02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E818-53A5-4017-9DB5-8CFA9A1E4433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E867-0F82-4166-9D13-B0BC6D27D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9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E818-53A5-4017-9DB5-8CFA9A1E4433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E867-0F82-4166-9D13-B0BC6D27D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01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E818-53A5-4017-9DB5-8CFA9A1E4433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E867-0F82-4166-9D13-B0BC6D27D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96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E818-53A5-4017-9DB5-8CFA9A1E4433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E867-0F82-4166-9D13-B0BC6D27D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77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E818-53A5-4017-9DB5-8CFA9A1E4433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E867-0F82-4166-9D13-B0BC6D27D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67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E818-53A5-4017-9DB5-8CFA9A1E4433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E867-0F82-4166-9D13-B0BC6D27D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48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E818-53A5-4017-9DB5-8CFA9A1E4433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E867-0F82-4166-9D13-B0BC6D27D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57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E818-53A5-4017-9DB5-8CFA9A1E4433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E867-0F82-4166-9D13-B0BC6D27D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12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E818-53A5-4017-9DB5-8CFA9A1E4433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E867-0F82-4166-9D13-B0BC6D27D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93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5E818-53A5-4017-9DB5-8CFA9A1E4433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3E867-0F82-4166-9D13-B0BC6D27D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1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Straight Arrow Connector 91"/>
          <p:cNvCxnSpPr/>
          <p:nvPr/>
        </p:nvCxnSpPr>
        <p:spPr>
          <a:xfrm flipV="1">
            <a:off x="2171890" y="2674508"/>
            <a:ext cx="0" cy="191914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2171890" y="4593648"/>
            <a:ext cx="3538562" cy="76641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1080620" y="4593648"/>
            <a:ext cx="1091272" cy="81845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1370751" y="3682610"/>
            <a:ext cx="3155907" cy="683538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913512" y="4304900"/>
            <a:ext cx="540908" cy="540908"/>
          </a:xfrm>
          <a:prstGeom prst="rect">
            <a:avLst/>
          </a:prstGeom>
          <a:scene3d>
            <a:camera prst="orthographicFront">
              <a:rot lat="3455103" lon="20966668" rev="4963544"/>
            </a:camera>
            <a:lightRig rig="threePt" dir="t"/>
          </a:scene3d>
          <a:sp3d>
            <a:bevelT w="0" h="127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8016797" y="3868381"/>
            <a:ext cx="3132196" cy="806080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reeform 57"/>
          <p:cNvSpPr/>
          <p:nvPr/>
        </p:nvSpPr>
        <p:spPr>
          <a:xfrm>
            <a:off x="8023207" y="4413714"/>
            <a:ext cx="1040607" cy="488156"/>
          </a:xfrm>
          <a:custGeom>
            <a:avLst/>
            <a:gdLst>
              <a:gd name="connsiteX0" fmla="*/ 4644 w 1053757"/>
              <a:gd name="connsiteY0" fmla="*/ 1620 h 361946"/>
              <a:gd name="connsiteX1" fmla="*/ 666632 w 1053757"/>
              <a:gd name="connsiteY1" fmla="*/ 354045 h 361946"/>
              <a:gd name="connsiteX2" fmla="*/ 1030963 w 1053757"/>
              <a:gd name="connsiteY2" fmla="*/ 227839 h 361946"/>
              <a:gd name="connsiteX3" fmla="*/ 4644 w 1053757"/>
              <a:gd name="connsiteY3" fmla="*/ 1620 h 361946"/>
              <a:gd name="connsiteX0" fmla="*/ 4644 w 1053757"/>
              <a:gd name="connsiteY0" fmla="*/ 1620 h 361946"/>
              <a:gd name="connsiteX1" fmla="*/ 666632 w 1053757"/>
              <a:gd name="connsiteY1" fmla="*/ 354045 h 361946"/>
              <a:gd name="connsiteX2" fmla="*/ 1030963 w 1053757"/>
              <a:gd name="connsiteY2" fmla="*/ 227839 h 361946"/>
              <a:gd name="connsiteX3" fmla="*/ 4644 w 1053757"/>
              <a:gd name="connsiteY3" fmla="*/ 1620 h 361946"/>
              <a:gd name="connsiteX0" fmla="*/ 0 w 1049113"/>
              <a:gd name="connsiteY0" fmla="*/ 1620 h 361946"/>
              <a:gd name="connsiteX1" fmla="*/ 661988 w 1049113"/>
              <a:gd name="connsiteY1" fmla="*/ 354045 h 361946"/>
              <a:gd name="connsiteX2" fmla="*/ 1026319 w 1049113"/>
              <a:gd name="connsiteY2" fmla="*/ 227839 h 361946"/>
              <a:gd name="connsiteX3" fmla="*/ 0 w 1049113"/>
              <a:gd name="connsiteY3" fmla="*/ 1620 h 361946"/>
              <a:gd name="connsiteX0" fmla="*/ 0 w 1049113"/>
              <a:gd name="connsiteY0" fmla="*/ 0 h 360326"/>
              <a:gd name="connsiteX1" fmla="*/ 661988 w 1049113"/>
              <a:gd name="connsiteY1" fmla="*/ 352425 h 360326"/>
              <a:gd name="connsiteX2" fmla="*/ 1026319 w 1049113"/>
              <a:gd name="connsiteY2" fmla="*/ 226219 h 360326"/>
              <a:gd name="connsiteX3" fmla="*/ 0 w 1049113"/>
              <a:gd name="connsiteY3" fmla="*/ 0 h 360326"/>
              <a:gd name="connsiteX0" fmla="*/ 0 w 1049113"/>
              <a:gd name="connsiteY0" fmla="*/ 0 h 360326"/>
              <a:gd name="connsiteX1" fmla="*/ 661988 w 1049113"/>
              <a:gd name="connsiteY1" fmla="*/ 352425 h 360326"/>
              <a:gd name="connsiteX2" fmla="*/ 1026319 w 1049113"/>
              <a:gd name="connsiteY2" fmla="*/ 226219 h 360326"/>
              <a:gd name="connsiteX3" fmla="*/ 0 w 1049113"/>
              <a:gd name="connsiteY3" fmla="*/ 0 h 360326"/>
              <a:gd name="connsiteX0" fmla="*/ 0 w 1049113"/>
              <a:gd name="connsiteY0" fmla="*/ 0 h 360326"/>
              <a:gd name="connsiteX1" fmla="*/ 661988 w 1049113"/>
              <a:gd name="connsiteY1" fmla="*/ 352425 h 360326"/>
              <a:gd name="connsiteX2" fmla="*/ 1026319 w 1049113"/>
              <a:gd name="connsiteY2" fmla="*/ 226219 h 360326"/>
              <a:gd name="connsiteX3" fmla="*/ 0 w 1049113"/>
              <a:gd name="connsiteY3" fmla="*/ 0 h 360326"/>
              <a:gd name="connsiteX0" fmla="*/ 0 w 1049113"/>
              <a:gd name="connsiteY0" fmla="*/ 0 h 360326"/>
              <a:gd name="connsiteX1" fmla="*/ 661988 w 1049113"/>
              <a:gd name="connsiteY1" fmla="*/ 352425 h 360326"/>
              <a:gd name="connsiteX2" fmla="*/ 1026319 w 1049113"/>
              <a:gd name="connsiteY2" fmla="*/ 226219 h 360326"/>
              <a:gd name="connsiteX3" fmla="*/ 0 w 1049113"/>
              <a:gd name="connsiteY3" fmla="*/ 0 h 360326"/>
              <a:gd name="connsiteX0" fmla="*/ 0 w 1044629"/>
              <a:gd name="connsiteY0" fmla="*/ 0 h 359939"/>
              <a:gd name="connsiteX1" fmla="*/ 661988 w 1044629"/>
              <a:gd name="connsiteY1" fmla="*/ 352425 h 359939"/>
              <a:gd name="connsiteX2" fmla="*/ 1021557 w 1044629"/>
              <a:gd name="connsiteY2" fmla="*/ 219075 h 359939"/>
              <a:gd name="connsiteX3" fmla="*/ 0 w 1044629"/>
              <a:gd name="connsiteY3" fmla="*/ 0 h 359939"/>
              <a:gd name="connsiteX0" fmla="*/ 0 w 1044629"/>
              <a:gd name="connsiteY0" fmla="*/ 0 h 359939"/>
              <a:gd name="connsiteX1" fmla="*/ 661988 w 1044629"/>
              <a:gd name="connsiteY1" fmla="*/ 352425 h 359939"/>
              <a:gd name="connsiteX2" fmla="*/ 1021557 w 1044629"/>
              <a:gd name="connsiteY2" fmla="*/ 219075 h 359939"/>
              <a:gd name="connsiteX3" fmla="*/ 0 w 1044629"/>
              <a:gd name="connsiteY3" fmla="*/ 0 h 359939"/>
              <a:gd name="connsiteX0" fmla="*/ 0 w 1044629"/>
              <a:gd name="connsiteY0" fmla="*/ 0 h 359939"/>
              <a:gd name="connsiteX1" fmla="*/ 661988 w 1044629"/>
              <a:gd name="connsiteY1" fmla="*/ 352425 h 359939"/>
              <a:gd name="connsiteX2" fmla="*/ 1021557 w 1044629"/>
              <a:gd name="connsiteY2" fmla="*/ 219075 h 359939"/>
              <a:gd name="connsiteX3" fmla="*/ 0 w 1044629"/>
              <a:gd name="connsiteY3" fmla="*/ 0 h 359939"/>
              <a:gd name="connsiteX0" fmla="*/ 0 w 1044629"/>
              <a:gd name="connsiteY0" fmla="*/ 0 h 359939"/>
              <a:gd name="connsiteX1" fmla="*/ 661988 w 1044629"/>
              <a:gd name="connsiteY1" fmla="*/ 352425 h 359939"/>
              <a:gd name="connsiteX2" fmla="*/ 1021557 w 1044629"/>
              <a:gd name="connsiteY2" fmla="*/ 219075 h 359939"/>
              <a:gd name="connsiteX3" fmla="*/ 0 w 1044629"/>
              <a:gd name="connsiteY3" fmla="*/ 0 h 359939"/>
              <a:gd name="connsiteX0" fmla="*/ 0 w 1043981"/>
              <a:gd name="connsiteY0" fmla="*/ 0 h 369673"/>
              <a:gd name="connsiteX1" fmla="*/ 661988 w 1043981"/>
              <a:gd name="connsiteY1" fmla="*/ 352425 h 369673"/>
              <a:gd name="connsiteX2" fmla="*/ 1021557 w 1043981"/>
              <a:gd name="connsiteY2" fmla="*/ 219075 h 369673"/>
              <a:gd name="connsiteX3" fmla="*/ 0 w 1043981"/>
              <a:gd name="connsiteY3" fmla="*/ 0 h 369673"/>
              <a:gd name="connsiteX0" fmla="*/ 0 w 1082045"/>
              <a:gd name="connsiteY0" fmla="*/ 0 h 373348"/>
              <a:gd name="connsiteX1" fmla="*/ 661988 w 1082045"/>
              <a:gd name="connsiteY1" fmla="*/ 352425 h 373348"/>
              <a:gd name="connsiteX2" fmla="*/ 1021557 w 1082045"/>
              <a:gd name="connsiteY2" fmla="*/ 219075 h 373348"/>
              <a:gd name="connsiteX3" fmla="*/ 0 w 1082045"/>
              <a:gd name="connsiteY3" fmla="*/ 0 h 373348"/>
              <a:gd name="connsiteX0" fmla="*/ 0 w 1024499"/>
              <a:gd name="connsiteY0" fmla="*/ 0 h 374474"/>
              <a:gd name="connsiteX1" fmla="*/ 661988 w 1024499"/>
              <a:gd name="connsiteY1" fmla="*/ 352425 h 374474"/>
              <a:gd name="connsiteX2" fmla="*/ 1021557 w 1024499"/>
              <a:gd name="connsiteY2" fmla="*/ 219075 h 374474"/>
              <a:gd name="connsiteX3" fmla="*/ 0 w 1024499"/>
              <a:gd name="connsiteY3" fmla="*/ 0 h 374474"/>
              <a:gd name="connsiteX0" fmla="*/ 0 w 1023977"/>
              <a:gd name="connsiteY0" fmla="*/ 0 h 363142"/>
              <a:gd name="connsiteX1" fmla="*/ 661988 w 1023977"/>
              <a:gd name="connsiteY1" fmla="*/ 352425 h 363142"/>
              <a:gd name="connsiteX2" fmla="*/ 1021557 w 1023977"/>
              <a:gd name="connsiteY2" fmla="*/ 219075 h 363142"/>
              <a:gd name="connsiteX3" fmla="*/ 0 w 1023977"/>
              <a:gd name="connsiteY3" fmla="*/ 0 h 363142"/>
              <a:gd name="connsiteX0" fmla="*/ 0 w 1024280"/>
              <a:gd name="connsiteY0" fmla="*/ 0 h 352425"/>
              <a:gd name="connsiteX1" fmla="*/ 661988 w 1024280"/>
              <a:gd name="connsiteY1" fmla="*/ 352425 h 352425"/>
              <a:gd name="connsiteX2" fmla="*/ 1021557 w 1024280"/>
              <a:gd name="connsiteY2" fmla="*/ 219075 h 352425"/>
              <a:gd name="connsiteX3" fmla="*/ 0 w 1024280"/>
              <a:gd name="connsiteY3" fmla="*/ 0 h 352425"/>
              <a:gd name="connsiteX0" fmla="*/ 0 w 1021557"/>
              <a:gd name="connsiteY0" fmla="*/ 0 h 352425"/>
              <a:gd name="connsiteX1" fmla="*/ 661988 w 1021557"/>
              <a:gd name="connsiteY1" fmla="*/ 352425 h 352425"/>
              <a:gd name="connsiteX2" fmla="*/ 1021557 w 1021557"/>
              <a:gd name="connsiteY2" fmla="*/ 219075 h 352425"/>
              <a:gd name="connsiteX3" fmla="*/ 0 w 1021557"/>
              <a:gd name="connsiteY3" fmla="*/ 0 h 352425"/>
              <a:gd name="connsiteX0" fmla="*/ 0 w 1031082"/>
              <a:gd name="connsiteY0" fmla="*/ 0 h 352425"/>
              <a:gd name="connsiteX1" fmla="*/ 661988 w 1031082"/>
              <a:gd name="connsiteY1" fmla="*/ 352425 h 352425"/>
              <a:gd name="connsiteX2" fmla="*/ 1031082 w 1031082"/>
              <a:gd name="connsiteY2" fmla="*/ 221457 h 352425"/>
              <a:gd name="connsiteX3" fmla="*/ 0 w 1031082"/>
              <a:gd name="connsiteY3" fmla="*/ 0 h 352425"/>
              <a:gd name="connsiteX0" fmla="*/ 0 w 1031082"/>
              <a:gd name="connsiteY0" fmla="*/ 0 h 352425"/>
              <a:gd name="connsiteX1" fmla="*/ 661988 w 1031082"/>
              <a:gd name="connsiteY1" fmla="*/ 352425 h 352425"/>
              <a:gd name="connsiteX2" fmla="*/ 1031082 w 1031082"/>
              <a:gd name="connsiteY2" fmla="*/ 221457 h 352425"/>
              <a:gd name="connsiteX3" fmla="*/ 0 w 1031082"/>
              <a:gd name="connsiteY3" fmla="*/ 0 h 352425"/>
              <a:gd name="connsiteX0" fmla="*/ 0 w 1031082"/>
              <a:gd name="connsiteY0" fmla="*/ 0 h 352425"/>
              <a:gd name="connsiteX1" fmla="*/ 661988 w 1031082"/>
              <a:gd name="connsiteY1" fmla="*/ 352425 h 352425"/>
              <a:gd name="connsiteX2" fmla="*/ 1031082 w 1031082"/>
              <a:gd name="connsiteY2" fmla="*/ 221457 h 352425"/>
              <a:gd name="connsiteX3" fmla="*/ 0 w 1031082"/>
              <a:gd name="connsiteY3" fmla="*/ 0 h 352425"/>
              <a:gd name="connsiteX0" fmla="*/ 0 w 1123951"/>
              <a:gd name="connsiteY0" fmla="*/ 130481 h 482906"/>
              <a:gd name="connsiteX1" fmla="*/ 661988 w 1123951"/>
              <a:gd name="connsiteY1" fmla="*/ 482906 h 482906"/>
              <a:gd name="connsiteX2" fmla="*/ 1123951 w 1123951"/>
              <a:gd name="connsiteY2" fmla="*/ 6656 h 482906"/>
              <a:gd name="connsiteX3" fmla="*/ 0 w 1123951"/>
              <a:gd name="connsiteY3" fmla="*/ 130481 h 482906"/>
              <a:gd name="connsiteX0" fmla="*/ 0 w 1123951"/>
              <a:gd name="connsiteY0" fmla="*/ 137099 h 489524"/>
              <a:gd name="connsiteX1" fmla="*/ 661988 w 1123951"/>
              <a:gd name="connsiteY1" fmla="*/ 489524 h 489524"/>
              <a:gd name="connsiteX2" fmla="*/ 1123951 w 1123951"/>
              <a:gd name="connsiteY2" fmla="*/ 13274 h 489524"/>
              <a:gd name="connsiteX3" fmla="*/ 0 w 1123951"/>
              <a:gd name="connsiteY3" fmla="*/ 137099 h 489524"/>
              <a:gd name="connsiteX0" fmla="*/ 0 w 1135857"/>
              <a:gd name="connsiteY0" fmla="*/ 130473 h 490042"/>
              <a:gd name="connsiteX1" fmla="*/ 673894 w 1135857"/>
              <a:gd name="connsiteY1" fmla="*/ 490042 h 490042"/>
              <a:gd name="connsiteX2" fmla="*/ 1135857 w 1135857"/>
              <a:gd name="connsiteY2" fmla="*/ 13792 h 490042"/>
              <a:gd name="connsiteX3" fmla="*/ 0 w 1135857"/>
              <a:gd name="connsiteY3" fmla="*/ 130473 h 490042"/>
              <a:gd name="connsiteX0" fmla="*/ 0 w 1135857"/>
              <a:gd name="connsiteY0" fmla="*/ 128568 h 488137"/>
              <a:gd name="connsiteX1" fmla="*/ 673894 w 1135857"/>
              <a:gd name="connsiteY1" fmla="*/ 488137 h 488137"/>
              <a:gd name="connsiteX2" fmla="*/ 1135857 w 1135857"/>
              <a:gd name="connsiteY2" fmla="*/ 11887 h 488137"/>
              <a:gd name="connsiteX3" fmla="*/ 0 w 1135857"/>
              <a:gd name="connsiteY3" fmla="*/ 128568 h 488137"/>
              <a:gd name="connsiteX0" fmla="*/ 0 w 1135857"/>
              <a:gd name="connsiteY0" fmla="*/ 128568 h 345262"/>
              <a:gd name="connsiteX1" fmla="*/ 1000125 w 1135857"/>
              <a:gd name="connsiteY1" fmla="*/ 345262 h 345262"/>
              <a:gd name="connsiteX2" fmla="*/ 1135857 w 1135857"/>
              <a:gd name="connsiteY2" fmla="*/ 11887 h 345262"/>
              <a:gd name="connsiteX3" fmla="*/ 0 w 1135857"/>
              <a:gd name="connsiteY3" fmla="*/ 128568 h 345262"/>
              <a:gd name="connsiteX0" fmla="*/ 0 w 1066254"/>
              <a:gd name="connsiteY0" fmla="*/ 289987 h 506681"/>
              <a:gd name="connsiteX1" fmla="*/ 1000125 w 1066254"/>
              <a:gd name="connsiteY1" fmla="*/ 506681 h 506681"/>
              <a:gd name="connsiteX2" fmla="*/ 1054895 w 1066254"/>
              <a:gd name="connsiteY2" fmla="*/ 6618 h 506681"/>
              <a:gd name="connsiteX3" fmla="*/ 0 w 1066254"/>
              <a:gd name="connsiteY3" fmla="*/ 289987 h 506681"/>
              <a:gd name="connsiteX0" fmla="*/ 0 w 1066254"/>
              <a:gd name="connsiteY0" fmla="*/ 283369 h 500063"/>
              <a:gd name="connsiteX1" fmla="*/ 1000125 w 1066254"/>
              <a:gd name="connsiteY1" fmla="*/ 500063 h 500063"/>
              <a:gd name="connsiteX2" fmla="*/ 1054895 w 1066254"/>
              <a:gd name="connsiteY2" fmla="*/ 0 h 500063"/>
              <a:gd name="connsiteX3" fmla="*/ 0 w 1066254"/>
              <a:gd name="connsiteY3" fmla="*/ 283369 h 500063"/>
              <a:gd name="connsiteX0" fmla="*/ 0 w 1105171"/>
              <a:gd name="connsiteY0" fmla="*/ 283369 h 500063"/>
              <a:gd name="connsiteX1" fmla="*/ 1000125 w 1105171"/>
              <a:gd name="connsiteY1" fmla="*/ 500063 h 500063"/>
              <a:gd name="connsiteX2" fmla="*/ 1054895 w 1105171"/>
              <a:gd name="connsiteY2" fmla="*/ 0 h 500063"/>
              <a:gd name="connsiteX3" fmla="*/ 0 w 1105171"/>
              <a:gd name="connsiteY3" fmla="*/ 283369 h 500063"/>
              <a:gd name="connsiteX0" fmla="*/ 0 w 1105171"/>
              <a:gd name="connsiteY0" fmla="*/ 283369 h 500063"/>
              <a:gd name="connsiteX1" fmla="*/ 1000125 w 1105171"/>
              <a:gd name="connsiteY1" fmla="*/ 500063 h 500063"/>
              <a:gd name="connsiteX2" fmla="*/ 1054895 w 1105171"/>
              <a:gd name="connsiteY2" fmla="*/ 0 h 500063"/>
              <a:gd name="connsiteX3" fmla="*/ 0 w 1105171"/>
              <a:gd name="connsiteY3" fmla="*/ 283369 h 500063"/>
              <a:gd name="connsiteX0" fmla="*/ 0 w 1105171"/>
              <a:gd name="connsiteY0" fmla="*/ 283369 h 500063"/>
              <a:gd name="connsiteX1" fmla="*/ 1000125 w 1105171"/>
              <a:gd name="connsiteY1" fmla="*/ 500063 h 500063"/>
              <a:gd name="connsiteX2" fmla="*/ 1054895 w 1105171"/>
              <a:gd name="connsiteY2" fmla="*/ 0 h 500063"/>
              <a:gd name="connsiteX3" fmla="*/ 0 w 1105171"/>
              <a:gd name="connsiteY3" fmla="*/ 283369 h 500063"/>
              <a:gd name="connsiteX0" fmla="*/ 0 w 1126602"/>
              <a:gd name="connsiteY0" fmla="*/ 280988 h 500063"/>
              <a:gd name="connsiteX1" fmla="*/ 1021556 w 1126602"/>
              <a:gd name="connsiteY1" fmla="*/ 500063 h 500063"/>
              <a:gd name="connsiteX2" fmla="*/ 1076326 w 1126602"/>
              <a:gd name="connsiteY2" fmla="*/ 0 h 500063"/>
              <a:gd name="connsiteX3" fmla="*/ 0 w 1126602"/>
              <a:gd name="connsiteY3" fmla="*/ 280988 h 500063"/>
              <a:gd name="connsiteX0" fmla="*/ 0 w 1126602"/>
              <a:gd name="connsiteY0" fmla="*/ 280988 h 500063"/>
              <a:gd name="connsiteX1" fmla="*/ 1021556 w 1126602"/>
              <a:gd name="connsiteY1" fmla="*/ 500063 h 500063"/>
              <a:gd name="connsiteX2" fmla="*/ 1076326 w 1126602"/>
              <a:gd name="connsiteY2" fmla="*/ 0 h 500063"/>
              <a:gd name="connsiteX3" fmla="*/ 0 w 1126602"/>
              <a:gd name="connsiteY3" fmla="*/ 280988 h 500063"/>
              <a:gd name="connsiteX0" fmla="*/ 0 w 1126602"/>
              <a:gd name="connsiteY0" fmla="*/ 280988 h 500063"/>
              <a:gd name="connsiteX1" fmla="*/ 1021556 w 1126602"/>
              <a:gd name="connsiteY1" fmla="*/ 500063 h 500063"/>
              <a:gd name="connsiteX2" fmla="*/ 1076326 w 1126602"/>
              <a:gd name="connsiteY2" fmla="*/ 0 h 500063"/>
              <a:gd name="connsiteX3" fmla="*/ 0 w 1126602"/>
              <a:gd name="connsiteY3" fmla="*/ 280988 h 500063"/>
              <a:gd name="connsiteX0" fmla="*/ 0 w 1156722"/>
              <a:gd name="connsiteY0" fmla="*/ 280988 h 500063"/>
              <a:gd name="connsiteX1" fmla="*/ 1021556 w 1156722"/>
              <a:gd name="connsiteY1" fmla="*/ 500063 h 500063"/>
              <a:gd name="connsiteX2" fmla="*/ 1076326 w 1156722"/>
              <a:gd name="connsiteY2" fmla="*/ 0 h 500063"/>
              <a:gd name="connsiteX3" fmla="*/ 0 w 1156722"/>
              <a:gd name="connsiteY3" fmla="*/ 280988 h 500063"/>
              <a:gd name="connsiteX0" fmla="*/ 0 w 1146379"/>
              <a:gd name="connsiteY0" fmla="*/ 280988 h 500063"/>
              <a:gd name="connsiteX1" fmla="*/ 1021556 w 1146379"/>
              <a:gd name="connsiteY1" fmla="*/ 500063 h 500063"/>
              <a:gd name="connsiteX2" fmla="*/ 1076326 w 1146379"/>
              <a:gd name="connsiteY2" fmla="*/ 0 h 500063"/>
              <a:gd name="connsiteX3" fmla="*/ 0 w 1146379"/>
              <a:gd name="connsiteY3" fmla="*/ 280988 h 500063"/>
              <a:gd name="connsiteX0" fmla="*/ 0 w 1131006"/>
              <a:gd name="connsiteY0" fmla="*/ 280988 h 500063"/>
              <a:gd name="connsiteX1" fmla="*/ 1021556 w 1131006"/>
              <a:gd name="connsiteY1" fmla="*/ 500063 h 500063"/>
              <a:gd name="connsiteX2" fmla="*/ 1076326 w 1131006"/>
              <a:gd name="connsiteY2" fmla="*/ 0 h 500063"/>
              <a:gd name="connsiteX3" fmla="*/ 0 w 1131006"/>
              <a:gd name="connsiteY3" fmla="*/ 280988 h 500063"/>
              <a:gd name="connsiteX0" fmla="*/ 0 w 1076326"/>
              <a:gd name="connsiteY0" fmla="*/ 280988 h 500063"/>
              <a:gd name="connsiteX1" fmla="*/ 1021556 w 1076326"/>
              <a:gd name="connsiteY1" fmla="*/ 500063 h 500063"/>
              <a:gd name="connsiteX2" fmla="*/ 1076326 w 1076326"/>
              <a:gd name="connsiteY2" fmla="*/ 0 h 500063"/>
              <a:gd name="connsiteX3" fmla="*/ 0 w 1076326"/>
              <a:gd name="connsiteY3" fmla="*/ 280988 h 500063"/>
              <a:gd name="connsiteX0" fmla="*/ 0 w 1033463"/>
              <a:gd name="connsiteY0" fmla="*/ 273844 h 492919"/>
              <a:gd name="connsiteX1" fmla="*/ 1021556 w 1033463"/>
              <a:gd name="connsiteY1" fmla="*/ 492919 h 492919"/>
              <a:gd name="connsiteX2" fmla="*/ 1033463 w 1033463"/>
              <a:gd name="connsiteY2" fmla="*/ 0 h 492919"/>
              <a:gd name="connsiteX3" fmla="*/ 0 w 1033463"/>
              <a:gd name="connsiteY3" fmla="*/ 273844 h 492919"/>
              <a:gd name="connsiteX0" fmla="*/ 0 w 1035844"/>
              <a:gd name="connsiteY0" fmla="*/ 266700 h 485775"/>
              <a:gd name="connsiteX1" fmla="*/ 1021556 w 1035844"/>
              <a:gd name="connsiteY1" fmla="*/ 485775 h 485775"/>
              <a:gd name="connsiteX2" fmla="*/ 1035844 w 1035844"/>
              <a:gd name="connsiteY2" fmla="*/ 0 h 485775"/>
              <a:gd name="connsiteX3" fmla="*/ 0 w 1035844"/>
              <a:gd name="connsiteY3" fmla="*/ 266700 h 485775"/>
              <a:gd name="connsiteX0" fmla="*/ 0 w 1040607"/>
              <a:gd name="connsiteY0" fmla="*/ 276225 h 495300"/>
              <a:gd name="connsiteX1" fmla="*/ 1021556 w 1040607"/>
              <a:gd name="connsiteY1" fmla="*/ 495300 h 495300"/>
              <a:gd name="connsiteX2" fmla="*/ 1040607 w 1040607"/>
              <a:gd name="connsiteY2" fmla="*/ 0 h 495300"/>
              <a:gd name="connsiteX3" fmla="*/ 0 w 1040607"/>
              <a:gd name="connsiteY3" fmla="*/ 276225 h 495300"/>
              <a:gd name="connsiteX0" fmla="*/ 0 w 1040607"/>
              <a:gd name="connsiteY0" fmla="*/ 269081 h 488156"/>
              <a:gd name="connsiteX1" fmla="*/ 1021556 w 1040607"/>
              <a:gd name="connsiteY1" fmla="*/ 488156 h 488156"/>
              <a:gd name="connsiteX2" fmla="*/ 1040607 w 1040607"/>
              <a:gd name="connsiteY2" fmla="*/ 0 h 488156"/>
              <a:gd name="connsiteX3" fmla="*/ 0 w 1040607"/>
              <a:gd name="connsiteY3" fmla="*/ 269081 h 48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0607" h="488156">
                <a:moveTo>
                  <a:pt x="0" y="269081"/>
                </a:moveTo>
                <a:lnTo>
                  <a:pt x="1021556" y="488156"/>
                </a:lnTo>
                <a:lnTo>
                  <a:pt x="1040607" y="0"/>
                </a:lnTo>
                <a:cubicBezTo>
                  <a:pt x="785019" y="56754"/>
                  <a:pt x="263128" y="200422"/>
                  <a:pt x="0" y="269081"/>
                </a:cubicBezTo>
                <a:close/>
              </a:path>
            </a:pathLst>
          </a:custGeom>
          <a:solidFill>
            <a:srgbClr val="FF0000"/>
          </a:solidFill>
          <a:ln w="1905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8062066" y="4406019"/>
            <a:ext cx="1007269" cy="269080"/>
          </a:xfrm>
          <a:custGeom>
            <a:avLst/>
            <a:gdLst>
              <a:gd name="connsiteX0" fmla="*/ 4644 w 1053757"/>
              <a:gd name="connsiteY0" fmla="*/ 1620 h 361946"/>
              <a:gd name="connsiteX1" fmla="*/ 666632 w 1053757"/>
              <a:gd name="connsiteY1" fmla="*/ 354045 h 361946"/>
              <a:gd name="connsiteX2" fmla="*/ 1030963 w 1053757"/>
              <a:gd name="connsiteY2" fmla="*/ 227839 h 361946"/>
              <a:gd name="connsiteX3" fmla="*/ 4644 w 1053757"/>
              <a:gd name="connsiteY3" fmla="*/ 1620 h 361946"/>
              <a:gd name="connsiteX0" fmla="*/ 4644 w 1053757"/>
              <a:gd name="connsiteY0" fmla="*/ 1620 h 361946"/>
              <a:gd name="connsiteX1" fmla="*/ 666632 w 1053757"/>
              <a:gd name="connsiteY1" fmla="*/ 354045 h 361946"/>
              <a:gd name="connsiteX2" fmla="*/ 1030963 w 1053757"/>
              <a:gd name="connsiteY2" fmla="*/ 227839 h 361946"/>
              <a:gd name="connsiteX3" fmla="*/ 4644 w 1053757"/>
              <a:gd name="connsiteY3" fmla="*/ 1620 h 361946"/>
              <a:gd name="connsiteX0" fmla="*/ 0 w 1049113"/>
              <a:gd name="connsiteY0" fmla="*/ 1620 h 361946"/>
              <a:gd name="connsiteX1" fmla="*/ 661988 w 1049113"/>
              <a:gd name="connsiteY1" fmla="*/ 354045 h 361946"/>
              <a:gd name="connsiteX2" fmla="*/ 1026319 w 1049113"/>
              <a:gd name="connsiteY2" fmla="*/ 227839 h 361946"/>
              <a:gd name="connsiteX3" fmla="*/ 0 w 1049113"/>
              <a:gd name="connsiteY3" fmla="*/ 1620 h 361946"/>
              <a:gd name="connsiteX0" fmla="*/ 0 w 1049113"/>
              <a:gd name="connsiteY0" fmla="*/ 0 h 360326"/>
              <a:gd name="connsiteX1" fmla="*/ 661988 w 1049113"/>
              <a:gd name="connsiteY1" fmla="*/ 352425 h 360326"/>
              <a:gd name="connsiteX2" fmla="*/ 1026319 w 1049113"/>
              <a:gd name="connsiteY2" fmla="*/ 226219 h 360326"/>
              <a:gd name="connsiteX3" fmla="*/ 0 w 1049113"/>
              <a:gd name="connsiteY3" fmla="*/ 0 h 360326"/>
              <a:gd name="connsiteX0" fmla="*/ 0 w 1049113"/>
              <a:gd name="connsiteY0" fmla="*/ 0 h 360326"/>
              <a:gd name="connsiteX1" fmla="*/ 661988 w 1049113"/>
              <a:gd name="connsiteY1" fmla="*/ 352425 h 360326"/>
              <a:gd name="connsiteX2" fmla="*/ 1026319 w 1049113"/>
              <a:gd name="connsiteY2" fmla="*/ 226219 h 360326"/>
              <a:gd name="connsiteX3" fmla="*/ 0 w 1049113"/>
              <a:gd name="connsiteY3" fmla="*/ 0 h 360326"/>
              <a:gd name="connsiteX0" fmla="*/ 0 w 1049113"/>
              <a:gd name="connsiteY0" fmla="*/ 0 h 360326"/>
              <a:gd name="connsiteX1" fmla="*/ 661988 w 1049113"/>
              <a:gd name="connsiteY1" fmla="*/ 352425 h 360326"/>
              <a:gd name="connsiteX2" fmla="*/ 1026319 w 1049113"/>
              <a:gd name="connsiteY2" fmla="*/ 226219 h 360326"/>
              <a:gd name="connsiteX3" fmla="*/ 0 w 1049113"/>
              <a:gd name="connsiteY3" fmla="*/ 0 h 360326"/>
              <a:gd name="connsiteX0" fmla="*/ 0 w 1049113"/>
              <a:gd name="connsiteY0" fmla="*/ 0 h 360326"/>
              <a:gd name="connsiteX1" fmla="*/ 661988 w 1049113"/>
              <a:gd name="connsiteY1" fmla="*/ 352425 h 360326"/>
              <a:gd name="connsiteX2" fmla="*/ 1026319 w 1049113"/>
              <a:gd name="connsiteY2" fmla="*/ 226219 h 360326"/>
              <a:gd name="connsiteX3" fmla="*/ 0 w 1049113"/>
              <a:gd name="connsiteY3" fmla="*/ 0 h 360326"/>
              <a:gd name="connsiteX0" fmla="*/ 0 w 1044629"/>
              <a:gd name="connsiteY0" fmla="*/ 0 h 359939"/>
              <a:gd name="connsiteX1" fmla="*/ 661988 w 1044629"/>
              <a:gd name="connsiteY1" fmla="*/ 352425 h 359939"/>
              <a:gd name="connsiteX2" fmla="*/ 1021557 w 1044629"/>
              <a:gd name="connsiteY2" fmla="*/ 219075 h 359939"/>
              <a:gd name="connsiteX3" fmla="*/ 0 w 1044629"/>
              <a:gd name="connsiteY3" fmla="*/ 0 h 359939"/>
              <a:gd name="connsiteX0" fmla="*/ 0 w 1044629"/>
              <a:gd name="connsiteY0" fmla="*/ 0 h 359939"/>
              <a:gd name="connsiteX1" fmla="*/ 661988 w 1044629"/>
              <a:gd name="connsiteY1" fmla="*/ 352425 h 359939"/>
              <a:gd name="connsiteX2" fmla="*/ 1021557 w 1044629"/>
              <a:gd name="connsiteY2" fmla="*/ 219075 h 359939"/>
              <a:gd name="connsiteX3" fmla="*/ 0 w 1044629"/>
              <a:gd name="connsiteY3" fmla="*/ 0 h 359939"/>
              <a:gd name="connsiteX0" fmla="*/ 0 w 1044629"/>
              <a:gd name="connsiteY0" fmla="*/ 0 h 359939"/>
              <a:gd name="connsiteX1" fmla="*/ 661988 w 1044629"/>
              <a:gd name="connsiteY1" fmla="*/ 352425 h 359939"/>
              <a:gd name="connsiteX2" fmla="*/ 1021557 w 1044629"/>
              <a:gd name="connsiteY2" fmla="*/ 219075 h 359939"/>
              <a:gd name="connsiteX3" fmla="*/ 0 w 1044629"/>
              <a:gd name="connsiteY3" fmla="*/ 0 h 359939"/>
              <a:gd name="connsiteX0" fmla="*/ 0 w 1044629"/>
              <a:gd name="connsiteY0" fmla="*/ 0 h 359939"/>
              <a:gd name="connsiteX1" fmla="*/ 661988 w 1044629"/>
              <a:gd name="connsiteY1" fmla="*/ 352425 h 359939"/>
              <a:gd name="connsiteX2" fmla="*/ 1021557 w 1044629"/>
              <a:gd name="connsiteY2" fmla="*/ 219075 h 359939"/>
              <a:gd name="connsiteX3" fmla="*/ 0 w 1044629"/>
              <a:gd name="connsiteY3" fmla="*/ 0 h 359939"/>
              <a:gd name="connsiteX0" fmla="*/ 0 w 1043981"/>
              <a:gd name="connsiteY0" fmla="*/ 0 h 369673"/>
              <a:gd name="connsiteX1" fmla="*/ 661988 w 1043981"/>
              <a:gd name="connsiteY1" fmla="*/ 352425 h 369673"/>
              <a:gd name="connsiteX2" fmla="*/ 1021557 w 1043981"/>
              <a:gd name="connsiteY2" fmla="*/ 219075 h 369673"/>
              <a:gd name="connsiteX3" fmla="*/ 0 w 1043981"/>
              <a:gd name="connsiteY3" fmla="*/ 0 h 369673"/>
              <a:gd name="connsiteX0" fmla="*/ 0 w 1082045"/>
              <a:gd name="connsiteY0" fmla="*/ 0 h 373348"/>
              <a:gd name="connsiteX1" fmla="*/ 661988 w 1082045"/>
              <a:gd name="connsiteY1" fmla="*/ 352425 h 373348"/>
              <a:gd name="connsiteX2" fmla="*/ 1021557 w 1082045"/>
              <a:gd name="connsiteY2" fmla="*/ 219075 h 373348"/>
              <a:gd name="connsiteX3" fmla="*/ 0 w 1082045"/>
              <a:gd name="connsiteY3" fmla="*/ 0 h 373348"/>
              <a:gd name="connsiteX0" fmla="*/ 0 w 1024499"/>
              <a:gd name="connsiteY0" fmla="*/ 0 h 374474"/>
              <a:gd name="connsiteX1" fmla="*/ 661988 w 1024499"/>
              <a:gd name="connsiteY1" fmla="*/ 352425 h 374474"/>
              <a:gd name="connsiteX2" fmla="*/ 1021557 w 1024499"/>
              <a:gd name="connsiteY2" fmla="*/ 219075 h 374474"/>
              <a:gd name="connsiteX3" fmla="*/ 0 w 1024499"/>
              <a:gd name="connsiteY3" fmla="*/ 0 h 374474"/>
              <a:gd name="connsiteX0" fmla="*/ 0 w 1023977"/>
              <a:gd name="connsiteY0" fmla="*/ 0 h 363142"/>
              <a:gd name="connsiteX1" fmla="*/ 661988 w 1023977"/>
              <a:gd name="connsiteY1" fmla="*/ 352425 h 363142"/>
              <a:gd name="connsiteX2" fmla="*/ 1021557 w 1023977"/>
              <a:gd name="connsiteY2" fmla="*/ 219075 h 363142"/>
              <a:gd name="connsiteX3" fmla="*/ 0 w 1023977"/>
              <a:gd name="connsiteY3" fmla="*/ 0 h 363142"/>
              <a:gd name="connsiteX0" fmla="*/ 0 w 1024280"/>
              <a:gd name="connsiteY0" fmla="*/ 0 h 352425"/>
              <a:gd name="connsiteX1" fmla="*/ 661988 w 1024280"/>
              <a:gd name="connsiteY1" fmla="*/ 352425 h 352425"/>
              <a:gd name="connsiteX2" fmla="*/ 1021557 w 1024280"/>
              <a:gd name="connsiteY2" fmla="*/ 219075 h 352425"/>
              <a:gd name="connsiteX3" fmla="*/ 0 w 1024280"/>
              <a:gd name="connsiteY3" fmla="*/ 0 h 352425"/>
              <a:gd name="connsiteX0" fmla="*/ 0 w 1021557"/>
              <a:gd name="connsiteY0" fmla="*/ 0 h 352425"/>
              <a:gd name="connsiteX1" fmla="*/ 661988 w 1021557"/>
              <a:gd name="connsiteY1" fmla="*/ 352425 h 352425"/>
              <a:gd name="connsiteX2" fmla="*/ 1021557 w 1021557"/>
              <a:gd name="connsiteY2" fmla="*/ 219075 h 352425"/>
              <a:gd name="connsiteX3" fmla="*/ 0 w 1021557"/>
              <a:gd name="connsiteY3" fmla="*/ 0 h 352425"/>
              <a:gd name="connsiteX0" fmla="*/ 0 w 1031082"/>
              <a:gd name="connsiteY0" fmla="*/ 0 h 352425"/>
              <a:gd name="connsiteX1" fmla="*/ 661988 w 1031082"/>
              <a:gd name="connsiteY1" fmla="*/ 352425 h 352425"/>
              <a:gd name="connsiteX2" fmla="*/ 1031082 w 1031082"/>
              <a:gd name="connsiteY2" fmla="*/ 221457 h 352425"/>
              <a:gd name="connsiteX3" fmla="*/ 0 w 1031082"/>
              <a:gd name="connsiteY3" fmla="*/ 0 h 352425"/>
              <a:gd name="connsiteX0" fmla="*/ 0 w 1031082"/>
              <a:gd name="connsiteY0" fmla="*/ 0 h 352425"/>
              <a:gd name="connsiteX1" fmla="*/ 661988 w 1031082"/>
              <a:gd name="connsiteY1" fmla="*/ 352425 h 352425"/>
              <a:gd name="connsiteX2" fmla="*/ 1031082 w 1031082"/>
              <a:gd name="connsiteY2" fmla="*/ 221457 h 352425"/>
              <a:gd name="connsiteX3" fmla="*/ 0 w 1031082"/>
              <a:gd name="connsiteY3" fmla="*/ 0 h 352425"/>
              <a:gd name="connsiteX0" fmla="*/ 0 w 1031082"/>
              <a:gd name="connsiteY0" fmla="*/ 0 h 352425"/>
              <a:gd name="connsiteX1" fmla="*/ 661988 w 1031082"/>
              <a:gd name="connsiteY1" fmla="*/ 352425 h 352425"/>
              <a:gd name="connsiteX2" fmla="*/ 1031082 w 1031082"/>
              <a:gd name="connsiteY2" fmla="*/ 221457 h 352425"/>
              <a:gd name="connsiteX3" fmla="*/ 0 w 1031082"/>
              <a:gd name="connsiteY3" fmla="*/ 0 h 352425"/>
              <a:gd name="connsiteX0" fmla="*/ 0 w 1123951"/>
              <a:gd name="connsiteY0" fmla="*/ 130481 h 482906"/>
              <a:gd name="connsiteX1" fmla="*/ 661988 w 1123951"/>
              <a:gd name="connsiteY1" fmla="*/ 482906 h 482906"/>
              <a:gd name="connsiteX2" fmla="*/ 1123951 w 1123951"/>
              <a:gd name="connsiteY2" fmla="*/ 6656 h 482906"/>
              <a:gd name="connsiteX3" fmla="*/ 0 w 1123951"/>
              <a:gd name="connsiteY3" fmla="*/ 130481 h 482906"/>
              <a:gd name="connsiteX0" fmla="*/ 0 w 1123951"/>
              <a:gd name="connsiteY0" fmla="*/ 137099 h 489524"/>
              <a:gd name="connsiteX1" fmla="*/ 661988 w 1123951"/>
              <a:gd name="connsiteY1" fmla="*/ 489524 h 489524"/>
              <a:gd name="connsiteX2" fmla="*/ 1123951 w 1123951"/>
              <a:gd name="connsiteY2" fmla="*/ 13274 h 489524"/>
              <a:gd name="connsiteX3" fmla="*/ 0 w 1123951"/>
              <a:gd name="connsiteY3" fmla="*/ 137099 h 489524"/>
              <a:gd name="connsiteX0" fmla="*/ 0 w 1135857"/>
              <a:gd name="connsiteY0" fmla="*/ 130473 h 490042"/>
              <a:gd name="connsiteX1" fmla="*/ 673894 w 1135857"/>
              <a:gd name="connsiteY1" fmla="*/ 490042 h 490042"/>
              <a:gd name="connsiteX2" fmla="*/ 1135857 w 1135857"/>
              <a:gd name="connsiteY2" fmla="*/ 13792 h 490042"/>
              <a:gd name="connsiteX3" fmla="*/ 0 w 1135857"/>
              <a:gd name="connsiteY3" fmla="*/ 130473 h 490042"/>
              <a:gd name="connsiteX0" fmla="*/ 0 w 1135857"/>
              <a:gd name="connsiteY0" fmla="*/ 128568 h 488137"/>
              <a:gd name="connsiteX1" fmla="*/ 673894 w 1135857"/>
              <a:gd name="connsiteY1" fmla="*/ 488137 h 488137"/>
              <a:gd name="connsiteX2" fmla="*/ 1135857 w 1135857"/>
              <a:gd name="connsiteY2" fmla="*/ 11887 h 488137"/>
              <a:gd name="connsiteX3" fmla="*/ 0 w 1135857"/>
              <a:gd name="connsiteY3" fmla="*/ 128568 h 488137"/>
              <a:gd name="connsiteX0" fmla="*/ 0 w 1135857"/>
              <a:gd name="connsiteY0" fmla="*/ 128568 h 345262"/>
              <a:gd name="connsiteX1" fmla="*/ 1000125 w 1135857"/>
              <a:gd name="connsiteY1" fmla="*/ 345262 h 345262"/>
              <a:gd name="connsiteX2" fmla="*/ 1135857 w 1135857"/>
              <a:gd name="connsiteY2" fmla="*/ 11887 h 345262"/>
              <a:gd name="connsiteX3" fmla="*/ 0 w 1135857"/>
              <a:gd name="connsiteY3" fmla="*/ 128568 h 345262"/>
              <a:gd name="connsiteX0" fmla="*/ 0 w 1066254"/>
              <a:gd name="connsiteY0" fmla="*/ 289987 h 506681"/>
              <a:gd name="connsiteX1" fmla="*/ 1000125 w 1066254"/>
              <a:gd name="connsiteY1" fmla="*/ 506681 h 506681"/>
              <a:gd name="connsiteX2" fmla="*/ 1054895 w 1066254"/>
              <a:gd name="connsiteY2" fmla="*/ 6618 h 506681"/>
              <a:gd name="connsiteX3" fmla="*/ 0 w 1066254"/>
              <a:gd name="connsiteY3" fmla="*/ 289987 h 506681"/>
              <a:gd name="connsiteX0" fmla="*/ 0 w 1066254"/>
              <a:gd name="connsiteY0" fmla="*/ 283369 h 500063"/>
              <a:gd name="connsiteX1" fmla="*/ 1000125 w 1066254"/>
              <a:gd name="connsiteY1" fmla="*/ 500063 h 500063"/>
              <a:gd name="connsiteX2" fmla="*/ 1054895 w 1066254"/>
              <a:gd name="connsiteY2" fmla="*/ 0 h 500063"/>
              <a:gd name="connsiteX3" fmla="*/ 0 w 1066254"/>
              <a:gd name="connsiteY3" fmla="*/ 283369 h 500063"/>
              <a:gd name="connsiteX0" fmla="*/ 0 w 1105171"/>
              <a:gd name="connsiteY0" fmla="*/ 283369 h 500063"/>
              <a:gd name="connsiteX1" fmla="*/ 1000125 w 1105171"/>
              <a:gd name="connsiteY1" fmla="*/ 500063 h 500063"/>
              <a:gd name="connsiteX2" fmla="*/ 1054895 w 1105171"/>
              <a:gd name="connsiteY2" fmla="*/ 0 h 500063"/>
              <a:gd name="connsiteX3" fmla="*/ 0 w 1105171"/>
              <a:gd name="connsiteY3" fmla="*/ 283369 h 500063"/>
              <a:gd name="connsiteX0" fmla="*/ 0 w 1105171"/>
              <a:gd name="connsiteY0" fmla="*/ 283369 h 500063"/>
              <a:gd name="connsiteX1" fmla="*/ 1000125 w 1105171"/>
              <a:gd name="connsiteY1" fmla="*/ 500063 h 500063"/>
              <a:gd name="connsiteX2" fmla="*/ 1054895 w 1105171"/>
              <a:gd name="connsiteY2" fmla="*/ 0 h 500063"/>
              <a:gd name="connsiteX3" fmla="*/ 0 w 1105171"/>
              <a:gd name="connsiteY3" fmla="*/ 283369 h 500063"/>
              <a:gd name="connsiteX0" fmla="*/ 0 w 1105171"/>
              <a:gd name="connsiteY0" fmla="*/ 283369 h 500063"/>
              <a:gd name="connsiteX1" fmla="*/ 1000125 w 1105171"/>
              <a:gd name="connsiteY1" fmla="*/ 500063 h 500063"/>
              <a:gd name="connsiteX2" fmla="*/ 1054895 w 1105171"/>
              <a:gd name="connsiteY2" fmla="*/ 0 h 500063"/>
              <a:gd name="connsiteX3" fmla="*/ 0 w 1105171"/>
              <a:gd name="connsiteY3" fmla="*/ 283369 h 500063"/>
              <a:gd name="connsiteX0" fmla="*/ 0 w 1126602"/>
              <a:gd name="connsiteY0" fmla="*/ 280988 h 500063"/>
              <a:gd name="connsiteX1" fmla="*/ 1021556 w 1126602"/>
              <a:gd name="connsiteY1" fmla="*/ 500063 h 500063"/>
              <a:gd name="connsiteX2" fmla="*/ 1076326 w 1126602"/>
              <a:gd name="connsiteY2" fmla="*/ 0 h 500063"/>
              <a:gd name="connsiteX3" fmla="*/ 0 w 1126602"/>
              <a:gd name="connsiteY3" fmla="*/ 280988 h 500063"/>
              <a:gd name="connsiteX0" fmla="*/ 0 w 1126602"/>
              <a:gd name="connsiteY0" fmla="*/ 280988 h 500063"/>
              <a:gd name="connsiteX1" fmla="*/ 1021556 w 1126602"/>
              <a:gd name="connsiteY1" fmla="*/ 500063 h 500063"/>
              <a:gd name="connsiteX2" fmla="*/ 1076326 w 1126602"/>
              <a:gd name="connsiteY2" fmla="*/ 0 h 500063"/>
              <a:gd name="connsiteX3" fmla="*/ 0 w 1126602"/>
              <a:gd name="connsiteY3" fmla="*/ 280988 h 500063"/>
              <a:gd name="connsiteX0" fmla="*/ 0 w 1126602"/>
              <a:gd name="connsiteY0" fmla="*/ 280988 h 500063"/>
              <a:gd name="connsiteX1" fmla="*/ 1021556 w 1126602"/>
              <a:gd name="connsiteY1" fmla="*/ 500063 h 500063"/>
              <a:gd name="connsiteX2" fmla="*/ 1076326 w 1126602"/>
              <a:gd name="connsiteY2" fmla="*/ 0 h 500063"/>
              <a:gd name="connsiteX3" fmla="*/ 0 w 1126602"/>
              <a:gd name="connsiteY3" fmla="*/ 280988 h 500063"/>
              <a:gd name="connsiteX0" fmla="*/ 0 w 1156722"/>
              <a:gd name="connsiteY0" fmla="*/ 280988 h 500063"/>
              <a:gd name="connsiteX1" fmla="*/ 1021556 w 1156722"/>
              <a:gd name="connsiteY1" fmla="*/ 500063 h 500063"/>
              <a:gd name="connsiteX2" fmla="*/ 1076326 w 1156722"/>
              <a:gd name="connsiteY2" fmla="*/ 0 h 500063"/>
              <a:gd name="connsiteX3" fmla="*/ 0 w 1156722"/>
              <a:gd name="connsiteY3" fmla="*/ 280988 h 500063"/>
              <a:gd name="connsiteX0" fmla="*/ 0 w 1146379"/>
              <a:gd name="connsiteY0" fmla="*/ 280988 h 500063"/>
              <a:gd name="connsiteX1" fmla="*/ 1021556 w 1146379"/>
              <a:gd name="connsiteY1" fmla="*/ 500063 h 500063"/>
              <a:gd name="connsiteX2" fmla="*/ 1076326 w 1146379"/>
              <a:gd name="connsiteY2" fmla="*/ 0 h 500063"/>
              <a:gd name="connsiteX3" fmla="*/ 0 w 1146379"/>
              <a:gd name="connsiteY3" fmla="*/ 280988 h 500063"/>
              <a:gd name="connsiteX0" fmla="*/ 0 w 1405697"/>
              <a:gd name="connsiteY0" fmla="*/ 364331 h 583406"/>
              <a:gd name="connsiteX1" fmla="*/ 1021556 w 1405697"/>
              <a:gd name="connsiteY1" fmla="*/ 583406 h 583406"/>
              <a:gd name="connsiteX2" fmla="*/ 1376364 w 1405697"/>
              <a:gd name="connsiteY2" fmla="*/ 0 h 583406"/>
              <a:gd name="connsiteX3" fmla="*/ 0 w 1405697"/>
              <a:gd name="connsiteY3" fmla="*/ 364331 h 583406"/>
              <a:gd name="connsiteX0" fmla="*/ 0 w 1443668"/>
              <a:gd name="connsiteY0" fmla="*/ 364331 h 364331"/>
              <a:gd name="connsiteX1" fmla="*/ 1312069 w 1443668"/>
              <a:gd name="connsiteY1" fmla="*/ 228600 h 364331"/>
              <a:gd name="connsiteX2" fmla="*/ 1376364 w 1443668"/>
              <a:gd name="connsiteY2" fmla="*/ 0 h 364331"/>
              <a:gd name="connsiteX3" fmla="*/ 0 w 1443668"/>
              <a:gd name="connsiteY3" fmla="*/ 364331 h 364331"/>
              <a:gd name="connsiteX0" fmla="*/ 0 w 1430990"/>
              <a:gd name="connsiteY0" fmla="*/ 364331 h 364331"/>
              <a:gd name="connsiteX1" fmla="*/ 1312069 w 1430990"/>
              <a:gd name="connsiteY1" fmla="*/ 228600 h 364331"/>
              <a:gd name="connsiteX2" fmla="*/ 1376364 w 1430990"/>
              <a:gd name="connsiteY2" fmla="*/ 0 h 364331"/>
              <a:gd name="connsiteX3" fmla="*/ 0 w 1430990"/>
              <a:gd name="connsiteY3" fmla="*/ 364331 h 364331"/>
              <a:gd name="connsiteX0" fmla="*/ 0 w 1421465"/>
              <a:gd name="connsiteY0" fmla="*/ 361950 h 361950"/>
              <a:gd name="connsiteX1" fmla="*/ 1302544 w 1421465"/>
              <a:gd name="connsiteY1" fmla="*/ 228600 h 361950"/>
              <a:gd name="connsiteX2" fmla="*/ 1366839 w 1421465"/>
              <a:gd name="connsiteY2" fmla="*/ 0 h 361950"/>
              <a:gd name="connsiteX3" fmla="*/ 0 w 1421465"/>
              <a:gd name="connsiteY3" fmla="*/ 361950 h 361950"/>
              <a:gd name="connsiteX0" fmla="*/ 0 w 1421465"/>
              <a:gd name="connsiteY0" fmla="*/ 361950 h 361950"/>
              <a:gd name="connsiteX1" fmla="*/ 1302544 w 1421465"/>
              <a:gd name="connsiteY1" fmla="*/ 228600 h 361950"/>
              <a:gd name="connsiteX2" fmla="*/ 1366839 w 1421465"/>
              <a:gd name="connsiteY2" fmla="*/ 0 h 361950"/>
              <a:gd name="connsiteX3" fmla="*/ 0 w 1421465"/>
              <a:gd name="connsiteY3" fmla="*/ 361950 h 361950"/>
              <a:gd name="connsiteX0" fmla="*/ 0 w 1359552"/>
              <a:gd name="connsiteY0" fmla="*/ 342900 h 342900"/>
              <a:gd name="connsiteX1" fmla="*/ 1240631 w 1359552"/>
              <a:gd name="connsiteY1" fmla="*/ 228600 h 342900"/>
              <a:gd name="connsiteX2" fmla="*/ 1304926 w 1359552"/>
              <a:gd name="connsiteY2" fmla="*/ 0 h 342900"/>
              <a:gd name="connsiteX3" fmla="*/ 0 w 1359552"/>
              <a:gd name="connsiteY3" fmla="*/ 342900 h 342900"/>
              <a:gd name="connsiteX0" fmla="*/ 0 w 1359552"/>
              <a:gd name="connsiteY0" fmla="*/ 202406 h 228600"/>
              <a:gd name="connsiteX1" fmla="*/ 1240631 w 1359552"/>
              <a:gd name="connsiteY1" fmla="*/ 228600 h 228600"/>
              <a:gd name="connsiteX2" fmla="*/ 1304926 w 1359552"/>
              <a:gd name="connsiteY2" fmla="*/ 0 h 228600"/>
              <a:gd name="connsiteX3" fmla="*/ 0 w 1359552"/>
              <a:gd name="connsiteY3" fmla="*/ 202406 h 228600"/>
              <a:gd name="connsiteX0" fmla="*/ 0 w 1392889"/>
              <a:gd name="connsiteY0" fmla="*/ 354806 h 354806"/>
              <a:gd name="connsiteX1" fmla="*/ 1273968 w 1392889"/>
              <a:gd name="connsiteY1" fmla="*/ 228600 h 354806"/>
              <a:gd name="connsiteX2" fmla="*/ 1338263 w 1392889"/>
              <a:gd name="connsiteY2" fmla="*/ 0 h 354806"/>
              <a:gd name="connsiteX3" fmla="*/ 0 w 1392889"/>
              <a:gd name="connsiteY3" fmla="*/ 354806 h 354806"/>
              <a:gd name="connsiteX0" fmla="*/ 0 w 1338263"/>
              <a:gd name="connsiteY0" fmla="*/ 354806 h 354806"/>
              <a:gd name="connsiteX1" fmla="*/ 1273968 w 1338263"/>
              <a:gd name="connsiteY1" fmla="*/ 228600 h 354806"/>
              <a:gd name="connsiteX2" fmla="*/ 1338263 w 1338263"/>
              <a:gd name="connsiteY2" fmla="*/ 0 h 354806"/>
              <a:gd name="connsiteX3" fmla="*/ 0 w 1338263"/>
              <a:gd name="connsiteY3" fmla="*/ 354806 h 354806"/>
              <a:gd name="connsiteX0" fmla="*/ 0 w 1291534"/>
              <a:gd name="connsiteY0" fmla="*/ 283368 h 283368"/>
              <a:gd name="connsiteX1" fmla="*/ 1273968 w 1291534"/>
              <a:gd name="connsiteY1" fmla="*/ 157162 h 283368"/>
              <a:gd name="connsiteX2" fmla="*/ 1047751 w 1291534"/>
              <a:gd name="connsiteY2" fmla="*/ 0 h 283368"/>
              <a:gd name="connsiteX3" fmla="*/ 0 w 1291534"/>
              <a:gd name="connsiteY3" fmla="*/ 283368 h 283368"/>
              <a:gd name="connsiteX0" fmla="*/ 0 w 1047751"/>
              <a:gd name="connsiteY0" fmla="*/ 283368 h 283368"/>
              <a:gd name="connsiteX1" fmla="*/ 757237 w 1047751"/>
              <a:gd name="connsiteY1" fmla="*/ 211930 h 283368"/>
              <a:gd name="connsiteX2" fmla="*/ 1047751 w 1047751"/>
              <a:gd name="connsiteY2" fmla="*/ 0 h 283368"/>
              <a:gd name="connsiteX3" fmla="*/ 0 w 1047751"/>
              <a:gd name="connsiteY3" fmla="*/ 283368 h 283368"/>
              <a:gd name="connsiteX0" fmla="*/ 0 w 1047751"/>
              <a:gd name="connsiteY0" fmla="*/ 283368 h 283368"/>
              <a:gd name="connsiteX1" fmla="*/ 757237 w 1047751"/>
              <a:gd name="connsiteY1" fmla="*/ 211930 h 283368"/>
              <a:gd name="connsiteX2" fmla="*/ 1047751 w 1047751"/>
              <a:gd name="connsiteY2" fmla="*/ 0 h 283368"/>
              <a:gd name="connsiteX3" fmla="*/ 0 w 1047751"/>
              <a:gd name="connsiteY3" fmla="*/ 283368 h 283368"/>
              <a:gd name="connsiteX0" fmla="*/ 0 w 1047751"/>
              <a:gd name="connsiteY0" fmla="*/ 283368 h 283368"/>
              <a:gd name="connsiteX1" fmla="*/ 757237 w 1047751"/>
              <a:gd name="connsiteY1" fmla="*/ 211930 h 283368"/>
              <a:gd name="connsiteX2" fmla="*/ 1047751 w 1047751"/>
              <a:gd name="connsiteY2" fmla="*/ 0 h 283368"/>
              <a:gd name="connsiteX3" fmla="*/ 0 w 1047751"/>
              <a:gd name="connsiteY3" fmla="*/ 283368 h 283368"/>
              <a:gd name="connsiteX0" fmla="*/ 0 w 1145382"/>
              <a:gd name="connsiteY0" fmla="*/ 302418 h 302418"/>
              <a:gd name="connsiteX1" fmla="*/ 757237 w 1145382"/>
              <a:gd name="connsiteY1" fmla="*/ 230980 h 302418"/>
              <a:gd name="connsiteX2" fmla="*/ 1145382 w 1145382"/>
              <a:gd name="connsiteY2" fmla="*/ 0 h 302418"/>
              <a:gd name="connsiteX3" fmla="*/ 0 w 1145382"/>
              <a:gd name="connsiteY3" fmla="*/ 302418 h 302418"/>
              <a:gd name="connsiteX0" fmla="*/ 0 w 1145382"/>
              <a:gd name="connsiteY0" fmla="*/ 302418 h 302418"/>
              <a:gd name="connsiteX1" fmla="*/ 690562 w 1145382"/>
              <a:gd name="connsiteY1" fmla="*/ 235742 h 302418"/>
              <a:gd name="connsiteX2" fmla="*/ 1145382 w 1145382"/>
              <a:gd name="connsiteY2" fmla="*/ 0 h 302418"/>
              <a:gd name="connsiteX3" fmla="*/ 0 w 1145382"/>
              <a:gd name="connsiteY3" fmla="*/ 302418 h 302418"/>
              <a:gd name="connsiteX0" fmla="*/ 0 w 1007269"/>
              <a:gd name="connsiteY0" fmla="*/ 269080 h 269080"/>
              <a:gd name="connsiteX1" fmla="*/ 690562 w 1007269"/>
              <a:gd name="connsiteY1" fmla="*/ 202404 h 269080"/>
              <a:gd name="connsiteX2" fmla="*/ 1007269 w 1007269"/>
              <a:gd name="connsiteY2" fmla="*/ 0 h 269080"/>
              <a:gd name="connsiteX3" fmla="*/ 0 w 1007269"/>
              <a:gd name="connsiteY3" fmla="*/ 269080 h 269080"/>
              <a:gd name="connsiteX0" fmla="*/ 0 w 1007269"/>
              <a:gd name="connsiteY0" fmla="*/ 269080 h 269080"/>
              <a:gd name="connsiteX1" fmla="*/ 690562 w 1007269"/>
              <a:gd name="connsiteY1" fmla="*/ 202404 h 269080"/>
              <a:gd name="connsiteX2" fmla="*/ 1007269 w 1007269"/>
              <a:gd name="connsiteY2" fmla="*/ 0 h 269080"/>
              <a:gd name="connsiteX3" fmla="*/ 0 w 1007269"/>
              <a:gd name="connsiteY3" fmla="*/ 269080 h 26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269" h="269080">
                <a:moveTo>
                  <a:pt x="0" y="269080"/>
                </a:moveTo>
                <a:lnTo>
                  <a:pt x="690562" y="202404"/>
                </a:lnTo>
                <a:lnTo>
                  <a:pt x="1007269" y="0"/>
                </a:lnTo>
                <a:lnTo>
                  <a:pt x="0" y="269080"/>
                </a:lnTo>
                <a:close/>
              </a:path>
            </a:pathLst>
          </a:custGeom>
          <a:solidFill>
            <a:schemeClr val="accent6"/>
          </a:solidFill>
          <a:ln w="19050" cap="flat">
            <a:solidFill>
              <a:srgbClr val="00B05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8023135" y="4683552"/>
            <a:ext cx="1031082" cy="385763"/>
          </a:xfrm>
          <a:custGeom>
            <a:avLst/>
            <a:gdLst>
              <a:gd name="connsiteX0" fmla="*/ 4644 w 1053757"/>
              <a:gd name="connsiteY0" fmla="*/ 1620 h 361946"/>
              <a:gd name="connsiteX1" fmla="*/ 666632 w 1053757"/>
              <a:gd name="connsiteY1" fmla="*/ 354045 h 361946"/>
              <a:gd name="connsiteX2" fmla="*/ 1030963 w 1053757"/>
              <a:gd name="connsiteY2" fmla="*/ 227839 h 361946"/>
              <a:gd name="connsiteX3" fmla="*/ 4644 w 1053757"/>
              <a:gd name="connsiteY3" fmla="*/ 1620 h 361946"/>
              <a:gd name="connsiteX0" fmla="*/ 4644 w 1053757"/>
              <a:gd name="connsiteY0" fmla="*/ 1620 h 361946"/>
              <a:gd name="connsiteX1" fmla="*/ 666632 w 1053757"/>
              <a:gd name="connsiteY1" fmla="*/ 354045 h 361946"/>
              <a:gd name="connsiteX2" fmla="*/ 1030963 w 1053757"/>
              <a:gd name="connsiteY2" fmla="*/ 227839 h 361946"/>
              <a:gd name="connsiteX3" fmla="*/ 4644 w 1053757"/>
              <a:gd name="connsiteY3" fmla="*/ 1620 h 361946"/>
              <a:gd name="connsiteX0" fmla="*/ 0 w 1049113"/>
              <a:gd name="connsiteY0" fmla="*/ 1620 h 361946"/>
              <a:gd name="connsiteX1" fmla="*/ 661988 w 1049113"/>
              <a:gd name="connsiteY1" fmla="*/ 354045 h 361946"/>
              <a:gd name="connsiteX2" fmla="*/ 1026319 w 1049113"/>
              <a:gd name="connsiteY2" fmla="*/ 227839 h 361946"/>
              <a:gd name="connsiteX3" fmla="*/ 0 w 1049113"/>
              <a:gd name="connsiteY3" fmla="*/ 1620 h 361946"/>
              <a:gd name="connsiteX0" fmla="*/ 0 w 1049113"/>
              <a:gd name="connsiteY0" fmla="*/ 0 h 360326"/>
              <a:gd name="connsiteX1" fmla="*/ 661988 w 1049113"/>
              <a:gd name="connsiteY1" fmla="*/ 352425 h 360326"/>
              <a:gd name="connsiteX2" fmla="*/ 1026319 w 1049113"/>
              <a:gd name="connsiteY2" fmla="*/ 226219 h 360326"/>
              <a:gd name="connsiteX3" fmla="*/ 0 w 1049113"/>
              <a:gd name="connsiteY3" fmla="*/ 0 h 360326"/>
              <a:gd name="connsiteX0" fmla="*/ 0 w 1049113"/>
              <a:gd name="connsiteY0" fmla="*/ 0 h 360326"/>
              <a:gd name="connsiteX1" fmla="*/ 661988 w 1049113"/>
              <a:gd name="connsiteY1" fmla="*/ 352425 h 360326"/>
              <a:gd name="connsiteX2" fmla="*/ 1026319 w 1049113"/>
              <a:gd name="connsiteY2" fmla="*/ 226219 h 360326"/>
              <a:gd name="connsiteX3" fmla="*/ 0 w 1049113"/>
              <a:gd name="connsiteY3" fmla="*/ 0 h 360326"/>
              <a:gd name="connsiteX0" fmla="*/ 0 w 1049113"/>
              <a:gd name="connsiteY0" fmla="*/ 0 h 360326"/>
              <a:gd name="connsiteX1" fmla="*/ 661988 w 1049113"/>
              <a:gd name="connsiteY1" fmla="*/ 352425 h 360326"/>
              <a:gd name="connsiteX2" fmla="*/ 1026319 w 1049113"/>
              <a:gd name="connsiteY2" fmla="*/ 226219 h 360326"/>
              <a:gd name="connsiteX3" fmla="*/ 0 w 1049113"/>
              <a:gd name="connsiteY3" fmla="*/ 0 h 360326"/>
              <a:gd name="connsiteX0" fmla="*/ 0 w 1049113"/>
              <a:gd name="connsiteY0" fmla="*/ 0 h 360326"/>
              <a:gd name="connsiteX1" fmla="*/ 661988 w 1049113"/>
              <a:gd name="connsiteY1" fmla="*/ 352425 h 360326"/>
              <a:gd name="connsiteX2" fmla="*/ 1026319 w 1049113"/>
              <a:gd name="connsiteY2" fmla="*/ 226219 h 360326"/>
              <a:gd name="connsiteX3" fmla="*/ 0 w 1049113"/>
              <a:gd name="connsiteY3" fmla="*/ 0 h 360326"/>
              <a:gd name="connsiteX0" fmla="*/ 0 w 1044629"/>
              <a:gd name="connsiteY0" fmla="*/ 0 h 359939"/>
              <a:gd name="connsiteX1" fmla="*/ 661988 w 1044629"/>
              <a:gd name="connsiteY1" fmla="*/ 352425 h 359939"/>
              <a:gd name="connsiteX2" fmla="*/ 1021557 w 1044629"/>
              <a:gd name="connsiteY2" fmla="*/ 219075 h 359939"/>
              <a:gd name="connsiteX3" fmla="*/ 0 w 1044629"/>
              <a:gd name="connsiteY3" fmla="*/ 0 h 359939"/>
              <a:gd name="connsiteX0" fmla="*/ 0 w 1044629"/>
              <a:gd name="connsiteY0" fmla="*/ 0 h 359939"/>
              <a:gd name="connsiteX1" fmla="*/ 661988 w 1044629"/>
              <a:gd name="connsiteY1" fmla="*/ 352425 h 359939"/>
              <a:gd name="connsiteX2" fmla="*/ 1021557 w 1044629"/>
              <a:gd name="connsiteY2" fmla="*/ 219075 h 359939"/>
              <a:gd name="connsiteX3" fmla="*/ 0 w 1044629"/>
              <a:gd name="connsiteY3" fmla="*/ 0 h 359939"/>
              <a:gd name="connsiteX0" fmla="*/ 0 w 1044629"/>
              <a:gd name="connsiteY0" fmla="*/ 0 h 359939"/>
              <a:gd name="connsiteX1" fmla="*/ 661988 w 1044629"/>
              <a:gd name="connsiteY1" fmla="*/ 352425 h 359939"/>
              <a:gd name="connsiteX2" fmla="*/ 1021557 w 1044629"/>
              <a:gd name="connsiteY2" fmla="*/ 219075 h 359939"/>
              <a:gd name="connsiteX3" fmla="*/ 0 w 1044629"/>
              <a:gd name="connsiteY3" fmla="*/ 0 h 359939"/>
              <a:gd name="connsiteX0" fmla="*/ 0 w 1044629"/>
              <a:gd name="connsiteY0" fmla="*/ 0 h 359939"/>
              <a:gd name="connsiteX1" fmla="*/ 661988 w 1044629"/>
              <a:gd name="connsiteY1" fmla="*/ 352425 h 359939"/>
              <a:gd name="connsiteX2" fmla="*/ 1021557 w 1044629"/>
              <a:gd name="connsiteY2" fmla="*/ 219075 h 359939"/>
              <a:gd name="connsiteX3" fmla="*/ 0 w 1044629"/>
              <a:gd name="connsiteY3" fmla="*/ 0 h 359939"/>
              <a:gd name="connsiteX0" fmla="*/ 0 w 1043981"/>
              <a:gd name="connsiteY0" fmla="*/ 0 h 369673"/>
              <a:gd name="connsiteX1" fmla="*/ 661988 w 1043981"/>
              <a:gd name="connsiteY1" fmla="*/ 352425 h 369673"/>
              <a:gd name="connsiteX2" fmla="*/ 1021557 w 1043981"/>
              <a:gd name="connsiteY2" fmla="*/ 219075 h 369673"/>
              <a:gd name="connsiteX3" fmla="*/ 0 w 1043981"/>
              <a:gd name="connsiteY3" fmla="*/ 0 h 369673"/>
              <a:gd name="connsiteX0" fmla="*/ 0 w 1082045"/>
              <a:gd name="connsiteY0" fmla="*/ 0 h 373348"/>
              <a:gd name="connsiteX1" fmla="*/ 661988 w 1082045"/>
              <a:gd name="connsiteY1" fmla="*/ 352425 h 373348"/>
              <a:gd name="connsiteX2" fmla="*/ 1021557 w 1082045"/>
              <a:gd name="connsiteY2" fmla="*/ 219075 h 373348"/>
              <a:gd name="connsiteX3" fmla="*/ 0 w 1082045"/>
              <a:gd name="connsiteY3" fmla="*/ 0 h 373348"/>
              <a:gd name="connsiteX0" fmla="*/ 0 w 1024499"/>
              <a:gd name="connsiteY0" fmla="*/ 0 h 374474"/>
              <a:gd name="connsiteX1" fmla="*/ 661988 w 1024499"/>
              <a:gd name="connsiteY1" fmla="*/ 352425 h 374474"/>
              <a:gd name="connsiteX2" fmla="*/ 1021557 w 1024499"/>
              <a:gd name="connsiteY2" fmla="*/ 219075 h 374474"/>
              <a:gd name="connsiteX3" fmla="*/ 0 w 1024499"/>
              <a:gd name="connsiteY3" fmla="*/ 0 h 374474"/>
              <a:gd name="connsiteX0" fmla="*/ 0 w 1023977"/>
              <a:gd name="connsiteY0" fmla="*/ 0 h 363142"/>
              <a:gd name="connsiteX1" fmla="*/ 661988 w 1023977"/>
              <a:gd name="connsiteY1" fmla="*/ 352425 h 363142"/>
              <a:gd name="connsiteX2" fmla="*/ 1021557 w 1023977"/>
              <a:gd name="connsiteY2" fmla="*/ 219075 h 363142"/>
              <a:gd name="connsiteX3" fmla="*/ 0 w 1023977"/>
              <a:gd name="connsiteY3" fmla="*/ 0 h 363142"/>
              <a:gd name="connsiteX0" fmla="*/ 0 w 1024280"/>
              <a:gd name="connsiteY0" fmla="*/ 0 h 352425"/>
              <a:gd name="connsiteX1" fmla="*/ 661988 w 1024280"/>
              <a:gd name="connsiteY1" fmla="*/ 352425 h 352425"/>
              <a:gd name="connsiteX2" fmla="*/ 1021557 w 1024280"/>
              <a:gd name="connsiteY2" fmla="*/ 219075 h 352425"/>
              <a:gd name="connsiteX3" fmla="*/ 0 w 1024280"/>
              <a:gd name="connsiteY3" fmla="*/ 0 h 352425"/>
              <a:gd name="connsiteX0" fmla="*/ 0 w 1021557"/>
              <a:gd name="connsiteY0" fmla="*/ 0 h 352425"/>
              <a:gd name="connsiteX1" fmla="*/ 661988 w 1021557"/>
              <a:gd name="connsiteY1" fmla="*/ 352425 h 352425"/>
              <a:gd name="connsiteX2" fmla="*/ 1021557 w 1021557"/>
              <a:gd name="connsiteY2" fmla="*/ 219075 h 352425"/>
              <a:gd name="connsiteX3" fmla="*/ 0 w 1021557"/>
              <a:gd name="connsiteY3" fmla="*/ 0 h 352425"/>
              <a:gd name="connsiteX0" fmla="*/ 0 w 1031082"/>
              <a:gd name="connsiteY0" fmla="*/ 0 h 352425"/>
              <a:gd name="connsiteX1" fmla="*/ 661988 w 1031082"/>
              <a:gd name="connsiteY1" fmla="*/ 352425 h 352425"/>
              <a:gd name="connsiteX2" fmla="*/ 1031082 w 1031082"/>
              <a:gd name="connsiteY2" fmla="*/ 221457 h 352425"/>
              <a:gd name="connsiteX3" fmla="*/ 0 w 1031082"/>
              <a:gd name="connsiteY3" fmla="*/ 0 h 352425"/>
              <a:gd name="connsiteX0" fmla="*/ 0 w 1031082"/>
              <a:gd name="connsiteY0" fmla="*/ 0 h 352425"/>
              <a:gd name="connsiteX1" fmla="*/ 661988 w 1031082"/>
              <a:gd name="connsiteY1" fmla="*/ 352425 h 352425"/>
              <a:gd name="connsiteX2" fmla="*/ 1031082 w 1031082"/>
              <a:gd name="connsiteY2" fmla="*/ 221457 h 352425"/>
              <a:gd name="connsiteX3" fmla="*/ 0 w 1031082"/>
              <a:gd name="connsiteY3" fmla="*/ 0 h 352425"/>
              <a:gd name="connsiteX0" fmla="*/ 0 w 1031082"/>
              <a:gd name="connsiteY0" fmla="*/ 0 h 352425"/>
              <a:gd name="connsiteX1" fmla="*/ 661988 w 1031082"/>
              <a:gd name="connsiteY1" fmla="*/ 352425 h 352425"/>
              <a:gd name="connsiteX2" fmla="*/ 1031082 w 1031082"/>
              <a:gd name="connsiteY2" fmla="*/ 221457 h 352425"/>
              <a:gd name="connsiteX3" fmla="*/ 0 w 1031082"/>
              <a:gd name="connsiteY3" fmla="*/ 0 h 352425"/>
              <a:gd name="connsiteX0" fmla="*/ 0 w 1031082"/>
              <a:gd name="connsiteY0" fmla="*/ 0 h 352425"/>
              <a:gd name="connsiteX1" fmla="*/ 661988 w 1031082"/>
              <a:gd name="connsiteY1" fmla="*/ 352425 h 352425"/>
              <a:gd name="connsiteX2" fmla="*/ 1031082 w 1031082"/>
              <a:gd name="connsiteY2" fmla="*/ 221457 h 352425"/>
              <a:gd name="connsiteX3" fmla="*/ 0 w 1031082"/>
              <a:gd name="connsiteY3" fmla="*/ 0 h 352425"/>
              <a:gd name="connsiteX0" fmla="*/ 0 w 1031082"/>
              <a:gd name="connsiteY0" fmla="*/ 0 h 352425"/>
              <a:gd name="connsiteX1" fmla="*/ 661988 w 1031082"/>
              <a:gd name="connsiteY1" fmla="*/ 352425 h 352425"/>
              <a:gd name="connsiteX2" fmla="*/ 1031082 w 1031082"/>
              <a:gd name="connsiteY2" fmla="*/ 221457 h 352425"/>
              <a:gd name="connsiteX3" fmla="*/ 0 w 1031082"/>
              <a:gd name="connsiteY3" fmla="*/ 0 h 352425"/>
              <a:gd name="connsiteX0" fmla="*/ 0 w 1031082"/>
              <a:gd name="connsiteY0" fmla="*/ 0 h 385763"/>
              <a:gd name="connsiteX1" fmla="*/ 707232 w 1031082"/>
              <a:gd name="connsiteY1" fmla="*/ 385763 h 385763"/>
              <a:gd name="connsiteX2" fmla="*/ 1031082 w 1031082"/>
              <a:gd name="connsiteY2" fmla="*/ 221457 h 385763"/>
              <a:gd name="connsiteX3" fmla="*/ 0 w 1031082"/>
              <a:gd name="connsiteY3" fmla="*/ 0 h 38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1082" h="385763">
                <a:moveTo>
                  <a:pt x="0" y="0"/>
                </a:moveTo>
                <a:lnTo>
                  <a:pt x="707232" y="385763"/>
                </a:lnTo>
                <a:lnTo>
                  <a:pt x="1031082" y="221457"/>
                </a:lnTo>
                <a:cubicBezTo>
                  <a:pt x="768351" y="163910"/>
                  <a:pt x="767953" y="157560"/>
                  <a:pt x="0" y="0"/>
                </a:cubicBezTo>
                <a:close/>
              </a:path>
            </a:pathLst>
          </a:cu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010542" y="4680072"/>
            <a:ext cx="3538562" cy="76641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6919272" y="4680072"/>
            <a:ext cx="1091272" cy="81845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8010542" y="2760932"/>
            <a:ext cx="0" cy="191914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162897" y="494360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950507" y="500350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010540" y="285908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10365311" y="3851719"/>
            <a:ext cx="801137" cy="600853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209403" y="3157496"/>
            <a:ext cx="801137" cy="600853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010541" y="3158958"/>
            <a:ext cx="3155907" cy="683538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209403" y="3769034"/>
            <a:ext cx="3155907" cy="683538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1166448" y="3851720"/>
            <a:ext cx="0" cy="1495229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7209403" y="3769034"/>
            <a:ext cx="0" cy="1495229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209402" y="5290148"/>
            <a:ext cx="3155907" cy="683538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0379213" y="5372833"/>
            <a:ext cx="801137" cy="600853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0365309" y="4478457"/>
            <a:ext cx="0" cy="1495229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8036956" y="4680072"/>
            <a:ext cx="2342257" cy="1276953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8829975" y="4870062"/>
                <a:ext cx="4031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975" y="4870062"/>
                <a:ext cx="403124" cy="3077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8979384" y="4524183"/>
                <a:ext cx="409215" cy="324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384" y="4524183"/>
                <a:ext cx="409215" cy="32476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8195702" y="4234423"/>
                <a:ext cx="409215" cy="324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5702" y="4234423"/>
                <a:ext cx="409215" cy="32476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7993088" y="4752327"/>
                <a:ext cx="4333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3088" y="4752327"/>
                <a:ext cx="433388" cy="30777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7580069" y="1074867"/>
                <a:ext cx="3969035" cy="613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e>
                      </m:func>
                      <m:r>
                        <a:rPr 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𝑥𝑧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𝑥𝑧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func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0069" y="1074867"/>
                <a:ext cx="3969035" cy="61343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0311184" y="4315392"/>
                <a:ext cx="3136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1184" y="4315392"/>
                <a:ext cx="313676" cy="30777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0271602" y="5893409"/>
                <a:ext cx="4360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𝑥𝑧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1602" y="5893409"/>
                <a:ext cx="436081" cy="30777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1106612" y="3671945"/>
                <a:ext cx="442492" cy="324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𝑦𝑧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6612" y="3671945"/>
                <a:ext cx="442492" cy="32476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7580069" y="1896242"/>
                <a:ext cx="3943131" cy="6444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func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func>
                        </m:e>
                      </m:func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0069" y="1896242"/>
                <a:ext cx="3943131" cy="64447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54"/>
          <p:cNvSpPr/>
          <p:nvPr/>
        </p:nvSpPr>
        <p:spPr>
          <a:xfrm>
            <a:off x="617512" y="187705"/>
            <a:ext cx="9653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DIGG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1" name="Freeform 60"/>
          <p:cNvSpPr/>
          <p:nvPr/>
        </p:nvSpPr>
        <p:spPr>
          <a:xfrm>
            <a:off x="8027138" y="4610806"/>
            <a:ext cx="715169" cy="455613"/>
          </a:xfrm>
          <a:custGeom>
            <a:avLst/>
            <a:gdLst>
              <a:gd name="connsiteX0" fmla="*/ 4644 w 1053757"/>
              <a:gd name="connsiteY0" fmla="*/ 1620 h 361946"/>
              <a:gd name="connsiteX1" fmla="*/ 666632 w 1053757"/>
              <a:gd name="connsiteY1" fmla="*/ 354045 h 361946"/>
              <a:gd name="connsiteX2" fmla="*/ 1030963 w 1053757"/>
              <a:gd name="connsiteY2" fmla="*/ 227839 h 361946"/>
              <a:gd name="connsiteX3" fmla="*/ 4644 w 1053757"/>
              <a:gd name="connsiteY3" fmla="*/ 1620 h 361946"/>
              <a:gd name="connsiteX0" fmla="*/ 4644 w 1053757"/>
              <a:gd name="connsiteY0" fmla="*/ 1620 h 361946"/>
              <a:gd name="connsiteX1" fmla="*/ 666632 w 1053757"/>
              <a:gd name="connsiteY1" fmla="*/ 354045 h 361946"/>
              <a:gd name="connsiteX2" fmla="*/ 1030963 w 1053757"/>
              <a:gd name="connsiteY2" fmla="*/ 227839 h 361946"/>
              <a:gd name="connsiteX3" fmla="*/ 4644 w 1053757"/>
              <a:gd name="connsiteY3" fmla="*/ 1620 h 361946"/>
              <a:gd name="connsiteX0" fmla="*/ 0 w 1049113"/>
              <a:gd name="connsiteY0" fmla="*/ 1620 h 361946"/>
              <a:gd name="connsiteX1" fmla="*/ 661988 w 1049113"/>
              <a:gd name="connsiteY1" fmla="*/ 354045 h 361946"/>
              <a:gd name="connsiteX2" fmla="*/ 1026319 w 1049113"/>
              <a:gd name="connsiteY2" fmla="*/ 227839 h 361946"/>
              <a:gd name="connsiteX3" fmla="*/ 0 w 1049113"/>
              <a:gd name="connsiteY3" fmla="*/ 1620 h 361946"/>
              <a:gd name="connsiteX0" fmla="*/ 0 w 1049113"/>
              <a:gd name="connsiteY0" fmla="*/ 0 h 360326"/>
              <a:gd name="connsiteX1" fmla="*/ 661988 w 1049113"/>
              <a:gd name="connsiteY1" fmla="*/ 352425 h 360326"/>
              <a:gd name="connsiteX2" fmla="*/ 1026319 w 1049113"/>
              <a:gd name="connsiteY2" fmla="*/ 226219 h 360326"/>
              <a:gd name="connsiteX3" fmla="*/ 0 w 1049113"/>
              <a:gd name="connsiteY3" fmla="*/ 0 h 360326"/>
              <a:gd name="connsiteX0" fmla="*/ 0 w 1049113"/>
              <a:gd name="connsiteY0" fmla="*/ 0 h 360326"/>
              <a:gd name="connsiteX1" fmla="*/ 661988 w 1049113"/>
              <a:gd name="connsiteY1" fmla="*/ 352425 h 360326"/>
              <a:gd name="connsiteX2" fmla="*/ 1026319 w 1049113"/>
              <a:gd name="connsiteY2" fmla="*/ 226219 h 360326"/>
              <a:gd name="connsiteX3" fmla="*/ 0 w 1049113"/>
              <a:gd name="connsiteY3" fmla="*/ 0 h 360326"/>
              <a:gd name="connsiteX0" fmla="*/ 0 w 1049113"/>
              <a:gd name="connsiteY0" fmla="*/ 0 h 360326"/>
              <a:gd name="connsiteX1" fmla="*/ 661988 w 1049113"/>
              <a:gd name="connsiteY1" fmla="*/ 352425 h 360326"/>
              <a:gd name="connsiteX2" fmla="*/ 1026319 w 1049113"/>
              <a:gd name="connsiteY2" fmla="*/ 226219 h 360326"/>
              <a:gd name="connsiteX3" fmla="*/ 0 w 1049113"/>
              <a:gd name="connsiteY3" fmla="*/ 0 h 360326"/>
              <a:gd name="connsiteX0" fmla="*/ 0 w 1049113"/>
              <a:gd name="connsiteY0" fmla="*/ 0 h 360326"/>
              <a:gd name="connsiteX1" fmla="*/ 661988 w 1049113"/>
              <a:gd name="connsiteY1" fmla="*/ 352425 h 360326"/>
              <a:gd name="connsiteX2" fmla="*/ 1026319 w 1049113"/>
              <a:gd name="connsiteY2" fmla="*/ 226219 h 360326"/>
              <a:gd name="connsiteX3" fmla="*/ 0 w 1049113"/>
              <a:gd name="connsiteY3" fmla="*/ 0 h 360326"/>
              <a:gd name="connsiteX0" fmla="*/ 0 w 1044629"/>
              <a:gd name="connsiteY0" fmla="*/ 0 h 359939"/>
              <a:gd name="connsiteX1" fmla="*/ 661988 w 1044629"/>
              <a:gd name="connsiteY1" fmla="*/ 352425 h 359939"/>
              <a:gd name="connsiteX2" fmla="*/ 1021557 w 1044629"/>
              <a:gd name="connsiteY2" fmla="*/ 219075 h 359939"/>
              <a:gd name="connsiteX3" fmla="*/ 0 w 1044629"/>
              <a:gd name="connsiteY3" fmla="*/ 0 h 359939"/>
              <a:gd name="connsiteX0" fmla="*/ 0 w 1044629"/>
              <a:gd name="connsiteY0" fmla="*/ 0 h 359939"/>
              <a:gd name="connsiteX1" fmla="*/ 661988 w 1044629"/>
              <a:gd name="connsiteY1" fmla="*/ 352425 h 359939"/>
              <a:gd name="connsiteX2" fmla="*/ 1021557 w 1044629"/>
              <a:gd name="connsiteY2" fmla="*/ 219075 h 359939"/>
              <a:gd name="connsiteX3" fmla="*/ 0 w 1044629"/>
              <a:gd name="connsiteY3" fmla="*/ 0 h 359939"/>
              <a:gd name="connsiteX0" fmla="*/ 0 w 1044629"/>
              <a:gd name="connsiteY0" fmla="*/ 0 h 359939"/>
              <a:gd name="connsiteX1" fmla="*/ 661988 w 1044629"/>
              <a:gd name="connsiteY1" fmla="*/ 352425 h 359939"/>
              <a:gd name="connsiteX2" fmla="*/ 1021557 w 1044629"/>
              <a:gd name="connsiteY2" fmla="*/ 219075 h 359939"/>
              <a:gd name="connsiteX3" fmla="*/ 0 w 1044629"/>
              <a:gd name="connsiteY3" fmla="*/ 0 h 359939"/>
              <a:gd name="connsiteX0" fmla="*/ 0 w 1044629"/>
              <a:gd name="connsiteY0" fmla="*/ 0 h 359939"/>
              <a:gd name="connsiteX1" fmla="*/ 661988 w 1044629"/>
              <a:gd name="connsiteY1" fmla="*/ 352425 h 359939"/>
              <a:gd name="connsiteX2" fmla="*/ 1021557 w 1044629"/>
              <a:gd name="connsiteY2" fmla="*/ 219075 h 359939"/>
              <a:gd name="connsiteX3" fmla="*/ 0 w 1044629"/>
              <a:gd name="connsiteY3" fmla="*/ 0 h 359939"/>
              <a:gd name="connsiteX0" fmla="*/ 0 w 1043981"/>
              <a:gd name="connsiteY0" fmla="*/ 0 h 369673"/>
              <a:gd name="connsiteX1" fmla="*/ 661988 w 1043981"/>
              <a:gd name="connsiteY1" fmla="*/ 352425 h 369673"/>
              <a:gd name="connsiteX2" fmla="*/ 1021557 w 1043981"/>
              <a:gd name="connsiteY2" fmla="*/ 219075 h 369673"/>
              <a:gd name="connsiteX3" fmla="*/ 0 w 1043981"/>
              <a:gd name="connsiteY3" fmla="*/ 0 h 369673"/>
              <a:gd name="connsiteX0" fmla="*/ 0 w 1082045"/>
              <a:gd name="connsiteY0" fmla="*/ 0 h 373348"/>
              <a:gd name="connsiteX1" fmla="*/ 661988 w 1082045"/>
              <a:gd name="connsiteY1" fmla="*/ 352425 h 373348"/>
              <a:gd name="connsiteX2" fmla="*/ 1021557 w 1082045"/>
              <a:gd name="connsiteY2" fmla="*/ 219075 h 373348"/>
              <a:gd name="connsiteX3" fmla="*/ 0 w 1082045"/>
              <a:gd name="connsiteY3" fmla="*/ 0 h 373348"/>
              <a:gd name="connsiteX0" fmla="*/ 0 w 1024499"/>
              <a:gd name="connsiteY0" fmla="*/ 0 h 374474"/>
              <a:gd name="connsiteX1" fmla="*/ 661988 w 1024499"/>
              <a:gd name="connsiteY1" fmla="*/ 352425 h 374474"/>
              <a:gd name="connsiteX2" fmla="*/ 1021557 w 1024499"/>
              <a:gd name="connsiteY2" fmla="*/ 219075 h 374474"/>
              <a:gd name="connsiteX3" fmla="*/ 0 w 1024499"/>
              <a:gd name="connsiteY3" fmla="*/ 0 h 374474"/>
              <a:gd name="connsiteX0" fmla="*/ 0 w 1023977"/>
              <a:gd name="connsiteY0" fmla="*/ 0 h 363142"/>
              <a:gd name="connsiteX1" fmla="*/ 661988 w 1023977"/>
              <a:gd name="connsiteY1" fmla="*/ 352425 h 363142"/>
              <a:gd name="connsiteX2" fmla="*/ 1021557 w 1023977"/>
              <a:gd name="connsiteY2" fmla="*/ 219075 h 363142"/>
              <a:gd name="connsiteX3" fmla="*/ 0 w 1023977"/>
              <a:gd name="connsiteY3" fmla="*/ 0 h 363142"/>
              <a:gd name="connsiteX0" fmla="*/ 0 w 1024280"/>
              <a:gd name="connsiteY0" fmla="*/ 0 h 352425"/>
              <a:gd name="connsiteX1" fmla="*/ 661988 w 1024280"/>
              <a:gd name="connsiteY1" fmla="*/ 352425 h 352425"/>
              <a:gd name="connsiteX2" fmla="*/ 1021557 w 1024280"/>
              <a:gd name="connsiteY2" fmla="*/ 219075 h 352425"/>
              <a:gd name="connsiteX3" fmla="*/ 0 w 1024280"/>
              <a:gd name="connsiteY3" fmla="*/ 0 h 352425"/>
              <a:gd name="connsiteX0" fmla="*/ 0 w 1021557"/>
              <a:gd name="connsiteY0" fmla="*/ 0 h 352425"/>
              <a:gd name="connsiteX1" fmla="*/ 661988 w 1021557"/>
              <a:gd name="connsiteY1" fmla="*/ 352425 h 352425"/>
              <a:gd name="connsiteX2" fmla="*/ 1021557 w 1021557"/>
              <a:gd name="connsiteY2" fmla="*/ 219075 h 352425"/>
              <a:gd name="connsiteX3" fmla="*/ 0 w 1021557"/>
              <a:gd name="connsiteY3" fmla="*/ 0 h 352425"/>
              <a:gd name="connsiteX0" fmla="*/ 0 w 1031082"/>
              <a:gd name="connsiteY0" fmla="*/ 0 h 352425"/>
              <a:gd name="connsiteX1" fmla="*/ 661988 w 1031082"/>
              <a:gd name="connsiteY1" fmla="*/ 352425 h 352425"/>
              <a:gd name="connsiteX2" fmla="*/ 1031082 w 1031082"/>
              <a:gd name="connsiteY2" fmla="*/ 221457 h 352425"/>
              <a:gd name="connsiteX3" fmla="*/ 0 w 1031082"/>
              <a:gd name="connsiteY3" fmla="*/ 0 h 352425"/>
              <a:gd name="connsiteX0" fmla="*/ 0 w 1031082"/>
              <a:gd name="connsiteY0" fmla="*/ 0 h 352425"/>
              <a:gd name="connsiteX1" fmla="*/ 661988 w 1031082"/>
              <a:gd name="connsiteY1" fmla="*/ 352425 h 352425"/>
              <a:gd name="connsiteX2" fmla="*/ 1031082 w 1031082"/>
              <a:gd name="connsiteY2" fmla="*/ 221457 h 352425"/>
              <a:gd name="connsiteX3" fmla="*/ 0 w 1031082"/>
              <a:gd name="connsiteY3" fmla="*/ 0 h 352425"/>
              <a:gd name="connsiteX0" fmla="*/ 0 w 1031082"/>
              <a:gd name="connsiteY0" fmla="*/ 0 h 352425"/>
              <a:gd name="connsiteX1" fmla="*/ 661988 w 1031082"/>
              <a:gd name="connsiteY1" fmla="*/ 352425 h 352425"/>
              <a:gd name="connsiteX2" fmla="*/ 1031082 w 1031082"/>
              <a:gd name="connsiteY2" fmla="*/ 221457 h 352425"/>
              <a:gd name="connsiteX3" fmla="*/ 0 w 1031082"/>
              <a:gd name="connsiteY3" fmla="*/ 0 h 352425"/>
              <a:gd name="connsiteX0" fmla="*/ 0 w 1123951"/>
              <a:gd name="connsiteY0" fmla="*/ 130481 h 482906"/>
              <a:gd name="connsiteX1" fmla="*/ 661988 w 1123951"/>
              <a:gd name="connsiteY1" fmla="*/ 482906 h 482906"/>
              <a:gd name="connsiteX2" fmla="*/ 1123951 w 1123951"/>
              <a:gd name="connsiteY2" fmla="*/ 6656 h 482906"/>
              <a:gd name="connsiteX3" fmla="*/ 0 w 1123951"/>
              <a:gd name="connsiteY3" fmla="*/ 130481 h 482906"/>
              <a:gd name="connsiteX0" fmla="*/ 0 w 1123951"/>
              <a:gd name="connsiteY0" fmla="*/ 137099 h 489524"/>
              <a:gd name="connsiteX1" fmla="*/ 661988 w 1123951"/>
              <a:gd name="connsiteY1" fmla="*/ 489524 h 489524"/>
              <a:gd name="connsiteX2" fmla="*/ 1123951 w 1123951"/>
              <a:gd name="connsiteY2" fmla="*/ 13274 h 489524"/>
              <a:gd name="connsiteX3" fmla="*/ 0 w 1123951"/>
              <a:gd name="connsiteY3" fmla="*/ 137099 h 489524"/>
              <a:gd name="connsiteX0" fmla="*/ 0 w 1135857"/>
              <a:gd name="connsiteY0" fmla="*/ 130473 h 490042"/>
              <a:gd name="connsiteX1" fmla="*/ 673894 w 1135857"/>
              <a:gd name="connsiteY1" fmla="*/ 490042 h 490042"/>
              <a:gd name="connsiteX2" fmla="*/ 1135857 w 1135857"/>
              <a:gd name="connsiteY2" fmla="*/ 13792 h 490042"/>
              <a:gd name="connsiteX3" fmla="*/ 0 w 1135857"/>
              <a:gd name="connsiteY3" fmla="*/ 130473 h 490042"/>
              <a:gd name="connsiteX0" fmla="*/ 0 w 1135857"/>
              <a:gd name="connsiteY0" fmla="*/ 128568 h 488137"/>
              <a:gd name="connsiteX1" fmla="*/ 673894 w 1135857"/>
              <a:gd name="connsiteY1" fmla="*/ 488137 h 488137"/>
              <a:gd name="connsiteX2" fmla="*/ 1135857 w 1135857"/>
              <a:gd name="connsiteY2" fmla="*/ 11887 h 488137"/>
              <a:gd name="connsiteX3" fmla="*/ 0 w 1135857"/>
              <a:gd name="connsiteY3" fmla="*/ 128568 h 488137"/>
              <a:gd name="connsiteX0" fmla="*/ 0 w 1135857"/>
              <a:gd name="connsiteY0" fmla="*/ 128568 h 345262"/>
              <a:gd name="connsiteX1" fmla="*/ 1000125 w 1135857"/>
              <a:gd name="connsiteY1" fmla="*/ 345262 h 345262"/>
              <a:gd name="connsiteX2" fmla="*/ 1135857 w 1135857"/>
              <a:gd name="connsiteY2" fmla="*/ 11887 h 345262"/>
              <a:gd name="connsiteX3" fmla="*/ 0 w 1135857"/>
              <a:gd name="connsiteY3" fmla="*/ 128568 h 345262"/>
              <a:gd name="connsiteX0" fmla="*/ 0 w 1066254"/>
              <a:gd name="connsiteY0" fmla="*/ 289987 h 506681"/>
              <a:gd name="connsiteX1" fmla="*/ 1000125 w 1066254"/>
              <a:gd name="connsiteY1" fmla="*/ 506681 h 506681"/>
              <a:gd name="connsiteX2" fmla="*/ 1054895 w 1066254"/>
              <a:gd name="connsiteY2" fmla="*/ 6618 h 506681"/>
              <a:gd name="connsiteX3" fmla="*/ 0 w 1066254"/>
              <a:gd name="connsiteY3" fmla="*/ 289987 h 506681"/>
              <a:gd name="connsiteX0" fmla="*/ 0 w 1066254"/>
              <a:gd name="connsiteY0" fmla="*/ 283369 h 500063"/>
              <a:gd name="connsiteX1" fmla="*/ 1000125 w 1066254"/>
              <a:gd name="connsiteY1" fmla="*/ 500063 h 500063"/>
              <a:gd name="connsiteX2" fmla="*/ 1054895 w 1066254"/>
              <a:gd name="connsiteY2" fmla="*/ 0 h 500063"/>
              <a:gd name="connsiteX3" fmla="*/ 0 w 1066254"/>
              <a:gd name="connsiteY3" fmla="*/ 283369 h 500063"/>
              <a:gd name="connsiteX0" fmla="*/ 0 w 1105171"/>
              <a:gd name="connsiteY0" fmla="*/ 283369 h 500063"/>
              <a:gd name="connsiteX1" fmla="*/ 1000125 w 1105171"/>
              <a:gd name="connsiteY1" fmla="*/ 500063 h 500063"/>
              <a:gd name="connsiteX2" fmla="*/ 1054895 w 1105171"/>
              <a:gd name="connsiteY2" fmla="*/ 0 h 500063"/>
              <a:gd name="connsiteX3" fmla="*/ 0 w 1105171"/>
              <a:gd name="connsiteY3" fmla="*/ 283369 h 500063"/>
              <a:gd name="connsiteX0" fmla="*/ 0 w 1105171"/>
              <a:gd name="connsiteY0" fmla="*/ 283369 h 500063"/>
              <a:gd name="connsiteX1" fmla="*/ 1000125 w 1105171"/>
              <a:gd name="connsiteY1" fmla="*/ 500063 h 500063"/>
              <a:gd name="connsiteX2" fmla="*/ 1054895 w 1105171"/>
              <a:gd name="connsiteY2" fmla="*/ 0 h 500063"/>
              <a:gd name="connsiteX3" fmla="*/ 0 w 1105171"/>
              <a:gd name="connsiteY3" fmla="*/ 283369 h 500063"/>
              <a:gd name="connsiteX0" fmla="*/ 0 w 1105171"/>
              <a:gd name="connsiteY0" fmla="*/ 283369 h 500063"/>
              <a:gd name="connsiteX1" fmla="*/ 1000125 w 1105171"/>
              <a:gd name="connsiteY1" fmla="*/ 500063 h 500063"/>
              <a:gd name="connsiteX2" fmla="*/ 1054895 w 1105171"/>
              <a:gd name="connsiteY2" fmla="*/ 0 h 500063"/>
              <a:gd name="connsiteX3" fmla="*/ 0 w 1105171"/>
              <a:gd name="connsiteY3" fmla="*/ 283369 h 500063"/>
              <a:gd name="connsiteX0" fmla="*/ 0 w 1126602"/>
              <a:gd name="connsiteY0" fmla="*/ 280988 h 500063"/>
              <a:gd name="connsiteX1" fmla="*/ 1021556 w 1126602"/>
              <a:gd name="connsiteY1" fmla="*/ 500063 h 500063"/>
              <a:gd name="connsiteX2" fmla="*/ 1076326 w 1126602"/>
              <a:gd name="connsiteY2" fmla="*/ 0 h 500063"/>
              <a:gd name="connsiteX3" fmla="*/ 0 w 1126602"/>
              <a:gd name="connsiteY3" fmla="*/ 280988 h 500063"/>
              <a:gd name="connsiteX0" fmla="*/ 0 w 1126602"/>
              <a:gd name="connsiteY0" fmla="*/ 280988 h 500063"/>
              <a:gd name="connsiteX1" fmla="*/ 1021556 w 1126602"/>
              <a:gd name="connsiteY1" fmla="*/ 500063 h 500063"/>
              <a:gd name="connsiteX2" fmla="*/ 1076326 w 1126602"/>
              <a:gd name="connsiteY2" fmla="*/ 0 h 500063"/>
              <a:gd name="connsiteX3" fmla="*/ 0 w 1126602"/>
              <a:gd name="connsiteY3" fmla="*/ 280988 h 500063"/>
              <a:gd name="connsiteX0" fmla="*/ 0 w 1126602"/>
              <a:gd name="connsiteY0" fmla="*/ 280988 h 500063"/>
              <a:gd name="connsiteX1" fmla="*/ 1021556 w 1126602"/>
              <a:gd name="connsiteY1" fmla="*/ 500063 h 500063"/>
              <a:gd name="connsiteX2" fmla="*/ 1076326 w 1126602"/>
              <a:gd name="connsiteY2" fmla="*/ 0 h 500063"/>
              <a:gd name="connsiteX3" fmla="*/ 0 w 1126602"/>
              <a:gd name="connsiteY3" fmla="*/ 280988 h 500063"/>
              <a:gd name="connsiteX0" fmla="*/ 0 w 1156722"/>
              <a:gd name="connsiteY0" fmla="*/ 280988 h 500063"/>
              <a:gd name="connsiteX1" fmla="*/ 1021556 w 1156722"/>
              <a:gd name="connsiteY1" fmla="*/ 500063 h 500063"/>
              <a:gd name="connsiteX2" fmla="*/ 1076326 w 1156722"/>
              <a:gd name="connsiteY2" fmla="*/ 0 h 500063"/>
              <a:gd name="connsiteX3" fmla="*/ 0 w 1156722"/>
              <a:gd name="connsiteY3" fmla="*/ 280988 h 500063"/>
              <a:gd name="connsiteX0" fmla="*/ 0 w 1146379"/>
              <a:gd name="connsiteY0" fmla="*/ 280988 h 500063"/>
              <a:gd name="connsiteX1" fmla="*/ 1021556 w 1146379"/>
              <a:gd name="connsiteY1" fmla="*/ 500063 h 500063"/>
              <a:gd name="connsiteX2" fmla="*/ 1076326 w 1146379"/>
              <a:gd name="connsiteY2" fmla="*/ 0 h 500063"/>
              <a:gd name="connsiteX3" fmla="*/ 0 w 1146379"/>
              <a:gd name="connsiteY3" fmla="*/ 280988 h 500063"/>
              <a:gd name="connsiteX0" fmla="*/ 0 w 1405697"/>
              <a:gd name="connsiteY0" fmla="*/ 364331 h 583406"/>
              <a:gd name="connsiteX1" fmla="*/ 1021556 w 1405697"/>
              <a:gd name="connsiteY1" fmla="*/ 583406 h 583406"/>
              <a:gd name="connsiteX2" fmla="*/ 1376364 w 1405697"/>
              <a:gd name="connsiteY2" fmla="*/ 0 h 583406"/>
              <a:gd name="connsiteX3" fmla="*/ 0 w 1405697"/>
              <a:gd name="connsiteY3" fmla="*/ 364331 h 583406"/>
              <a:gd name="connsiteX0" fmla="*/ 0 w 1443668"/>
              <a:gd name="connsiteY0" fmla="*/ 364331 h 364331"/>
              <a:gd name="connsiteX1" fmla="*/ 1312069 w 1443668"/>
              <a:gd name="connsiteY1" fmla="*/ 228600 h 364331"/>
              <a:gd name="connsiteX2" fmla="*/ 1376364 w 1443668"/>
              <a:gd name="connsiteY2" fmla="*/ 0 h 364331"/>
              <a:gd name="connsiteX3" fmla="*/ 0 w 1443668"/>
              <a:gd name="connsiteY3" fmla="*/ 364331 h 364331"/>
              <a:gd name="connsiteX0" fmla="*/ 0 w 1430990"/>
              <a:gd name="connsiteY0" fmla="*/ 364331 h 364331"/>
              <a:gd name="connsiteX1" fmla="*/ 1312069 w 1430990"/>
              <a:gd name="connsiteY1" fmla="*/ 228600 h 364331"/>
              <a:gd name="connsiteX2" fmla="*/ 1376364 w 1430990"/>
              <a:gd name="connsiteY2" fmla="*/ 0 h 364331"/>
              <a:gd name="connsiteX3" fmla="*/ 0 w 1430990"/>
              <a:gd name="connsiteY3" fmla="*/ 364331 h 364331"/>
              <a:gd name="connsiteX0" fmla="*/ 0 w 1580215"/>
              <a:gd name="connsiteY0" fmla="*/ 205581 h 228600"/>
              <a:gd name="connsiteX1" fmla="*/ 1461294 w 1580215"/>
              <a:gd name="connsiteY1" fmla="*/ 228600 h 228600"/>
              <a:gd name="connsiteX2" fmla="*/ 1525589 w 1580215"/>
              <a:gd name="connsiteY2" fmla="*/ 0 h 228600"/>
              <a:gd name="connsiteX3" fmla="*/ 0 w 1580215"/>
              <a:gd name="connsiteY3" fmla="*/ 205581 h 228600"/>
              <a:gd name="connsiteX0" fmla="*/ 0 w 1544834"/>
              <a:gd name="connsiteY0" fmla="*/ 205581 h 822325"/>
              <a:gd name="connsiteX1" fmla="*/ 1140619 w 1544834"/>
              <a:gd name="connsiteY1" fmla="*/ 822325 h 822325"/>
              <a:gd name="connsiteX2" fmla="*/ 1525589 w 1544834"/>
              <a:gd name="connsiteY2" fmla="*/ 0 h 822325"/>
              <a:gd name="connsiteX3" fmla="*/ 0 w 1544834"/>
              <a:gd name="connsiteY3" fmla="*/ 205581 h 822325"/>
              <a:gd name="connsiteX0" fmla="*/ 0 w 1298618"/>
              <a:gd name="connsiteY0" fmla="*/ 129381 h 746125"/>
              <a:gd name="connsiteX1" fmla="*/ 1140619 w 1298618"/>
              <a:gd name="connsiteY1" fmla="*/ 746125 h 746125"/>
              <a:gd name="connsiteX2" fmla="*/ 1255714 w 1298618"/>
              <a:gd name="connsiteY2" fmla="*/ 0 h 746125"/>
              <a:gd name="connsiteX3" fmla="*/ 0 w 1298618"/>
              <a:gd name="connsiteY3" fmla="*/ 129381 h 746125"/>
              <a:gd name="connsiteX0" fmla="*/ 0 w 1298618"/>
              <a:gd name="connsiteY0" fmla="*/ 129381 h 746125"/>
              <a:gd name="connsiteX1" fmla="*/ 1140619 w 1298618"/>
              <a:gd name="connsiteY1" fmla="*/ 746125 h 746125"/>
              <a:gd name="connsiteX2" fmla="*/ 1255714 w 1298618"/>
              <a:gd name="connsiteY2" fmla="*/ 0 h 746125"/>
              <a:gd name="connsiteX3" fmla="*/ 0 w 1298618"/>
              <a:gd name="connsiteY3" fmla="*/ 129381 h 746125"/>
              <a:gd name="connsiteX0" fmla="*/ 0 w 1300560"/>
              <a:gd name="connsiteY0" fmla="*/ 119856 h 736600"/>
              <a:gd name="connsiteX1" fmla="*/ 1140619 w 1300560"/>
              <a:gd name="connsiteY1" fmla="*/ 736600 h 736600"/>
              <a:gd name="connsiteX2" fmla="*/ 1258095 w 1300560"/>
              <a:gd name="connsiteY2" fmla="*/ 0 h 736600"/>
              <a:gd name="connsiteX3" fmla="*/ 0 w 1300560"/>
              <a:gd name="connsiteY3" fmla="*/ 119856 h 736600"/>
              <a:gd name="connsiteX0" fmla="*/ 0 w 1300560"/>
              <a:gd name="connsiteY0" fmla="*/ 119856 h 736600"/>
              <a:gd name="connsiteX1" fmla="*/ 1140619 w 1300560"/>
              <a:gd name="connsiteY1" fmla="*/ 736600 h 736600"/>
              <a:gd name="connsiteX2" fmla="*/ 1258095 w 1300560"/>
              <a:gd name="connsiteY2" fmla="*/ 0 h 736600"/>
              <a:gd name="connsiteX3" fmla="*/ 0 w 1300560"/>
              <a:gd name="connsiteY3" fmla="*/ 119856 h 736600"/>
              <a:gd name="connsiteX0" fmla="*/ 0 w 1331614"/>
              <a:gd name="connsiteY0" fmla="*/ 119856 h 736600"/>
              <a:gd name="connsiteX1" fmla="*/ 1140619 w 1331614"/>
              <a:gd name="connsiteY1" fmla="*/ 736600 h 736600"/>
              <a:gd name="connsiteX2" fmla="*/ 1258095 w 1331614"/>
              <a:gd name="connsiteY2" fmla="*/ 0 h 736600"/>
              <a:gd name="connsiteX3" fmla="*/ 0 w 1331614"/>
              <a:gd name="connsiteY3" fmla="*/ 119856 h 736600"/>
              <a:gd name="connsiteX0" fmla="*/ 0 w 1342829"/>
              <a:gd name="connsiteY0" fmla="*/ 119856 h 736600"/>
              <a:gd name="connsiteX1" fmla="*/ 1140619 w 1342829"/>
              <a:gd name="connsiteY1" fmla="*/ 736600 h 736600"/>
              <a:gd name="connsiteX2" fmla="*/ 1258095 w 1342829"/>
              <a:gd name="connsiteY2" fmla="*/ 0 h 736600"/>
              <a:gd name="connsiteX3" fmla="*/ 0 w 1342829"/>
              <a:gd name="connsiteY3" fmla="*/ 119856 h 736600"/>
              <a:gd name="connsiteX0" fmla="*/ 0 w 1282973"/>
              <a:gd name="connsiteY0" fmla="*/ 119856 h 508000"/>
              <a:gd name="connsiteX1" fmla="*/ 702469 w 1282973"/>
              <a:gd name="connsiteY1" fmla="*/ 508000 h 508000"/>
              <a:gd name="connsiteX2" fmla="*/ 1258095 w 1282973"/>
              <a:gd name="connsiteY2" fmla="*/ 0 h 508000"/>
              <a:gd name="connsiteX3" fmla="*/ 0 w 1282973"/>
              <a:gd name="connsiteY3" fmla="*/ 119856 h 508000"/>
              <a:gd name="connsiteX0" fmla="*/ 0 w 884420"/>
              <a:gd name="connsiteY0" fmla="*/ 72231 h 460375"/>
              <a:gd name="connsiteX1" fmla="*/ 702469 w 884420"/>
              <a:gd name="connsiteY1" fmla="*/ 460375 h 460375"/>
              <a:gd name="connsiteX2" fmla="*/ 786607 w 884420"/>
              <a:gd name="connsiteY2" fmla="*/ 0 h 460375"/>
              <a:gd name="connsiteX3" fmla="*/ 0 w 884420"/>
              <a:gd name="connsiteY3" fmla="*/ 72231 h 460375"/>
              <a:gd name="connsiteX0" fmla="*/ 0 w 845861"/>
              <a:gd name="connsiteY0" fmla="*/ 72231 h 460375"/>
              <a:gd name="connsiteX1" fmla="*/ 702469 w 845861"/>
              <a:gd name="connsiteY1" fmla="*/ 460375 h 460375"/>
              <a:gd name="connsiteX2" fmla="*/ 786607 w 845861"/>
              <a:gd name="connsiteY2" fmla="*/ 0 h 460375"/>
              <a:gd name="connsiteX3" fmla="*/ 0 w 845861"/>
              <a:gd name="connsiteY3" fmla="*/ 72231 h 460375"/>
              <a:gd name="connsiteX0" fmla="*/ 0 w 829609"/>
              <a:gd name="connsiteY0" fmla="*/ 72231 h 460375"/>
              <a:gd name="connsiteX1" fmla="*/ 702469 w 829609"/>
              <a:gd name="connsiteY1" fmla="*/ 460375 h 460375"/>
              <a:gd name="connsiteX2" fmla="*/ 786607 w 829609"/>
              <a:gd name="connsiteY2" fmla="*/ 0 h 460375"/>
              <a:gd name="connsiteX3" fmla="*/ 0 w 829609"/>
              <a:gd name="connsiteY3" fmla="*/ 72231 h 460375"/>
              <a:gd name="connsiteX0" fmla="*/ 0 w 796020"/>
              <a:gd name="connsiteY0" fmla="*/ 72231 h 460375"/>
              <a:gd name="connsiteX1" fmla="*/ 702469 w 796020"/>
              <a:gd name="connsiteY1" fmla="*/ 460375 h 460375"/>
              <a:gd name="connsiteX2" fmla="*/ 786607 w 796020"/>
              <a:gd name="connsiteY2" fmla="*/ 0 h 460375"/>
              <a:gd name="connsiteX3" fmla="*/ 0 w 796020"/>
              <a:gd name="connsiteY3" fmla="*/ 72231 h 460375"/>
              <a:gd name="connsiteX0" fmla="*/ 0 w 786607"/>
              <a:gd name="connsiteY0" fmla="*/ 72231 h 460375"/>
              <a:gd name="connsiteX1" fmla="*/ 702469 w 786607"/>
              <a:gd name="connsiteY1" fmla="*/ 460375 h 460375"/>
              <a:gd name="connsiteX2" fmla="*/ 786607 w 786607"/>
              <a:gd name="connsiteY2" fmla="*/ 0 h 460375"/>
              <a:gd name="connsiteX3" fmla="*/ 0 w 786607"/>
              <a:gd name="connsiteY3" fmla="*/ 72231 h 460375"/>
              <a:gd name="connsiteX0" fmla="*/ 0 w 715169"/>
              <a:gd name="connsiteY0" fmla="*/ 67469 h 455613"/>
              <a:gd name="connsiteX1" fmla="*/ 702469 w 715169"/>
              <a:gd name="connsiteY1" fmla="*/ 455613 h 455613"/>
              <a:gd name="connsiteX2" fmla="*/ 715169 w 715169"/>
              <a:gd name="connsiteY2" fmla="*/ 0 h 455613"/>
              <a:gd name="connsiteX3" fmla="*/ 0 w 715169"/>
              <a:gd name="connsiteY3" fmla="*/ 67469 h 45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5169" h="455613">
                <a:moveTo>
                  <a:pt x="0" y="67469"/>
                </a:moveTo>
                <a:lnTo>
                  <a:pt x="702469" y="455613"/>
                </a:lnTo>
                <a:lnTo>
                  <a:pt x="715169" y="0"/>
                </a:lnTo>
                <a:lnTo>
                  <a:pt x="0" y="67469"/>
                </a:lnTo>
                <a:close/>
              </a:path>
            </a:pathLst>
          </a:custGeom>
          <a:solidFill>
            <a:srgbClr val="FFC000"/>
          </a:solidFill>
          <a:ln w="19050">
            <a:solidFill>
              <a:schemeClr val="accent4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8010541" y="4452572"/>
            <a:ext cx="2354770" cy="227500"/>
          </a:xfrm>
          <a:prstGeom prst="straightConnector1">
            <a:avLst/>
          </a:prstGeom>
          <a:ln w="50800" cap="rnd">
            <a:solidFill>
              <a:schemeClr val="bg2">
                <a:lumMod val="25000"/>
              </a:schemeClr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10147445" y="4460929"/>
            <a:ext cx="45719" cy="45719"/>
          </a:xfrm>
          <a:prstGeom prst="ellipse">
            <a:avLst/>
          </a:prstGeom>
          <a:scene3d>
            <a:camera prst="orthographicFront">
              <a:rot lat="3455103" lon="20966668" rev="4963544"/>
            </a:camera>
            <a:lightRig rig="threePt" dir="t"/>
          </a:scene3d>
          <a:sp3d>
            <a:bevelT w="0" h="25400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0296053" y="4285093"/>
            <a:ext cx="359388" cy="359388"/>
          </a:xfrm>
          <a:prstGeom prst="ellipse">
            <a:avLst/>
          </a:prstGeom>
          <a:scene3d>
            <a:camera prst="orthographicFront">
              <a:rot lat="3456000" lon="20964000" rev="4962000"/>
            </a:camera>
            <a:lightRig rig="threePt" dir="t"/>
          </a:scene3d>
          <a:sp3d>
            <a:bevelT w="228600" h="501650" prst="angle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2178145" y="3781957"/>
            <a:ext cx="3132196" cy="806080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reeform 88"/>
          <p:cNvSpPr/>
          <p:nvPr/>
        </p:nvSpPr>
        <p:spPr>
          <a:xfrm>
            <a:off x="2184483" y="4597128"/>
            <a:ext cx="1031082" cy="385763"/>
          </a:xfrm>
          <a:custGeom>
            <a:avLst/>
            <a:gdLst>
              <a:gd name="connsiteX0" fmla="*/ 4644 w 1053757"/>
              <a:gd name="connsiteY0" fmla="*/ 1620 h 361946"/>
              <a:gd name="connsiteX1" fmla="*/ 666632 w 1053757"/>
              <a:gd name="connsiteY1" fmla="*/ 354045 h 361946"/>
              <a:gd name="connsiteX2" fmla="*/ 1030963 w 1053757"/>
              <a:gd name="connsiteY2" fmla="*/ 227839 h 361946"/>
              <a:gd name="connsiteX3" fmla="*/ 4644 w 1053757"/>
              <a:gd name="connsiteY3" fmla="*/ 1620 h 361946"/>
              <a:gd name="connsiteX0" fmla="*/ 4644 w 1053757"/>
              <a:gd name="connsiteY0" fmla="*/ 1620 h 361946"/>
              <a:gd name="connsiteX1" fmla="*/ 666632 w 1053757"/>
              <a:gd name="connsiteY1" fmla="*/ 354045 h 361946"/>
              <a:gd name="connsiteX2" fmla="*/ 1030963 w 1053757"/>
              <a:gd name="connsiteY2" fmla="*/ 227839 h 361946"/>
              <a:gd name="connsiteX3" fmla="*/ 4644 w 1053757"/>
              <a:gd name="connsiteY3" fmla="*/ 1620 h 361946"/>
              <a:gd name="connsiteX0" fmla="*/ 0 w 1049113"/>
              <a:gd name="connsiteY0" fmla="*/ 1620 h 361946"/>
              <a:gd name="connsiteX1" fmla="*/ 661988 w 1049113"/>
              <a:gd name="connsiteY1" fmla="*/ 354045 h 361946"/>
              <a:gd name="connsiteX2" fmla="*/ 1026319 w 1049113"/>
              <a:gd name="connsiteY2" fmla="*/ 227839 h 361946"/>
              <a:gd name="connsiteX3" fmla="*/ 0 w 1049113"/>
              <a:gd name="connsiteY3" fmla="*/ 1620 h 361946"/>
              <a:gd name="connsiteX0" fmla="*/ 0 w 1049113"/>
              <a:gd name="connsiteY0" fmla="*/ 0 h 360326"/>
              <a:gd name="connsiteX1" fmla="*/ 661988 w 1049113"/>
              <a:gd name="connsiteY1" fmla="*/ 352425 h 360326"/>
              <a:gd name="connsiteX2" fmla="*/ 1026319 w 1049113"/>
              <a:gd name="connsiteY2" fmla="*/ 226219 h 360326"/>
              <a:gd name="connsiteX3" fmla="*/ 0 w 1049113"/>
              <a:gd name="connsiteY3" fmla="*/ 0 h 360326"/>
              <a:gd name="connsiteX0" fmla="*/ 0 w 1049113"/>
              <a:gd name="connsiteY0" fmla="*/ 0 h 360326"/>
              <a:gd name="connsiteX1" fmla="*/ 661988 w 1049113"/>
              <a:gd name="connsiteY1" fmla="*/ 352425 h 360326"/>
              <a:gd name="connsiteX2" fmla="*/ 1026319 w 1049113"/>
              <a:gd name="connsiteY2" fmla="*/ 226219 h 360326"/>
              <a:gd name="connsiteX3" fmla="*/ 0 w 1049113"/>
              <a:gd name="connsiteY3" fmla="*/ 0 h 360326"/>
              <a:gd name="connsiteX0" fmla="*/ 0 w 1049113"/>
              <a:gd name="connsiteY0" fmla="*/ 0 h 360326"/>
              <a:gd name="connsiteX1" fmla="*/ 661988 w 1049113"/>
              <a:gd name="connsiteY1" fmla="*/ 352425 h 360326"/>
              <a:gd name="connsiteX2" fmla="*/ 1026319 w 1049113"/>
              <a:gd name="connsiteY2" fmla="*/ 226219 h 360326"/>
              <a:gd name="connsiteX3" fmla="*/ 0 w 1049113"/>
              <a:gd name="connsiteY3" fmla="*/ 0 h 360326"/>
              <a:gd name="connsiteX0" fmla="*/ 0 w 1049113"/>
              <a:gd name="connsiteY0" fmla="*/ 0 h 360326"/>
              <a:gd name="connsiteX1" fmla="*/ 661988 w 1049113"/>
              <a:gd name="connsiteY1" fmla="*/ 352425 h 360326"/>
              <a:gd name="connsiteX2" fmla="*/ 1026319 w 1049113"/>
              <a:gd name="connsiteY2" fmla="*/ 226219 h 360326"/>
              <a:gd name="connsiteX3" fmla="*/ 0 w 1049113"/>
              <a:gd name="connsiteY3" fmla="*/ 0 h 360326"/>
              <a:gd name="connsiteX0" fmla="*/ 0 w 1044629"/>
              <a:gd name="connsiteY0" fmla="*/ 0 h 359939"/>
              <a:gd name="connsiteX1" fmla="*/ 661988 w 1044629"/>
              <a:gd name="connsiteY1" fmla="*/ 352425 h 359939"/>
              <a:gd name="connsiteX2" fmla="*/ 1021557 w 1044629"/>
              <a:gd name="connsiteY2" fmla="*/ 219075 h 359939"/>
              <a:gd name="connsiteX3" fmla="*/ 0 w 1044629"/>
              <a:gd name="connsiteY3" fmla="*/ 0 h 359939"/>
              <a:gd name="connsiteX0" fmla="*/ 0 w 1044629"/>
              <a:gd name="connsiteY0" fmla="*/ 0 h 359939"/>
              <a:gd name="connsiteX1" fmla="*/ 661988 w 1044629"/>
              <a:gd name="connsiteY1" fmla="*/ 352425 h 359939"/>
              <a:gd name="connsiteX2" fmla="*/ 1021557 w 1044629"/>
              <a:gd name="connsiteY2" fmla="*/ 219075 h 359939"/>
              <a:gd name="connsiteX3" fmla="*/ 0 w 1044629"/>
              <a:gd name="connsiteY3" fmla="*/ 0 h 359939"/>
              <a:gd name="connsiteX0" fmla="*/ 0 w 1044629"/>
              <a:gd name="connsiteY0" fmla="*/ 0 h 359939"/>
              <a:gd name="connsiteX1" fmla="*/ 661988 w 1044629"/>
              <a:gd name="connsiteY1" fmla="*/ 352425 h 359939"/>
              <a:gd name="connsiteX2" fmla="*/ 1021557 w 1044629"/>
              <a:gd name="connsiteY2" fmla="*/ 219075 h 359939"/>
              <a:gd name="connsiteX3" fmla="*/ 0 w 1044629"/>
              <a:gd name="connsiteY3" fmla="*/ 0 h 359939"/>
              <a:gd name="connsiteX0" fmla="*/ 0 w 1044629"/>
              <a:gd name="connsiteY0" fmla="*/ 0 h 359939"/>
              <a:gd name="connsiteX1" fmla="*/ 661988 w 1044629"/>
              <a:gd name="connsiteY1" fmla="*/ 352425 h 359939"/>
              <a:gd name="connsiteX2" fmla="*/ 1021557 w 1044629"/>
              <a:gd name="connsiteY2" fmla="*/ 219075 h 359939"/>
              <a:gd name="connsiteX3" fmla="*/ 0 w 1044629"/>
              <a:gd name="connsiteY3" fmla="*/ 0 h 359939"/>
              <a:gd name="connsiteX0" fmla="*/ 0 w 1043981"/>
              <a:gd name="connsiteY0" fmla="*/ 0 h 369673"/>
              <a:gd name="connsiteX1" fmla="*/ 661988 w 1043981"/>
              <a:gd name="connsiteY1" fmla="*/ 352425 h 369673"/>
              <a:gd name="connsiteX2" fmla="*/ 1021557 w 1043981"/>
              <a:gd name="connsiteY2" fmla="*/ 219075 h 369673"/>
              <a:gd name="connsiteX3" fmla="*/ 0 w 1043981"/>
              <a:gd name="connsiteY3" fmla="*/ 0 h 369673"/>
              <a:gd name="connsiteX0" fmla="*/ 0 w 1082045"/>
              <a:gd name="connsiteY0" fmla="*/ 0 h 373348"/>
              <a:gd name="connsiteX1" fmla="*/ 661988 w 1082045"/>
              <a:gd name="connsiteY1" fmla="*/ 352425 h 373348"/>
              <a:gd name="connsiteX2" fmla="*/ 1021557 w 1082045"/>
              <a:gd name="connsiteY2" fmla="*/ 219075 h 373348"/>
              <a:gd name="connsiteX3" fmla="*/ 0 w 1082045"/>
              <a:gd name="connsiteY3" fmla="*/ 0 h 373348"/>
              <a:gd name="connsiteX0" fmla="*/ 0 w 1024499"/>
              <a:gd name="connsiteY0" fmla="*/ 0 h 374474"/>
              <a:gd name="connsiteX1" fmla="*/ 661988 w 1024499"/>
              <a:gd name="connsiteY1" fmla="*/ 352425 h 374474"/>
              <a:gd name="connsiteX2" fmla="*/ 1021557 w 1024499"/>
              <a:gd name="connsiteY2" fmla="*/ 219075 h 374474"/>
              <a:gd name="connsiteX3" fmla="*/ 0 w 1024499"/>
              <a:gd name="connsiteY3" fmla="*/ 0 h 374474"/>
              <a:gd name="connsiteX0" fmla="*/ 0 w 1023977"/>
              <a:gd name="connsiteY0" fmla="*/ 0 h 363142"/>
              <a:gd name="connsiteX1" fmla="*/ 661988 w 1023977"/>
              <a:gd name="connsiteY1" fmla="*/ 352425 h 363142"/>
              <a:gd name="connsiteX2" fmla="*/ 1021557 w 1023977"/>
              <a:gd name="connsiteY2" fmla="*/ 219075 h 363142"/>
              <a:gd name="connsiteX3" fmla="*/ 0 w 1023977"/>
              <a:gd name="connsiteY3" fmla="*/ 0 h 363142"/>
              <a:gd name="connsiteX0" fmla="*/ 0 w 1024280"/>
              <a:gd name="connsiteY0" fmla="*/ 0 h 352425"/>
              <a:gd name="connsiteX1" fmla="*/ 661988 w 1024280"/>
              <a:gd name="connsiteY1" fmla="*/ 352425 h 352425"/>
              <a:gd name="connsiteX2" fmla="*/ 1021557 w 1024280"/>
              <a:gd name="connsiteY2" fmla="*/ 219075 h 352425"/>
              <a:gd name="connsiteX3" fmla="*/ 0 w 1024280"/>
              <a:gd name="connsiteY3" fmla="*/ 0 h 352425"/>
              <a:gd name="connsiteX0" fmla="*/ 0 w 1021557"/>
              <a:gd name="connsiteY0" fmla="*/ 0 h 352425"/>
              <a:gd name="connsiteX1" fmla="*/ 661988 w 1021557"/>
              <a:gd name="connsiteY1" fmla="*/ 352425 h 352425"/>
              <a:gd name="connsiteX2" fmla="*/ 1021557 w 1021557"/>
              <a:gd name="connsiteY2" fmla="*/ 219075 h 352425"/>
              <a:gd name="connsiteX3" fmla="*/ 0 w 1021557"/>
              <a:gd name="connsiteY3" fmla="*/ 0 h 352425"/>
              <a:gd name="connsiteX0" fmla="*/ 0 w 1031082"/>
              <a:gd name="connsiteY0" fmla="*/ 0 h 352425"/>
              <a:gd name="connsiteX1" fmla="*/ 661988 w 1031082"/>
              <a:gd name="connsiteY1" fmla="*/ 352425 h 352425"/>
              <a:gd name="connsiteX2" fmla="*/ 1031082 w 1031082"/>
              <a:gd name="connsiteY2" fmla="*/ 221457 h 352425"/>
              <a:gd name="connsiteX3" fmla="*/ 0 w 1031082"/>
              <a:gd name="connsiteY3" fmla="*/ 0 h 352425"/>
              <a:gd name="connsiteX0" fmla="*/ 0 w 1031082"/>
              <a:gd name="connsiteY0" fmla="*/ 0 h 352425"/>
              <a:gd name="connsiteX1" fmla="*/ 661988 w 1031082"/>
              <a:gd name="connsiteY1" fmla="*/ 352425 h 352425"/>
              <a:gd name="connsiteX2" fmla="*/ 1031082 w 1031082"/>
              <a:gd name="connsiteY2" fmla="*/ 221457 h 352425"/>
              <a:gd name="connsiteX3" fmla="*/ 0 w 1031082"/>
              <a:gd name="connsiteY3" fmla="*/ 0 h 352425"/>
              <a:gd name="connsiteX0" fmla="*/ 0 w 1031082"/>
              <a:gd name="connsiteY0" fmla="*/ 0 h 352425"/>
              <a:gd name="connsiteX1" fmla="*/ 661988 w 1031082"/>
              <a:gd name="connsiteY1" fmla="*/ 352425 h 352425"/>
              <a:gd name="connsiteX2" fmla="*/ 1031082 w 1031082"/>
              <a:gd name="connsiteY2" fmla="*/ 221457 h 352425"/>
              <a:gd name="connsiteX3" fmla="*/ 0 w 1031082"/>
              <a:gd name="connsiteY3" fmla="*/ 0 h 352425"/>
              <a:gd name="connsiteX0" fmla="*/ 0 w 1031082"/>
              <a:gd name="connsiteY0" fmla="*/ 0 h 352425"/>
              <a:gd name="connsiteX1" fmla="*/ 661988 w 1031082"/>
              <a:gd name="connsiteY1" fmla="*/ 352425 h 352425"/>
              <a:gd name="connsiteX2" fmla="*/ 1031082 w 1031082"/>
              <a:gd name="connsiteY2" fmla="*/ 221457 h 352425"/>
              <a:gd name="connsiteX3" fmla="*/ 0 w 1031082"/>
              <a:gd name="connsiteY3" fmla="*/ 0 h 352425"/>
              <a:gd name="connsiteX0" fmla="*/ 0 w 1031082"/>
              <a:gd name="connsiteY0" fmla="*/ 0 h 352425"/>
              <a:gd name="connsiteX1" fmla="*/ 661988 w 1031082"/>
              <a:gd name="connsiteY1" fmla="*/ 352425 h 352425"/>
              <a:gd name="connsiteX2" fmla="*/ 1031082 w 1031082"/>
              <a:gd name="connsiteY2" fmla="*/ 221457 h 352425"/>
              <a:gd name="connsiteX3" fmla="*/ 0 w 1031082"/>
              <a:gd name="connsiteY3" fmla="*/ 0 h 352425"/>
              <a:gd name="connsiteX0" fmla="*/ 0 w 1031082"/>
              <a:gd name="connsiteY0" fmla="*/ 0 h 385763"/>
              <a:gd name="connsiteX1" fmla="*/ 707232 w 1031082"/>
              <a:gd name="connsiteY1" fmla="*/ 385763 h 385763"/>
              <a:gd name="connsiteX2" fmla="*/ 1031082 w 1031082"/>
              <a:gd name="connsiteY2" fmla="*/ 221457 h 385763"/>
              <a:gd name="connsiteX3" fmla="*/ 0 w 1031082"/>
              <a:gd name="connsiteY3" fmla="*/ 0 h 38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1082" h="385763">
                <a:moveTo>
                  <a:pt x="0" y="0"/>
                </a:moveTo>
                <a:lnTo>
                  <a:pt x="707232" y="385763"/>
                </a:lnTo>
                <a:lnTo>
                  <a:pt x="1031082" y="221457"/>
                </a:lnTo>
                <a:cubicBezTo>
                  <a:pt x="768351" y="163910"/>
                  <a:pt x="767953" y="157560"/>
                  <a:pt x="0" y="0"/>
                </a:cubicBezTo>
                <a:close/>
              </a:path>
            </a:pathLst>
          </a:cu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5324245" y="485718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111855" y="491707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2171888" y="277265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96" name="Straight Arrow Connector 95"/>
          <p:cNvCxnSpPr/>
          <p:nvPr/>
        </p:nvCxnSpPr>
        <p:spPr>
          <a:xfrm flipH="1">
            <a:off x="4526659" y="3765295"/>
            <a:ext cx="801137" cy="600853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1370751" y="3071072"/>
            <a:ext cx="801137" cy="600853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2171889" y="3072534"/>
            <a:ext cx="3155907" cy="683538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1">
            <a:off x="5327796" y="3765296"/>
            <a:ext cx="0" cy="1495229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V="1">
            <a:off x="1370751" y="3682610"/>
            <a:ext cx="0" cy="1495229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1370750" y="5203724"/>
            <a:ext cx="3155907" cy="683538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>
            <a:off x="4540561" y="5286409"/>
            <a:ext cx="801137" cy="600853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4526657" y="4392033"/>
            <a:ext cx="0" cy="1495229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2198304" y="4593648"/>
            <a:ext cx="2342257" cy="1276953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2991323" y="4783638"/>
                <a:ext cx="4031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323" y="4783638"/>
                <a:ext cx="403124" cy="30777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2309648" y="4838612"/>
                <a:ext cx="409215" cy="324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648" y="4838612"/>
                <a:ext cx="409215" cy="32476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4472532" y="4228968"/>
                <a:ext cx="3136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532" y="4228968"/>
                <a:ext cx="313676" cy="30777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4432950" y="5806985"/>
                <a:ext cx="4360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𝑥𝑧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950" y="5806985"/>
                <a:ext cx="436081" cy="30777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5267960" y="3585521"/>
                <a:ext cx="442492" cy="324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𝑦𝑧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960" y="3585521"/>
                <a:ext cx="442492" cy="324769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Freeform 112"/>
          <p:cNvSpPr/>
          <p:nvPr/>
        </p:nvSpPr>
        <p:spPr>
          <a:xfrm>
            <a:off x="2188486" y="4524382"/>
            <a:ext cx="715169" cy="455613"/>
          </a:xfrm>
          <a:custGeom>
            <a:avLst/>
            <a:gdLst>
              <a:gd name="connsiteX0" fmla="*/ 4644 w 1053757"/>
              <a:gd name="connsiteY0" fmla="*/ 1620 h 361946"/>
              <a:gd name="connsiteX1" fmla="*/ 666632 w 1053757"/>
              <a:gd name="connsiteY1" fmla="*/ 354045 h 361946"/>
              <a:gd name="connsiteX2" fmla="*/ 1030963 w 1053757"/>
              <a:gd name="connsiteY2" fmla="*/ 227839 h 361946"/>
              <a:gd name="connsiteX3" fmla="*/ 4644 w 1053757"/>
              <a:gd name="connsiteY3" fmla="*/ 1620 h 361946"/>
              <a:gd name="connsiteX0" fmla="*/ 4644 w 1053757"/>
              <a:gd name="connsiteY0" fmla="*/ 1620 h 361946"/>
              <a:gd name="connsiteX1" fmla="*/ 666632 w 1053757"/>
              <a:gd name="connsiteY1" fmla="*/ 354045 h 361946"/>
              <a:gd name="connsiteX2" fmla="*/ 1030963 w 1053757"/>
              <a:gd name="connsiteY2" fmla="*/ 227839 h 361946"/>
              <a:gd name="connsiteX3" fmla="*/ 4644 w 1053757"/>
              <a:gd name="connsiteY3" fmla="*/ 1620 h 361946"/>
              <a:gd name="connsiteX0" fmla="*/ 0 w 1049113"/>
              <a:gd name="connsiteY0" fmla="*/ 1620 h 361946"/>
              <a:gd name="connsiteX1" fmla="*/ 661988 w 1049113"/>
              <a:gd name="connsiteY1" fmla="*/ 354045 h 361946"/>
              <a:gd name="connsiteX2" fmla="*/ 1026319 w 1049113"/>
              <a:gd name="connsiteY2" fmla="*/ 227839 h 361946"/>
              <a:gd name="connsiteX3" fmla="*/ 0 w 1049113"/>
              <a:gd name="connsiteY3" fmla="*/ 1620 h 361946"/>
              <a:gd name="connsiteX0" fmla="*/ 0 w 1049113"/>
              <a:gd name="connsiteY0" fmla="*/ 0 h 360326"/>
              <a:gd name="connsiteX1" fmla="*/ 661988 w 1049113"/>
              <a:gd name="connsiteY1" fmla="*/ 352425 h 360326"/>
              <a:gd name="connsiteX2" fmla="*/ 1026319 w 1049113"/>
              <a:gd name="connsiteY2" fmla="*/ 226219 h 360326"/>
              <a:gd name="connsiteX3" fmla="*/ 0 w 1049113"/>
              <a:gd name="connsiteY3" fmla="*/ 0 h 360326"/>
              <a:gd name="connsiteX0" fmla="*/ 0 w 1049113"/>
              <a:gd name="connsiteY0" fmla="*/ 0 h 360326"/>
              <a:gd name="connsiteX1" fmla="*/ 661988 w 1049113"/>
              <a:gd name="connsiteY1" fmla="*/ 352425 h 360326"/>
              <a:gd name="connsiteX2" fmla="*/ 1026319 w 1049113"/>
              <a:gd name="connsiteY2" fmla="*/ 226219 h 360326"/>
              <a:gd name="connsiteX3" fmla="*/ 0 w 1049113"/>
              <a:gd name="connsiteY3" fmla="*/ 0 h 360326"/>
              <a:gd name="connsiteX0" fmla="*/ 0 w 1049113"/>
              <a:gd name="connsiteY0" fmla="*/ 0 h 360326"/>
              <a:gd name="connsiteX1" fmla="*/ 661988 w 1049113"/>
              <a:gd name="connsiteY1" fmla="*/ 352425 h 360326"/>
              <a:gd name="connsiteX2" fmla="*/ 1026319 w 1049113"/>
              <a:gd name="connsiteY2" fmla="*/ 226219 h 360326"/>
              <a:gd name="connsiteX3" fmla="*/ 0 w 1049113"/>
              <a:gd name="connsiteY3" fmla="*/ 0 h 360326"/>
              <a:gd name="connsiteX0" fmla="*/ 0 w 1049113"/>
              <a:gd name="connsiteY0" fmla="*/ 0 h 360326"/>
              <a:gd name="connsiteX1" fmla="*/ 661988 w 1049113"/>
              <a:gd name="connsiteY1" fmla="*/ 352425 h 360326"/>
              <a:gd name="connsiteX2" fmla="*/ 1026319 w 1049113"/>
              <a:gd name="connsiteY2" fmla="*/ 226219 h 360326"/>
              <a:gd name="connsiteX3" fmla="*/ 0 w 1049113"/>
              <a:gd name="connsiteY3" fmla="*/ 0 h 360326"/>
              <a:gd name="connsiteX0" fmla="*/ 0 w 1044629"/>
              <a:gd name="connsiteY0" fmla="*/ 0 h 359939"/>
              <a:gd name="connsiteX1" fmla="*/ 661988 w 1044629"/>
              <a:gd name="connsiteY1" fmla="*/ 352425 h 359939"/>
              <a:gd name="connsiteX2" fmla="*/ 1021557 w 1044629"/>
              <a:gd name="connsiteY2" fmla="*/ 219075 h 359939"/>
              <a:gd name="connsiteX3" fmla="*/ 0 w 1044629"/>
              <a:gd name="connsiteY3" fmla="*/ 0 h 359939"/>
              <a:gd name="connsiteX0" fmla="*/ 0 w 1044629"/>
              <a:gd name="connsiteY0" fmla="*/ 0 h 359939"/>
              <a:gd name="connsiteX1" fmla="*/ 661988 w 1044629"/>
              <a:gd name="connsiteY1" fmla="*/ 352425 h 359939"/>
              <a:gd name="connsiteX2" fmla="*/ 1021557 w 1044629"/>
              <a:gd name="connsiteY2" fmla="*/ 219075 h 359939"/>
              <a:gd name="connsiteX3" fmla="*/ 0 w 1044629"/>
              <a:gd name="connsiteY3" fmla="*/ 0 h 359939"/>
              <a:gd name="connsiteX0" fmla="*/ 0 w 1044629"/>
              <a:gd name="connsiteY0" fmla="*/ 0 h 359939"/>
              <a:gd name="connsiteX1" fmla="*/ 661988 w 1044629"/>
              <a:gd name="connsiteY1" fmla="*/ 352425 h 359939"/>
              <a:gd name="connsiteX2" fmla="*/ 1021557 w 1044629"/>
              <a:gd name="connsiteY2" fmla="*/ 219075 h 359939"/>
              <a:gd name="connsiteX3" fmla="*/ 0 w 1044629"/>
              <a:gd name="connsiteY3" fmla="*/ 0 h 359939"/>
              <a:gd name="connsiteX0" fmla="*/ 0 w 1044629"/>
              <a:gd name="connsiteY0" fmla="*/ 0 h 359939"/>
              <a:gd name="connsiteX1" fmla="*/ 661988 w 1044629"/>
              <a:gd name="connsiteY1" fmla="*/ 352425 h 359939"/>
              <a:gd name="connsiteX2" fmla="*/ 1021557 w 1044629"/>
              <a:gd name="connsiteY2" fmla="*/ 219075 h 359939"/>
              <a:gd name="connsiteX3" fmla="*/ 0 w 1044629"/>
              <a:gd name="connsiteY3" fmla="*/ 0 h 359939"/>
              <a:gd name="connsiteX0" fmla="*/ 0 w 1043981"/>
              <a:gd name="connsiteY0" fmla="*/ 0 h 369673"/>
              <a:gd name="connsiteX1" fmla="*/ 661988 w 1043981"/>
              <a:gd name="connsiteY1" fmla="*/ 352425 h 369673"/>
              <a:gd name="connsiteX2" fmla="*/ 1021557 w 1043981"/>
              <a:gd name="connsiteY2" fmla="*/ 219075 h 369673"/>
              <a:gd name="connsiteX3" fmla="*/ 0 w 1043981"/>
              <a:gd name="connsiteY3" fmla="*/ 0 h 369673"/>
              <a:gd name="connsiteX0" fmla="*/ 0 w 1082045"/>
              <a:gd name="connsiteY0" fmla="*/ 0 h 373348"/>
              <a:gd name="connsiteX1" fmla="*/ 661988 w 1082045"/>
              <a:gd name="connsiteY1" fmla="*/ 352425 h 373348"/>
              <a:gd name="connsiteX2" fmla="*/ 1021557 w 1082045"/>
              <a:gd name="connsiteY2" fmla="*/ 219075 h 373348"/>
              <a:gd name="connsiteX3" fmla="*/ 0 w 1082045"/>
              <a:gd name="connsiteY3" fmla="*/ 0 h 373348"/>
              <a:gd name="connsiteX0" fmla="*/ 0 w 1024499"/>
              <a:gd name="connsiteY0" fmla="*/ 0 h 374474"/>
              <a:gd name="connsiteX1" fmla="*/ 661988 w 1024499"/>
              <a:gd name="connsiteY1" fmla="*/ 352425 h 374474"/>
              <a:gd name="connsiteX2" fmla="*/ 1021557 w 1024499"/>
              <a:gd name="connsiteY2" fmla="*/ 219075 h 374474"/>
              <a:gd name="connsiteX3" fmla="*/ 0 w 1024499"/>
              <a:gd name="connsiteY3" fmla="*/ 0 h 374474"/>
              <a:gd name="connsiteX0" fmla="*/ 0 w 1023977"/>
              <a:gd name="connsiteY0" fmla="*/ 0 h 363142"/>
              <a:gd name="connsiteX1" fmla="*/ 661988 w 1023977"/>
              <a:gd name="connsiteY1" fmla="*/ 352425 h 363142"/>
              <a:gd name="connsiteX2" fmla="*/ 1021557 w 1023977"/>
              <a:gd name="connsiteY2" fmla="*/ 219075 h 363142"/>
              <a:gd name="connsiteX3" fmla="*/ 0 w 1023977"/>
              <a:gd name="connsiteY3" fmla="*/ 0 h 363142"/>
              <a:gd name="connsiteX0" fmla="*/ 0 w 1024280"/>
              <a:gd name="connsiteY0" fmla="*/ 0 h 352425"/>
              <a:gd name="connsiteX1" fmla="*/ 661988 w 1024280"/>
              <a:gd name="connsiteY1" fmla="*/ 352425 h 352425"/>
              <a:gd name="connsiteX2" fmla="*/ 1021557 w 1024280"/>
              <a:gd name="connsiteY2" fmla="*/ 219075 h 352425"/>
              <a:gd name="connsiteX3" fmla="*/ 0 w 1024280"/>
              <a:gd name="connsiteY3" fmla="*/ 0 h 352425"/>
              <a:gd name="connsiteX0" fmla="*/ 0 w 1021557"/>
              <a:gd name="connsiteY0" fmla="*/ 0 h 352425"/>
              <a:gd name="connsiteX1" fmla="*/ 661988 w 1021557"/>
              <a:gd name="connsiteY1" fmla="*/ 352425 h 352425"/>
              <a:gd name="connsiteX2" fmla="*/ 1021557 w 1021557"/>
              <a:gd name="connsiteY2" fmla="*/ 219075 h 352425"/>
              <a:gd name="connsiteX3" fmla="*/ 0 w 1021557"/>
              <a:gd name="connsiteY3" fmla="*/ 0 h 352425"/>
              <a:gd name="connsiteX0" fmla="*/ 0 w 1031082"/>
              <a:gd name="connsiteY0" fmla="*/ 0 h 352425"/>
              <a:gd name="connsiteX1" fmla="*/ 661988 w 1031082"/>
              <a:gd name="connsiteY1" fmla="*/ 352425 h 352425"/>
              <a:gd name="connsiteX2" fmla="*/ 1031082 w 1031082"/>
              <a:gd name="connsiteY2" fmla="*/ 221457 h 352425"/>
              <a:gd name="connsiteX3" fmla="*/ 0 w 1031082"/>
              <a:gd name="connsiteY3" fmla="*/ 0 h 352425"/>
              <a:gd name="connsiteX0" fmla="*/ 0 w 1031082"/>
              <a:gd name="connsiteY0" fmla="*/ 0 h 352425"/>
              <a:gd name="connsiteX1" fmla="*/ 661988 w 1031082"/>
              <a:gd name="connsiteY1" fmla="*/ 352425 h 352425"/>
              <a:gd name="connsiteX2" fmla="*/ 1031082 w 1031082"/>
              <a:gd name="connsiteY2" fmla="*/ 221457 h 352425"/>
              <a:gd name="connsiteX3" fmla="*/ 0 w 1031082"/>
              <a:gd name="connsiteY3" fmla="*/ 0 h 352425"/>
              <a:gd name="connsiteX0" fmla="*/ 0 w 1031082"/>
              <a:gd name="connsiteY0" fmla="*/ 0 h 352425"/>
              <a:gd name="connsiteX1" fmla="*/ 661988 w 1031082"/>
              <a:gd name="connsiteY1" fmla="*/ 352425 h 352425"/>
              <a:gd name="connsiteX2" fmla="*/ 1031082 w 1031082"/>
              <a:gd name="connsiteY2" fmla="*/ 221457 h 352425"/>
              <a:gd name="connsiteX3" fmla="*/ 0 w 1031082"/>
              <a:gd name="connsiteY3" fmla="*/ 0 h 352425"/>
              <a:gd name="connsiteX0" fmla="*/ 0 w 1123951"/>
              <a:gd name="connsiteY0" fmla="*/ 130481 h 482906"/>
              <a:gd name="connsiteX1" fmla="*/ 661988 w 1123951"/>
              <a:gd name="connsiteY1" fmla="*/ 482906 h 482906"/>
              <a:gd name="connsiteX2" fmla="*/ 1123951 w 1123951"/>
              <a:gd name="connsiteY2" fmla="*/ 6656 h 482906"/>
              <a:gd name="connsiteX3" fmla="*/ 0 w 1123951"/>
              <a:gd name="connsiteY3" fmla="*/ 130481 h 482906"/>
              <a:gd name="connsiteX0" fmla="*/ 0 w 1123951"/>
              <a:gd name="connsiteY0" fmla="*/ 137099 h 489524"/>
              <a:gd name="connsiteX1" fmla="*/ 661988 w 1123951"/>
              <a:gd name="connsiteY1" fmla="*/ 489524 h 489524"/>
              <a:gd name="connsiteX2" fmla="*/ 1123951 w 1123951"/>
              <a:gd name="connsiteY2" fmla="*/ 13274 h 489524"/>
              <a:gd name="connsiteX3" fmla="*/ 0 w 1123951"/>
              <a:gd name="connsiteY3" fmla="*/ 137099 h 489524"/>
              <a:gd name="connsiteX0" fmla="*/ 0 w 1135857"/>
              <a:gd name="connsiteY0" fmla="*/ 130473 h 490042"/>
              <a:gd name="connsiteX1" fmla="*/ 673894 w 1135857"/>
              <a:gd name="connsiteY1" fmla="*/ 490042 h 490042"/>
              <a:gd name="connsiteX2" fmla="*/ 1135857 w 1135857"/>
              <a:gd name="connsiteY2" fmla="*/ 13792 h 490042"/>
              <a:gd name="connsiteX3" fmla="*/ 0 w 1135857"/>
              <a:gd name="connsiteY3" fmla="*/ 130473 h 490042"/>
              <a:gd name="connsiteX0" fmla="*/ 0 w 1135857"/>
              <a:gd name="connsiteY0" fmla="*/ 128568 h 488137"/>
              <a:gd name="connsiteX1" fmla="*/ 673894 w 1135857"/>
              <a:gd name="connsiteY1" fmla="*/ 488137 h 488137"/>
              <a:gd name="connsiteX2" fmla="*/ 1135857 w 1135857"/>
              <a:gd name="connsiteY2" fmla="*/ 11887 h 488137"/>
              <a:gd name="connsiteX3" fmla="*/ 0 w 1135857"/>
              <a:gd name="connsiteY3" fmla="*/ 128568 h 488137"/>
              <a:gd name="connsiteX0" fmla="*/ 0 w 1135857"/>
              <a:gd name="connsiteY0" fmla="*/ 128568 h 345262"/>
              <a:gd name="connsiteX1" fmla="*/ 1000125 w 1135857"/>
              <a:gd name="connsiteY1" fmla="*/ 345262 h 345262"/>
              <a:gd name="connsiteX2" fmla="*/ 1135857 w 1135857"/>
              <a:gd name="connsiteY2" fmla="*/ 11887 h 345262"/>
              <a:gd name="connsiteX3" fmla="*/ 0 w 1135857"/>
              <a:gd name="connsiteY3" fmla="*/ 128568 h 345262"/>
              <a:gd name="connsiteX0" fmla="*/ 0 w 1066254"/>
              <a:gd name="connsiteY0" fmla="*/ 289987 h 506681"/>
              <a:gd name="connsiteX1" fmla="*/ 1000125 w 1066254"/>
              <a:gd name="connsiteY1" fmla="*/ 506681 h 506681"/>
              <a:gd name="connsiteX2" fmla="*/ 1054895 w 1066254"/>
              <a:gd name="connsiteY2" fmla="*/ 6618 h 506681"/>
              <a:gd name="connsiteX3" fmla="*/ 0 w 1066254"/>
              <a:gd name="connsiteY3" fmla="*/ 289987 h 506681"/>
              <a:gd name="connsiteX0" fmla="*/ 0 w 1066254"/>
              <a:gd name="connsiteY0" fmla="*/ 283369 h 500063"/>
              <a:gd name="connsiteX1" fmla="*/ 1000125 w 1066254"/>
              <a:gd name="connsiteY1" fmla="*/ 500063 h 500063"/>
              <a:gd name="connsiteX2" fmla="*/ 1054895 w 1066254"/>
              <a:gd name="connsiteY2" fmla="*/ 0 h 500063"/>
              <a:gd name="connsiteX3" fmla="*/ 0 w 1066254"/>
              <a:gd name="connsiteY3" fmla="*/ 283369 h 500063"/>
              <a:gd name="connsiteX0" fmla="*/ 0 w 1105171"/>
              <a:gd name="connsiteY0" fmla="*/ 283369 h 500063"/>
              <a:gd name="connsiteX1" fmla="*/ 1000125 w 1105171"/>
              <a:gd name="connsiteY1" fmla="*/ 500063 h 500063"/>
              <a:gd name="connsiteX2" fmla="*/ 1054895 w 1105171"/>
              <a:gd name="connsiteY2" fmla="*/ 0 h 500063"/>
              <a:gd name="connsiteX3" fmla="*/ 0 w 1105171"/>
              <a:gd name="connsiteY3" fmla="*/ 283369 h 500063"/>
              <a:gd name="connsiteX0" fmla="*/ 0 w 1105171"/>
              <a:gd name="connsiteY0" fmla="*/ 283369 h 500063"/>
              <a:gd name="connsiteX1" fmla="*/ 1000125 w 1105171"/>
              <a:gd name="connsiteY1" fmla="*/ 500063 h 500063"/>
              <a:gd name="connsiteX2" fmla="*/ 1054895 w 1105171"/>
              <a:gd name="connsiteY2" fmla="*/ 0 h 500063"/>
              <a:gd name="connsiteX3" fmla="*/ 0 w 1105171"/>
              <a:gd name="connsiteY3" fmla="*/ 283369 h 500063"/>
              <a:gd name="connsiteX0" fmla="*/ 0 w 1105171"/>
              <a:gd name="connsiteY0" fmla="*/ 283369 h 500063"/>
              <a:gd name="connsiteX1" fmla="*/ 1000125 w 1105171"/>
              <a:gd name="connsiteY1" fmla="*/ 500063 h 500063"/>
              <a:gd name="connsiteX2" fmla="*/ 1054895 w 1105171"/>
              <a:gd name="connsiteY2" fmla="*/ 0 h 500063"/>
              <a:gd name="connsiteX3" fmla="*/ 0 w 1105171"/>
              <a:gd name="connsiteY3" fmla="*/ 283369 h 500063"/>
              <a:gd name="connsiteX0" fmla="*/ 0 w 1126602"/>
              <a:gd name="connsiteY0" fmla="*/ 280988 h 500063"/>
              <a:gd name="connsiteX1" fmla="*/ 1021556 w 1126602"/>
              <a:gd name="connsiteY1" fmla="*/ 500063 h 500063"/>
              <a:gd name="connsiteX2" fmla="*/ 1076326 w 1126602"/>
              <a:gd name="connsiteY2" fmla="*/ 0 h 500063"/>
              <a:gd name="connsiteX3" fmla="*/ 0 w 1126602"/>
              <a:gd name="connsiteY3" fmla="*/ 280988 h 500063"/>
              <a:gd name="connsiteX0" fmla="*/ 0 w 1126602"/>
              <a:gd name="connsiteY0" fmla="*/ 280988 h 500063"/>
              <a:gd name="connsiteX1" fmla="*/ 1021556 w 1126602"/>
              <a:gd name="connsiteY1" fmla="*/ 500063 h 500063"/>
              <a:gd name="connsiteX2" fmla="*/ 1076326 w 1126602"/>
              <a:gd name="connsiteY2" fmla="*/ 0 h 500063"/>
              <a:gd name="connsiteX3" fmla="*/ 0 w 1126602"/>
              <a:gd name="connsiteY3" fmla="*/ 280988 h 500063"/>
              <a:gd name="connsiteX0" fmla="*/ 0 w 1126602"/>
              <a:gd name="connsiteY0" fmla="*/ 280988 h 500063"/>
              <a:gd name="connsiteX1" fmla="*/ 1021556 w 1126602"/>
              <a:gd name="connsiteY1" fmla="*/ 500063 h 500063"/>
              <a:gd name="connsiteX2" fmla="*/ 1076326 w 1126602"/>
              <a:gd name="connsiteY2" fmla="*/ 0 h 500063"/>
              <a:gd name="connsiteX3" fmla="*/ 0 w 1126602"/>
              <a:gd name="connsiteY3" fmla="*/ 280988 h 500063"/>
              <a:gd name="connsiteX0" fmla="*/ 0 w 1156722"/>
              <a:gd name="connsiteY0" fmla="*/ 280988 h 500063"/>
              <a:gd name="connsiteX1" fmla="*/ 1021556 w 1156722"/>
              <a:gd name="connsiteY1" fmla="*/ 500063 h 500063"/>
              <a:gd name="connsiteX2" fmla="*/ 1076326 w 1156722"/>
              <a:gd name="connsiteY2" fmla="*/ 0 h 500063"/>
              <a:gd name="connsiteX3" fmla="*/ 0 w 1156722"/>
              <a:gd name="connsiteY3" fmla="*/ 280988 h 500063"/>
              <a:gd name="connsiteX0" fmla="*/ 0 w 1146379"/>
              <a:gd name="connsiteY0" fmla="*/ 280988 h 500063"/>
              <a:gd name="connsiteX1" fmla="*/ 1021556 w 1146379"/>
              <a:gd name="connsiteY1" fmla="*/ 500063 h 500063"/>
              <a:gd name="connsiteX2" fmla="*/ 1076326 w 1146379"/>
              <a:gd name="connsiteY2" fmla="*/ 0 h 500063"/>
              <a:gd name="connsiteX3" fmla="*/ 0 w 1146379"/>
              <a:gd name="connsiteY3" fmla="*/ 280988 h 500063"/>
              <a:gd name="connsiteX0" fmla="*/ 0 w 1405697"/>
              <a:gd name="connsiteY0" fmla="*/ 364331 h 583406"/>
              <a:gd name="connsiteX1" fmla="*/ 1021556 w 1405697"/>
              <a:gd name="connsiteY1" fmla="*/ 583406 h 583406"/>
              <a:gd name="connsiteX2" fmla="*/ 1376364 w 1405697"/>
              <a:gd name="connsiteY2" fmla="*/ 0 h 583406"/>
              <a:gd name="connsiteX3" fmla="*/ 0 w 1405697"/>
              <a:gd name="connsiteY3" fmla="*/ 364331 h 583406"/>
              <a:gd name="connsiteX0" fmla="*/ 0 w 1443668"/>
              <a:gd name="connsiteY0" fmla="*/ 364331 h 364331"/>
              <a:gd name="connsiteX1" fmla="*/ 1312069 w 1443668"/>
              <a:gd name="connsiteY1" fmla="*/ 228600 h 364331"/>
              <a:gd name="connsiteX2" fmla="*/ 1376364 w 1443668"/>
              <a:gd name="connsiteY2" fmla="*/ 0 h 364331"/>
              <a:gd name="connsiteX3" fmla="*/ 0 w 1443668"/>
              <a:gd name="connsiteY3" fmla="*/ 364331 h 364331"/>
              <a:gd name="connsiteX0" fmla="*/ 0 w 1430990"/>
              <a:gd name="connsiteY0" fmla="*/ 364331 h 364331"/>
              <a:gd name="connsiteX1" fmla="*/ 1312069 w 1430990"/>
              <a:gd name="connsiteY1" fmla="*/ 228600 h 364331"/>
              <a:gd name="connsiteX2" fmla="*/ 1376364 w 1430990"/>
              <a:gd name="connsiteY2" fmla="*/ 0 h 364331"/>
              <a:gd name="connsiteX3" fmla="*/ 0 w 1430990"/>
              <a:gd name="connsiteY3" fmla="*/ 364331 h 364331"/>
              <a:gd name="connsiteX0" fmla="*/ 0 w 1580215"/>
              <a:gd name="connsiteY0" fmla="*/ 205581 h 228600"/>
              <a:gd name="connsiteX1" fmla="*/ 1461294 w 1580215"/>
              <a:gd name="connsiteY1" fmla="*/ 228600 h 228600"/>
              <a:gd name="connsiteX2" fmla="*/ 1525589 w 1580215"/>
              <a:gd name="connsiteY2" fmla="*/ 0 h 228600"/>
              <a:gd name="connsiteX3" fmla="*/ 0 w 1580215"/>
              <a:gd name="connsiteY3" fmla="*/ 205581 h 228600"/>
              <a:gd name="connsiteX0" fmla="*/ 0 w 1544834"/>
              <a:gd name="connsiteY0" fmla="*/ 205581 h 822325"/>
              <a:gd name="connsiteX1" fmla="*/ 1140619 w 1544834"/>
              <a:gd name="connsiteY1" fmla="*/ 822325 h 822325"/>
              <a:gd name="connsiteX2" fmla="*/ 1525589 w 1544834"/>
              <a:gd name="connsiteY2" fmla="*/ 0 h 822325"/>
              <a:gd name="connsiteX3" fmla="*/ 0 w 1544834"/>
              <a:gd name="connsiteY3" fmla="*/ 205581 h 822325"/>
              <a:gd name="connsiteX0" fmla="*/ 0 w 1298618"/>
              <a:gd name="connsiteY0" fmla="*/ 129381 h 746125"/>
              <a:gd name="connsiteX1" fmla="*/ 1140619 w 1298618"/>
              <a:gd name="connsiteY1" fmla="*/ 746125 h 746125"/>
              <a:gd name="connsiteX2" fmla="*/ 1255714 w 1298618"/>
              <a:gd name="connsiteY2" fmla="*/ 0 h 746125"/>
              <a:gd name="connsiteX3" fmla="*/ 0 w 1298618"/>
              <a:gd name="connsiteY3" fmla="*/ 129381 h 746125"/>
              <a:gd name="connsiteX0" fmla="*/ 0 w 1298618"/>
              <a:gd name="connsiteY0" fmla="*/ 129381 h 746125"/>
              <a:gd name="connsiteX1" fmla="*/ 1140619 w 1298618"/>
              <a:gd name="connsiteY1" fmla="*/ 746125 h 746125"/>
              <a:gd name="connsiteX2" fmla="*/ 1255714 w 1298618"/>
              <a:gd name="connsiteY2" fmla="*/ 0 h 746125"/>
              <a:gd name="connsiteX3" fmla="*/ 0 w 1298618"/>
              <a:gd name="connsiteY3" fmla="*/ 129381 h 746125"/>
              <a:gd name="connsiteX0" fmla="*/ 0 w 1300560"/>
              <a:gd name="connsiteY0" fmla="*/ 119856 h 736600"/>
              <a:gd name="connsiteX1" fmla="*/ 1140619 w 1300560"/>
              <a:gd name="connsiteY1" fmla="*/ 736600 h 736600"/>
              <a:gd name="connsiteX2" fmla="*/ 1258095 w 1300560"/>
              <a:gd name="connsiteY2" fmla="*/ 0 h 736600"/>
              <a:gd name="connsiteX3" fmla="*/ 0 w 1300560"/>
              <a:gd name="connsiteY3" fmla="*/ 119856 h 736600"/>
              <a:gd name="connsiteX0" fmla="*/ 0 w 1300560"/>
              <a:gd name="connsiteY0" fmla="*/ 119856 h 736600"/>
              <a:gd name="connsiteX1" fmla="*/ 1140619 w 1300560"/>
              <a:gd name="connsiteY1" fmla="*/ 736600 h 736600"/>
              <a:gd name="connsiteX2" fmla="*/ 1258095 w 1300560"/>
              <a:gd name="connsiteY2" fmla="*/ 0 h 736600"/>
              <a:gd name="connsiteX3" fmla="*/ 0 w 1300560"/>
              <a:gd name="connsiteY3" fmla="*/ 119856 h 736600"/>
              <a:gd name="connsiteX0" fmla="*/ 0 w 1331614"/>
              <a:gd name="connsiteY0" fmla="*/ 119856 h 736600"/>
              <a:gd name="connsiteX1" fmla="*/ 1140619 w 1331614"/>
              <a:gd name="connsiteY1" fmla="*/ 736600 h 736600"/>
              <a:gd name="connsiteX2" fmla="*/ 1258095 w 1331614"/>
              <a:gd name="connsiteY2" fmla="*/ 0 h 736600"/>
              <a:gd name="connsiteX3" fmla="*/ 0 w 1331614"/>
              <a:gd name="connsiteY3" fmla="*/ 119856 h 736600"/>
              <a:gd name="connsiteX0" fmla="*/ 0 w 1342829"/>
              <a:gd name="connsiteY0" fmla="*/ 119856 h 736600"/>
              <a:gd name="connsiteX1" fmla="*/ 1140619 w 1342829"/>
              <a:gd name="connsiteY1" fmla="*/ 736600 h 736600"/>
              <a:gd name="connsiteX2" fmla="*/ 1258095 w 1342829"/>
              <a:gd name="connsiteY2" fmla="*/ 0 h 736600"/>
              <a:gd name="connsiteX3" fmla="*/ 0 w 1342829"/>
              <a:gd name="connsiteY3" fmla="*/ 119856 h 736600"/>
              <a:gd name="connsiteX0" fmla="*/ 0 w 1282973"/>
              <a:gd name="connsiteY0" fmla="*/ 119856 h 508000"/>
              <a:gd name="connsiteX1" fmla="*/ 702469 w 1282973"/>
              <a:gd name="connsiteY1" fmla="*/ 508000 h 508000"/>
              <a:gd name="connsiteX2" fmla="*/ 1258095 w 1282973"/>
              <a:gd name="connsiteY2" fmla="*/ 0 h 508000"/>
              <a:gd name="connsiteX3" fmla="*/ 0 w 1282973"/>
              <a:gd name="connsiteY3" fmla="*/ 119856 h 508000"/>
              <a:gd name="connsiteX0" fmla="*/ 0 w 884420"/>
              <a:gd name="connsiteY0" fmla="*/ 72231 h 460375"/>
              <a:gd name="connsiteX1" fmla="*/ 702469 w 884420"/>
              <a:gd name="connsiteY1" fmla="*/ 460375 h 460375"/>
              <a:gd name="connsiteX2" fmla="*/ 786607 w 884420"/>
              <a:gd name="connsiteY2" fmla="*/ 0 h 460375"/>
              <a:gd name="connsiteX3" fmla="*/ 0 w 884420"/>
              <a:gd name="connsiteY3" fmla="*/ 72231 h 460375"/>
              <a:gd name="connsiteX0" fmla="*/ 0 w 845861"/>
              <a:gd name="connsiteY0" fmla="*/ 72231 h 460375"/>
              <a:gd name="connsiteX1" fmla="*/ 702469 w 845861"/>
              <a:gd name="connsiteY1" fmla="*/ 460375 h 460375"/>
              <a:gd name="connsiteX2" fmla="*/ 786607 w 845861"/>
              <a:gd name="connsiteY2" fmla="*/ 0 h 460375"/>
              <a:gd name="connsiteX3" fmla="*/ 0 w 845861"/>
              <a:gd name="connsiteY3" fmla="*/ 72231 h 460375"/>
              <a:gd name="connsiteX0" fmla="*/ 0 w 829609"/>
              <a:gd name="connsiteY0" fmla="*/ 72231 h 460375"/>
              <a:gd name="connsiteX1" fmla="*/ 702469 w 829609"/>
              <a:gd name="connsiteY1" fmla="*/ 460375 h 460375"/>
              <a:gd name="connsiteX2" fmla="*/ 786607 w 829609"/>
              <a:gd name="connsiteY2" fmla="*/ 0 h 460375"/>
              <a:gd name="connsiteX3" fmla="*/ 0 w 829609"/>
              <a:gd name="connsiteY3" fmla="*/ 72231 h 460375"/>
              <a:gd name="connsiteX0" fmla="*/ 0 w 796020"/>
              <a:gd name="connsiteY0" fmla="*/ 72231 h 460375"/>
              <a:gd name="connsiteX1" fmla="*/ 702469 w 796020"/>
              <a:gd name="connsiteY1" fmla="*/ 460375 h 460375"/>
              <a:gd name="connsiteX2" fmla="*/ 786607 w 796020"/>
              <a:gd name="connsiteY2" fmla="*/ 0 h 460375"/>
              <a:gd name="connsiteX3" fmla="*/ 0 w 796020"/>
              <a:gd name="connsiteY3" fmla="*/ 72231 h 460375"/>
              <a:gd name="connsiteX0" fmla="*/ 0 w 786607"/>
              <a:gd name="connsiteY0" fmla="*/ 72231 h 460375"/>
              <a:gd name="connsiteX1" fmla="*/ 702469 w 786607"/>
              <a:gd name="connsiteY1" fmla="*/ 460375 h 460375"/>
              <a:gd name="connsiteX2" fmla="*/ 786607 w 786607"/>
              <a:gd name="connsiteY2" fmla="*/ 0 h 460375"/>
              <a:gd name="connsiteX3" fmla="*/ 0 w 786607"/>
              <a:gd name="connsiteY3" fmla="*/ 72231 h 460375"/>
              <a:gd name="connsiteX0" fmla="*/ 0 w 715169"/>
              <a:gd name="connsiteY0" fmla="*/ 67469 h 455613"/>
              <a:gd name="connsiteX1" fmla="*/ 702469 w 715169"/>
              <a:gd name="connsiteY1" fmla="*/ 455613 h 455613"/>
              <a:gd name="connsiteX2" fmla="*/ 715169 w 715169"/>
              <a:gd name="connsiteY2" fmla="*/ 0 h 455613"/>
              <a:gd name="connsiteX3" fmla="*/ 0 w 715169"/>
              <a:gd name="connsiteY3" fmla="*/ 67469 h 45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5169" h="455613">
                <a:moveTo>
                  <a:pt x="0" y="67469"/>
                </a:moveTo>
                <a:lnTo>
                  <a:pt x="702469" y="455613"/>
                </a:lnTo>
                <a:lnTo>
                  <a:pt x="715169" y="0"/>
                </a:lnTo>
                <a:lnTo>
                  <a:pt x="0" y="67469"/>
                </a:lnTo>
                <a:close/>
              </a:path>
            </a:pathLst>
          </a:custGeom>
          <a:solidFill>
            <a:srgbClr val="FFC000"/>
          </a:solidFill>
          <a:ln w="19050">
            <a:solidFill>
              <a:schemeClr val="accent4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Arrow Connector 113"/>
          <p:cNvCxnSpPr/>
          <p:nvPr/>
        </p:nvCxnSpPr>
        <p:spPr>
          <a:xfrm flipV="1">
            <a:off x="2171889" y="4366148"/>
            <a:ext cx="2354770" cy="227500"/>
          </a:xfrm>
          <a:prstGeom prst="straightConnector1">
            <a:avLst/>
          </a:prstGeom>
          <a:ln w="50800" cap="rnd">
            <a:solidFill>
              <a:schemeClr val="bg2">
                <a:lumMod val="25000"/>
              </a:schemeClr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/>
          <p:cNvSpPr/>
          <p:nvPr/>
        </p:nvSpPr>
        <p:spPr>
          <a:xfrm>
            <a:off x="4308793" y="4374505"/>
            <a:ext cx="45719" cy="45719"/>
          </a:xfrm>
          <a:prstGeom prst="ellipse">
            <a:avLst/>
          </a:prstGeom>
          <a:scene3d>
            <a:camera prst="orthographicFront">
              <a:rot lat="3455103" lon="20966668" rev="4963544"/>
            </a:camera>
            <a:lightRig rig="threePt" dir="t"/>
          </a:scene3d>
          <a:sp3d>
            <a:bevelT w="0" h="25400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4457401" y="4198669"/>
            <a:ext cx="359388" cy="359388"/>
          </a:xfrm>
          <a:prstGeom prst="ellipse">
            <a:avLst/>
          </a:prstGeom>
          <a:scene3d>
            <a:camera prst="orthographicFront">
              <a:rot lat="3456000" lon="20964000" rev="4962000"/>
            </a:camera>
            <a:lightRig rig="threePt" dir="t"/>
          </a:scene3d>
          <a:sp3d>
            <a:bevelT w="228600" h="501650" prst="angle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7510423" y="272635"/>
            <a:ext cx="9262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DEST</a:t>
            </a:r>
            <a:endParaRPr lang="en-US" sz="28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/>
              <p:cNvSpPr/>
              <p:nvPr/>
            </p:nvSpPr>
            <p:spPr>
              <a:xfrm>
                <a:off x="617512" y="958586"/>
                <a:ext cx="1984326" cy="1790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func>
                      <m:func>
                        <m:func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func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func>
                      <m:func>
                        <m:func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𝑜𝑠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func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func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r>
                  <a:rPr lang="en-US" dirty="0">
                    <a:solidFill>
                      <a:schemeClr val="tx1"/>
                    </a:solidFill>
                  </a:rPr>
                  <a:t/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12" y="958586"/>
                <a:ext cx="1984326" cy="1790683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0084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Coordinate Systems*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Mirro</a:t>
            </a:r>
            <a:r>
              <a:rPr lang="en-US" dirty="0" smtClean="0"/>
              <a:t>r </a:t>
            </a:r>
            <a:r>
              <a:rPr lang="en-US" dirty="0" smtClean="0"/>
              <a:t>Cartesian </a:t>
            </a:r>
            <a:r>
              <a:rPr lang="en-US" dirty="0" smtClean="0"/>
              <a:t>coordinate system:</a:t>
            </a:r>
          </a:p>
          <a:p>
            <a:pPr lvl="1"/>
            <a:r>
              <a:rPr lang="en-US" dirty="0" smtClean="0"/>
              <a:t>Consensus definitions:</a:t>
            </a:r>
          </a:p>
          <a:p>
            <a:pPr lvl="2"/>
            <a:r>
              <a:rPr lang="en-US" dirty="0" smtClean="0"/>
              <a:t>O = mirror center / laser spot on mirror (equal?)</a:t>
            </a:r>
          </a:p>
          <a:p>
            <a:pPr lvl="2"/>
            <a:r>
              <a:rPr lang="en-US" dirty="0" smtClean="0"/>
              <a:t>Z = boresight</a:t>
            </a:r>
          </a:p>
          <a:p>
            <a:pPr lvl="2"/>
            <a:r>
              <a:rPr lang="en-US" dirty="0" smtClean="0"/>
              <a:t>Y = up</a:t>
            </a:r>
          </a:p>
          <a:p>
            <a:pPr lvl="1"/>
            <a:r>
              <a:rPr lang="en-US" dirty="0" smtClean="0"/>
              <a:t>Fluid definition:</a:t>
            </a:r>
          </a:p>
          <a:p>
            <a:pPr lvl="2"/>
            <a:r>
              <a:rPr lang="en-US" dirty="0" smtClean="0"/>
              <a:t>X = leftward (when looking with camera) – in accordance with right-hand rule convention</a:t>
            </a:r>
          </a:p>
          <a:p>
            <a:pPr lvl="2"/>
            <a:r>
              <a:rPr lang="en-US" dirty="0" smtClean="0"/>
              <a:t>X = rightward (when looking with camera) – in accordance with conventional 2D-images coordinate systems (as in Slide 1)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7881" y="6176963"/>
            <a:ext cx="491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told by Tal 30/4/19, summarized by Steve 1/5/19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531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Coordinate Systems*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Mirror spherical coordinate system:</a:t>
            </a:r>
          </a:p>
          <a:p>
            <a:pPr lvl="1"/>
            <a:r>
              <a:rPr lang="en-US" dirty="0" smtClean="0"/>
              <a:t>Let N be the normal to the mirror, facing outward</a:t>
            </a:r>
          </a:p>
          <a:p>
            <a:pPr lvl="1"/>
            <a:r>
              <a:rPr lang="en-US" dirty="0" err="1" smtClean="0"/>
              <a:t>angX</a:t>
            </a:r>
            <a:r>
              <a:rPr lang="en-US" dirty="0" smtClean="0"/>
              <a:t> = angle between N</a:t>
            </a:r>
            <a:r>
              <a:rPr lang="en-US" baseline="-25000" dirty="0" smtClean="0"/>
              <a:t>Z</a:t>
            </a:r>
            <a:r>
              <a:rPr lang="en-US" dirty="0" smtClean="0"/>
              <a:t> and N</a:t>
            </a:r>
            <a:r>
              <a:rPr lang="en-US" baseline="-25000" dirty="0" smtClean="0"/>
              <a:t>X</a:t>
            </a:r>
            <a:r>
              <a:rPr lang="en-US" dirty="0" smtClean="0"/>
              <a:t> (measured from Z to X in X-Z plane)</a:t>
            </a:r>
          </a:p>
          <a:p>
            <a:pPr lvl="1"/>
            <a:r>
              <a:rPr lang="en-US" dirty="0" err="1" smtClean="0"/>
              <a:t>angY</a:t>
            </a:r>
            <a:r>
              <a:rPr lang="en-US" dirty="0" smtClean="0"/>
              <a:t> = angle between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y</a:t>
            </a:r>
            <a:r>
              <a:rPr lang="en-US" dirty="0" smtClean="0"/>
              <a:t> and projection on X-Z plane (positive above plane)</a:t>
            </a:r>
          </a:p>
          <a:p>
            <a:pPr lvl="1"/>
            <a:r>
              <a:rPr lang="en-US" dirty="0" smtClean="0"/>
              <a:t>PZR’s measurements are converted to </a:t>
            </a:r>
            <a:r>
              <a:rPr lang="en-US" dirty="0" err="1" smtClean="0"/>
              <a:t>angX,angY</a:t>
            </a:r>
            <a:r>
              <a:rPr lang="en-US" dirty="0" smtClean="0"/>
              <a:t> in MC</a:t>
            </a:r>
          </a:p>
          <a:p>
            <a:r>
              <a:rPr lang="en-US" dirty="0" smtClean="0"/>
              <a:t>Gen1 ES bug:</a:t>
            </a:r>
          </a:p>
          <a:p>
            <a:pPr lvl="1"/>
            <a:r>
              <a:rPr lang="en-US" dirty="0" smtClean="0"/>
              <a:t>Mirror rotated by 180° in installation, such that laser scanning goes from right-to-left instead of left-to-right</a:t>
            </a:r>
          </a:p>
          <a:p>
            <a:pPr lvl="1"/>
            <a:r>
              <a:rPr lang="en-US" dirty="0" smtClean="0"/>
              <a:t>Since </a:t>
            </a:r>
            <a:r>
              <a:rPr lang="en-US" dirty="0" err="1" smtClean="0"/>
              <a:t>Algo</a:t>
            </a:r>
            <a:r>
              <a:rPr lang="en-US" dirty="0" smtClean="0"/>
              <a:t> Pipe applies positive increments in X, output image is reversed (X = leftward, as in right-hand rule system) and requires back-reversion at the host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7881" y="6176963"/>
            <a:ext cx="491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told by Tal 30/4/19, summarized by Steve 1/5/19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762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Coordinate Systems*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Image “pyramidal” coordinate system:</a:t>
            </a:r>
          </a:p>
          <a:p>
            <a:pPr lvl="1"/>
            <a:r>
              <a:rPr lang="en-US" dirty="0" smtClean="0"/>
              <a:t>Let B the boresight direction</a:t>
            </a:r>
          </a:p>
          <a:p>
            <a:pPr lvl="1"/>
            <a:r>
              <a:rPr lang="el-GR" dirty="0" smtClean="0"/>
              <a:t>θ</a:t>
            </a:r>
            <a:r>
              <a:rPr lang="en-US" baseline="-25000" dirty="0" smtClean="0"/>
              <a:t>y</a:t>
            </a:r>
            <a:r>
              <a:rPr lang="en-US" dirty="0" smtClean="0"/>
              <a:t> = angle between B</a:t>
            </a:r>
            <a:r>
              <a:rPr lang="en-US" baseline="-25000" dirty="0" smtClean="0"/>
              <a:t>Z</a:t>
            </a:r>
            <a:r>
              <a:rPr lang="en-US" dirty="0" smtClean="0"/>
              <a:t> and projection on Y-Z plane (positive above plane)</a:t>
            </a:r>
          </a:p>
          <a:p>
            <a:pPr lvl="1"/>
            <a:r>
              <a:rPr lang="el-GR" dirty="0" smtClean="0"/>
              <a:t>θ</a:t>
            </a:r>
            <a:r>
              <a:rPr lang="en-US" baseline="-25000" dirty="0" smtClean="0"/>
              <a:t>x</a:t>
            </a:r>
            <a:r>
              <a:rPr lang="en-US" dirty="0" smtClean="0"/>
              <a:t> </a:t>
            </a:r>
            <a:r>
              <a:rPr lang="en-US" dirty="0"/>
              <a:t>= angle between B</a:t>
            </a:r>
            <a:r>
              <a:rPr lang="en-US" baseline="-25000" dirty="0"/>
              <a:t>Z</a:t>
            </a:r>
            <a:r>
              <a:rPr lang="en-US" dirty="0"/>
              <a:t> and projection on </a:t>
            </a:r>
            <a:r>
              <a:rPr lang="en-US" dirty="0" smtClean="0"/>
              <a:t>X-Z </a:t>
            </a:r>
            <a:r>
              <a:rPr lang="en-US" dirty="0"/>
              <a:t>plane </a:t>
            </a:r>
            <a:r>
              <a:rPr lang="en-US" dirty="0" smtClean="0"/>
              <a:t>(measured from Z to X)</a:t>
            </a:r>
          </a:p>
          <a:p>
            <a:pPr lvl="1"/>
            <a:r>
              <a:rPr lang="en-US" dirty="0" smtClean="0"/>
              <a:t>For constant depth:</a:t>
            </a:r>
          </a:p>
          <a:p>
            <a:pPr lvl="2"/>
            <a:r>
              <a:rPr lang="en-US" dirty="0"/>
              <a:t>Y is constant within row</a:t>
            </a:r>
          </a:p>
          <a:p>
            <a:pPr lvl="2"/>
            <a:r>
              <a:rPr lang="en-US" dirty="0" smtClean="0"/>
              <a:t>X is constant within column</a:t>
            </a:r>
          </a:p>
          <a:p>
            <a:pPr lvl="2"/>
            <a:r>
              <a:rPr lang="en-US" dirty="0" smtClean="0"/>
              <a:t>Observed plane together with receiver form a pyramid</a:t>
            </a:r>
          </a:p>
          <a:p>
            <a:pPr lvl="1"/>
            <a:r>
              <a:rPr lang="en-US" dirty="0" smtClean="0"/>
              <a:t>In general:</a:t>
            </a:r>
          </a:p>
          <a:p>
            <a:pPr lvl="2"/>
            <a:r>
              <a:rPr lang="el-GR" dirty="0"/>
              <a:t>θ</a:t>
            </a:r>
            <a:r>
              <a:rPr lang="en-US" baseline="-25000" dirty="0"/>
              <a:t>y</a:t>
            </a:r>
            <a:r>
              <a:rPr lang="en-US" dirty="0" smtClean="0"/>
              <a:t> = constant within row</a:t>
            </a:r>
          </a:p>
          <a:p>
            <a:pPr lvl="2"/>
            <a:r>
              <a:rPr lang="el-GR" dirty="0" smtClean="0"/>
              <a:t>θ</a:t>
            </a:r>
            <a:r>
              <a:rPr lang="en-US" baseline="-25000" dirty="0" smtClean="0"/>
              <a:t>x</a:t>
            </a:r>
            <a:r>
              <a:rPr lang="en-US" dirty="0" smtClean="0"/>
              <a:t> </a:t>
            </a:r>
            <a:r>
              <a:rPr lang="en-US" dirty="0"/>
              <a:t>= constant within </a:t>
            </a:r>
            <a:r>
              <a:rPr lang="en-US" dirty="0" smtClean="0"/>
              <a:t>column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7881" y="6176963"/>
            <a:ext cx="491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told by Tal 30/4/19, summarized by Steve 1/5/19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37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Coordinate Systems*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Pixel generation</a:t>
            </a:r>
          </a:p>
          <a:p>
            <a:pPr lvl="1"/>
            <a:r>
              <a:rPr lang="en-US" dirty="0" smtClean="0"/>
              <a:t>Laser is sensed by APD, but the image (based on ray directions) is attributed to the mirror</a:t>
            </a:r>
          </a:p>
          <a:p>
            <a:pPr lvl="1"/>
            <a:r>
              <a:rPr lang="en-US" dirty="0" smtClean="0"/>
              <a:t>Laser outward direction depends on the mirror’s normal and on inward direction (direction </a:t>
            </a:r>
            <a:r>
              <a:rPr lang="en-US" dirty="0"/>
              <a:t>of intercepting the mirror – estimated in calibration process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7881" y="6176963"/>
            <a:ext cx="491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told by Tal 30/4/19, summarized by Steve 1/5/19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832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Coordinate Systems*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Interface with enclosure</a:t>
            </a:r>
            <a:endParaRPr lang="en-US" dirty="0" smtClean="0"/>
          </a:p>
          <a:p>
            <a:pPr lvl="1"/>
            <a:r>
              <a:rPr lang="en-US" dirty="0" smtClean="0"/>
              <a:t>All mathematics &amp; calibrations relate to the mirror’s coordinate system (MCS)</a:t>
            </a:r>
          </a:p>
          <a:p>
            <a:pPr lvl="1"/>
            <a:r>
              <a:rPr lang="en-US" dirty="0" smtClean="0"/>
              <a:t>In principle, MCS may be assumed to coincide with the enclosure’s coordinate system (ECS), up to a translation.</a:t>
            </a:r>
          </a:p>
          <a:p>
            <a:pPr lvl="1"/>
            <a:r>
              <a:rPr lang="en-US" dirty="0" smtClean="0"/>
              <a:t>In practice, possible rotations between MCS and ECS are not calibrated, hence MCS-ECS direction errors remain those of mirror installation w.r.t the enclosure</a:t>
            </a:r>
          </a:p>
          <a:p>
            <a:pPr lvl="1"/>
            <a:r>
              <a:rPr lang="en-US" dirty="0" smtClean="0"/>
              <a:t>Currently, MCS-ECS direction errors are not a measure of interest in IVCAM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7881" y="6176963"/>
            <a:ext cx="491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told by Tal </a:t>
            </a:r>
            <a:r>
              <a:rPr lang="en-US" dirty="0" smtClean="0"/>
              <a:t>7/5/19</a:t>
            </a:r>
            <a:r>
              <a:rPr lang="en-US" dirty="0" smtClean="0"/>
              <a:t>, summarized by Steve </a:t>
            </a:r>
            <a:r>
              <a:rPr lang="en-US" dirty="0" smtClean="0"/>
              <a:t>7/5/19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282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4736</TotalTime>
  <Words>470</Words>
  <Application>Microsoft Office PowerPoint</Application>
  <PresentationFormat>Widescreen</PresentationFormat>
  <Paragraphs>68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Notes on Coordinate Systems*</vt:lpstr>
      <vt:lpstr>Notes on Coordinate Systems*</vt:lpstr>
      <vt:lpstr>Notes on Coordinate Systems*</vt:lpstr>
      <vt:lpstr>Notes on Coordinate Systems*</vt:lpstr>
      <vt:lpstr>Notes on Coordinate Systems*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Menashe, Ohad</dc:creator>
  <cp:lastModifiedBy>Yaeli, Steve</cp:lastModifiedBy>
  <cp:revision>52</cp:revision>
  <dcterms:created xsi:type="dcterms:W3CDTF">2018-06-21T11:28:46Z</dcterms:created>
  <dcterms:modified xsi:type="dcterms:W3CDTF">2019-05-07T09:00:38Z</dcterms:modified>
</cp:coreProperties>
</file>