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618C-9004-4AFA-89C0-FA748E6FFF3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B40D-4B51-4D93-A49F-29C1750CE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70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618C-9004-4AFA-89C0-FA748E6FFF3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B40D-4B51-4D93-A49F-29C1750CE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36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618C-9004-4AFA-89C0-FA748E6FFF3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B40D-4B51-4D93-A49F-29C1750CEEB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68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618C-9004-4AFA-89C0-FA748E6FFF3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B40D-4B51-4D93-A49F-29C1750CE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8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618C-9004-4AFA-89C0-FA748E6FFF3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B40D-4B51-4D93-A49F-29C1750CEEB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604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618C-9004-4AFA-89C0-FA748E6FFF3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B40D-4B51-4D93-A49F-29C1750CE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400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618C-9004-4AFA-89C0-FA748E6FFF3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B40D-4B51-4D93-A49F-29C1750CE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830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618C-9004-4AFA-89C0-FA748E6FFF3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B40D-4B51-4D93-A49F-29C1750CE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4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618C-9004-4AFA-89C0-FA748E6FFF3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B40D-4B51-4D93-A49F-29C1750CE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56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618C-9004-4AFA-89C0-FA748E6FFF3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B40D-4B51-4D93-A49F-29C1750CE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83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618C-9004-4AFA-89C0-FA748E6FFF3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B40D-4B51-4D93-A49F-29C1750CE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53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618C-9004-4AFA-89C0-FA748E6FFF3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B40D-4B51-4D93-A49F-29C1750CE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2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618C-9004-4AFA-89C0-FA748E6FFF3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B40D-4B51-4D93-A49F-29C1750CE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618C-9004-4AFA-89C0-FA748E6FFF3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B40D-4B51-4D93-A49F-29C1750CE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31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618C-9004-4AFA-89C0-FA748E6FFF3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B40D-4B51-4D93-A49F-29C1750CE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40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618C-9004-4AFA-89C0-FA748E6FFF3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B40D-4B51-4D93-A49F-29C1750CE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92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A618C-9004-4AFA-89C0-FA748E6FFF35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18B40D-4B51-4D93-A49F-29C1750CE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53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20DE7-1BBC-450D-93B4-40AD7BC2F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2F8CF3-B6AE-4876-AB03-CC6BAD9C9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Прибыльность рейсов из Анапы</a:t>
            </a:r>
          </a:p>
        </p:txBody>
      </p:sp>
    </p:spTree>
    <p:extLst>
      <p:ext uri="{BB962C8B-B14F-4D97-AF65-F5344CB8AC3E}">
        <p14:creationId xmlns:p14="http://schemas.microsoft.com/office/powerpoint/2010/main" val="92976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A7B70-F3C3-479B-8958-C7593CF5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8B42E-AA2F-4539-9376-683EB0BA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230"/>
          </a:xfrm>
        </p:spPr>
        <p:txBody>
          <a:bodyPr/>
          <a:lstStyle/>
          <a:p>
            <a:r>
              <a:rPr lang="en-US" dirty="0" err="1"/>
              <a:t>flight_id</a:t>
            </a:r>
            <a:r>
              <a:rPr lang="ru-RU" dirty="0"/>
              <a:t> – идентификатор рейсов</a:t>
            </a:r>
          </a:p>
          <a:p>
            <a:r>
              <a:rPr lang="en-US" dirty="0" err="1"/>
              <a:t>total_amount</a:t>
            </a:r>
            <a:r>
              <a:rPr lang="ru-RU" dirty="0"/>
              <a:t> – общая стоимость билетов на рейс</a:t>
            </a:r>
          </a:p>
          <a:p>
            <a:r>
              <a:rPr lang="en-US" dirty="0" err="1"/>
              <a:t>pass_count</a:t>
            </a:r>
            <a:r>
              <a:rPr lang="ru-RU" dirty="0"/>
              <a:t> – кол-во пассажиров на рейсе</a:t>
            </a:r>
          </a:p>
          <a:p>
            <a:r>
              <a:rPr lang="en-US" dirty="0"/>
              <a:t>model</a:t>
            </a:r>
            <a:r>
              <a:rPr lang="ru-RU" dirty="0"/>
              <a:t> – модель самолета</a:t>
            </a:r>
          </a:p>
          <a:p>
            <a:r>
              <a:rPr lang="en-US" dirty="0"/>
              <a:t>range</a:t>
            </a:r>
            <a:r>
              <a:rPr lang="ru-RU" dirty="0"/>
              <a:t> – максимальная дистанция полета</a:t>
            </a:r>
          </a:p>
          <a:p>
            <a:r>
              <a:rPr lang="en-US" dirty="0" err="1"/>
              <a:t>departure_city</a:t>
            </a:r>
            <a:r>
              <a:rPr lang="ru-RU" dirty="0"/>
              <a:t> – город вылета</a:t>
            </a:r>
          </a:p>
          <a:p>
            <a:r>
              <a:rPr lang="en-US" dirty="0" err="1"/>
              <a:t>arrival_city</a:t>
            </a:r>
            <a:r>
              <a:rPr lang="ru-RU" dirty="0"/>
              <a:t> – город прибытия</a:t>
            </a:r>
          </a:p>
          <a:p>
            <a:r>
              <a:rPr lang="en-US" dirty="0"/>
              <a:t>distance</a:t>
            </a:r>
            <a:r>
              <a:rPr lang="ru-RU" dirty="0"/>
              <a:t> – расстояние между городами (дистанция полета)</a:t>
            </a:r>
            <a:endParaRPr lang="en-US" dirty="0"/>
          </a:p>
          <a:p>
            <a:r>
              <a:rPr lang="en-US" dirty="0" err="1"/>
              <a:t>fly_time</a:t>
            </a:r>
            <a:r>
              <a:rPr lang="en-US" dirty="0"/>
              <a:t> – </a:t>
            </a:r>
            <a:r>
              <a:rPr lang="ru-RU" dirty="0"/>
              <a:t>время полета</a:t>
            </a:r>
          </a:p>
        </p:txBody>
      </p:sp>
    </p:spTree>
    <p:extLst>
      <p:ext uri="{BB962C8B-B14F-4D97-AF65-F5344CB8AC3E}">
        <p14:creationId xmlns:p14="http://schemas.microsoft.com/office/powerpoint/2010/main" val="150165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403B9-FF82-4B9D-8739-E69E1B27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376ABB-8E4A-420A-B204-04C8720B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Непосредственно на расходы из </a:t>
            </a:r>
            <a:r>
              <a:rPr lang="ru-RU"/>
              <a:t>датасета </a:t>
            </a:r>
            <a:r>
              <a:rPr lang="ru-RU" dirty="0"/>
              <a:t>влияет:</a:t>
            </a:r>
          </a:p>
          <a:p>
            <a:pPr lvl="1"/>
            <a:r>
              <a:rPr lang="ru-RU" dirty="0"/>
              <a:t>Дистанция полета</a:t>
            </a:r>
          </a:p>
          <a:p>
            <a:pPr lvl="1"/>
            <a:r>
              <a:rPr lang="ru-RU" dirty="0"/>
              <a:t>Время полета</a:t>
            </a:r>
          </a:p>
          <a:p>
            <a:pPr lvl="1"/>
            <a:r>
              <a:rPr lang="ru-RU" dirty="0"/>
              <a:t>Общая стоимость билетов</a:t>
            </a:r>
          </a:p>
          <a:p>
            <a:pPr lvl="1"/>
            <a:r>
              <a:rPr lang="ru-RU" dirty="0"/>
              <a:t>Кол-во пассажиров 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78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CD887-B871-49C4-B980-A2F7C764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Данные, которые можно добавить в таблицу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08FC0C-635B-4B2B-A06B-9CF8928D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Расход топлива самолета</a:t>
            </a:r>
          </a:p>
          <a:p>
            <a:r>
              <a:rPr lang="ru-RU" dirty="0"/>
              <a:t>Стоимость топлива</a:t>
            </a:r>
          </a:p>
          <a:p>
            <a:r>
              <a:rPr lang="ru-RU" dirty="0"/>
              <a:t>Расходы на обслуживание и персонал</a:t>
            </a:r>
          </a:p>
        </p:txBody>
      </p:sp>
    </p:spTree>
    <p:extLst>
      <p:ext uri="{BB962C8B-B14F-4D97-AF65-F5344CB8AC3E}">
        <p14:creationId xmlns:p14="http://schemas.microsoft.com/office/powerpoint/2010/main" val="140636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C55D4-2001-4B3F-A1B6-7B9B4968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Возможные способы оценки прибыльности рейсов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B21BA4-DF64-42B1-811E-BD39783A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Доход:</a:t>
            </a:r>
          </a:p>
          <a:p>
            <a:pPr lvl="1"/>
            <a:r>
              <a:rPr lang="ru-RU" dirty="0"/>
              <a:t>Общая стоимость билетов на рейс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Расход:</a:t>
            </a:r>
          </a:p>
          <a:p>
            <a:pPr lvl="1"/>
            <a:r>
              <a:rPr lang="ru-RU" dirty="0"/>
              <a:t>Топливо</a:t>
            </a:r>
          </a:p>
          <a:p>
            <a:pPr lvl="1"/>
            <a:r>
              <a:rPr lang="ru-RU" dirty="0"/>
              <a:t>Обслуживание и персонал</a:t>
            </a:r>
          </a:p>
        </p:txBody>
      </p:sp>
    </p:spTree>
    <p:extLst>
      <p:ext uri="{BB962C8B-B14F-4D97-AF65-F5344CB8AC3E}">
        <p14:creationId xmlns:p14="http://schemas.microsoft.com/office/powerpoint/2010/main" val="11816113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119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Open Sans</vt:lpstr>
      <vt:lpstr>Trebuchet MS</vt:lpstr>
      <vt:lpstr>Wingdings</vt:lpstr>
      <vt:lpstr>Wingdings 3</vt:lpstr>
      <vt:lpstr>Аспект</vt:lpstr>
      <vt:lpstr>Презентация</vt:lpstr>
      <vt:lpstr>Структура датасета</vt:lpstr>
      <vt:lpstr>Описание данных</vt:lpstr>
      <vt:lpstr>Данные, которые можно добавить в таблицу</vt:lpstr>
      <vt:lpstr>Возможные способы оценки прибыльности рейсов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Максим Полшикарпов</dc:creator>
  <cp:lastModifiedBy>Максим Полшикарпов</cp:lastModifiedBy>
  <cp:revision>3</cp:revision>
  <dcterms:created xsi:type="dcterms:W3CDTF">2021-04-21T10:22:40Z</dcterms:created>
  <dcterms:modified xsi:type="dcterms:W3CDTF">2021-04-21T10:40:54Z</dcterms:modified>
</cp:coreProperties>
</file>