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6E14-E49A-4219-8693-51C17E47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3BD99-E281-44FE-A8E5-696CEF324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BB89-04A4-42DA-A109-1A31ED2A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712C-B71D-4901-8ECD-D3A71A9D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2F18-B1F5-40C4-AE09-3645BB96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023C-2F41-4FC3-BDC7-7FCB9A88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DB19-84AA-4037-A613-342D2749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1A62B-88ED-4E04-A2D0-8271406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9963-46C5-4A30-8FBC-DA51AFBA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1EDC-7CC2-4F1D-BFB5-AC4F8F0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5473C-72C5-44AC-B9C0-FF3A1C90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62023-92FE-4C1D-AC23-9D26A9123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095-BAAA-43F3-8A45-25C46E86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5CF4-338E-4E0E-9B51-EAB76679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0E13-95BF-4057-A190-2CE5D230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6028-3816-4FA3-BEC5-26BB7645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7A9B-3C7C-4D4A-A327-D00DA498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6ED8-31C8-42EE-BA44-0D76CF4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4A14-CBFF-43B7-80BD-B50DBF4B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C225-40FA-426A-B7C0-92B8B1DD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5086-2494-4993-B543-A4632F8A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FDBD-748D-4DFC-96E4-BA1556E1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374F-6F0E-4D96-A189-95AD0A59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DD67-CA0F-4DAE-BE37-35524932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1475-0127-4634-B1F7-753FE303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7B88-67D5-47CC-96E2-7D770152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6359-96FA-4226-93EB-C35C44AC0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BC87-5D61-446B-92FE-AA8AA1790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5BCD-6F9D-47D3-B5E0-094ADA0D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F6E2B-DE48-44DB-9AE8-C1B49837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01A6-C73E-45AB-8147-FCCA00D1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FFBA-47A7-42F8-A163-4721CA98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5979F-CAA8-43C1-AE55-5E63447C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394AB-8D3F-48C6-9C2E-5A26D6E8D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7DFA5-F691-424A-810D-87055BDC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8AA69-2FFA-4B13-92D4-299CF4904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658AB-4778-4936-8C83-70A18EB1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7AAFA-2518-493B-8CBB-DDAA1750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5FB92-5B5A-4B74-BB15-395913A6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887-8B1D-4F72-B23D-A4E0241A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F19C8-5F2A-4C9E-85F0-23253D6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62A9F-FE37-4414-9D37-28AE15DE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5EB9-DBBD-4297-82F2-357EDDE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9C33C-5E67-40D0-B8CF-0E4AE84D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F250-339B-415F-A473-2AEC8100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2DD1-2D59-406F-9971-772E2BB5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F351-B188-4520-AADA-B7805459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07EB-CEEB-4D60-8E44-FAF09157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17D7A-1E1A-45C7-A113-5E179C4F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F95-CD8D-47A9-A7D1-5EEFE416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66C03-A8CE-4035-BFFC-B7E32156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DBEE3-BF3E-405E-BB86-6130C104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F32A-E858-4EA1-AEE9-E6AC17D8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D18FF-7667-4B33-923B-3872EDEA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91D86-81C9-4103-8863-6B7CE09F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606A4-83EB-4B60-A34E-518D8091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065A-CA0F-4BD0-B23A-CC8AF2FF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5DA5-606C-4E85-A0E4-5B4147F2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F1FCE-45AA-48E0-85EC-6200AC7C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09D36-FE6E-4BA1-AB88-8B69AC82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5713-1033-45A3-BCBC-F87E8B395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6FDE-D472-47D0-BF55-849E6A87940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E135-A5AF-4A95-A365-2CE558EC8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D493-2EE8-4999-AA60-82BD8E81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EE31-6D59-4B81-AB16-5EEC8C38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1C73DA-458D-4643-9AB2-C2A072CA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24981" r="57583" b="4902"/>
          <a:stretch/>
        </p:blipFill>
        <p:spPr>
          <a:xfrm>
            <a:off x="113031" y="2130565"/>
            <a:ext cx="3277869" cy="4322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243CAD-D660-402E-84B4-316C80239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24980" r="46333" b="15569"/>
          <a:stretch/>
        </p:blipFill>
        <p:spPr>
          <a:xfrm>
            <a:off x="3485005" y="2130564"/>
            <a:ext cx="5879496" cy="3664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1C88F-627B-42CF-A796-3169CF87ED33}"/>
              </a:ext>
            </a:extLst>
          </p:cNvPr>
          <p:cNvSpPr txBox="1"/>
          <p:nvPr/>
        </p:nvSpPr>
        <p:spPr>
          <a:xfrm>
            <a:off x="1256665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2DB6A-08E7-4EE6-B75D-E191EFDED1EA}"/>
              </a:ext>
            </a:extLst>
          </p:cNvPr>
          <p:cNvSpPr txBox="1"/>
          <p:nvPr/>
        </p:nvSpPr>
        <p:spPr>
          <a:xfrm>
            <a:off x="5929453" y="5879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6ED06-324A-40A8-BF39-96B1CDB81FBE}"/>
              </a:ext>
            </a:extLst>
          </p:cNvPr>
          <p:cNvSpPr txBox="1"/>
          <p:nvPr/>
        </p:nvSpPr>
        <p:spPr>
          <a:xfrm>
            <a:off x="10362565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B7C840-B5FA-4126-9EBB-F0E288E77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0" t="24981" r="60417" b="4902"/>
          <a:stretch/>
        </p:blipFill>
        <p:spPr>
          <a:xfrm>
            <a:off x="9458606" y="2118137"/>
            <a:ext cx="2620363" cy="4370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9796EB10-06E1-4236-ADD3-6AAB726E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5" y="1210343"/>
            <a:ext cx="1111716" cy="7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Seri Tutorial Pemrograman ESP 8266 - embeddednesia.com">
            <a:extLst>
              <a:ext uri="{FF2B5EF4-FFF2-40B4-BE49-F238E27FC236}">
                <a16:creationId xmlns:a16="http://schemas.microsoft.com/office/drawing/2014/main" id="{956840D2-EAA9-4F25-988E-635A0C6B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06" y="1403044"/>
            <a:ext cx="1696718" cy="4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HP: Download Logos">
            <a:extLst>
              <a:ext uri="{FF2B5EF4-FFF2-40B4-BE49-F238E27FC236}">
                <a16:creationId xmlns:a16="http://schemas.microsoft.com/office/drawing/2014/main" id="{3230AEFB-741E-4389-A14D-818A2FF7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36" y="1224470"/>
            <a:ext cx="1413864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Download MySQL Logo in SVG Vector or PNG File Format - Logo.wine">
            <a:extLst>
              <a:ext uri="{FF2B5EF4-FFF2-40B4-BE49-F238E27FC236}">
                <a16:creationId xmlns:a16="http://schemas.microsoft.com/office/drawing/2014/main" id="{3F875FCB-3DF0-4C5F-9F34-2D758B148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t="16268" r="7896" b="19236"/>
          <a:stretch/>
        </p:blipFill>
        <p:spPr bwMode="auto">
          <a:xfrm>
            <a:off x="6355609" y="1076307"/>
            <a:ext cx="1711452" cy="8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id="{E5997D0E-6134-49DB-A184-8AE3E0D46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t="5826" r="23908" b="7524"/>
          <a:stretch/>
        </p:blipFill>
        <p:spPr bwMode="auto">
          <a:xfrm>
            <a:off x="8276856" y="987930"/>
            <a:ext cx="1181750" cy="98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EA0998BB-4DC9-46B6-A7AB-7B6B9D0C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617" y="1354651"/>
            <a:ext cx="2190496" cy="53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P32 (@ESP32net) | Twitter">
            <a:extLst>
              <a:ext uri="{FF2B5EF4-FFF2-40B4-BE49-F238E27FC236}">
                <a16:creationId xmlns:a16="http://schemas.microsoft.com/office/drawing/2014/main" id="{F31CE877-D2ED-4F38-A674-43C0F5F93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1" y="1158084"/>
            <a:ext cx="890587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79848D-3ECC-490F-B94C-45CA26C477F4}"/>
              </a:ext>
            </a:extLst>
          </p:cNvPr>
          <p:cNvSpPr txBox="1"/>
          <p:nvPr/>
        </p:nvSpPr>
        <p:spPr>
          <a:xfrm>
            <a:off x="2477575" y="150996"/>
            <a:ext cx="7324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CONTROL OUTPUT MULTIBOARD </a:t>
            </a:r>
          </a:p>
          <a:p>
            <a:pPr algn="ctr"/>
            <a:r>
              <a:rPr lang="en-US" sz="3500" dirty="0"/>
              <a:t>SMART HOME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24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lated image">
            <a:extLst>
              <a:ext uri="{FF2B5EF4-FFF2-40B4-BE49-F238E27FC236}">
                <a16:creationId xmlns:a16="http://schemas.microsoft.com/office/drawing/2014/main" id="{8929315E-7030-449D-86D6-9B8D1AE58C9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 r="20492" b="65245"/>
          <a:stretch/>
        </p:blipFill>
        <p:spPr bwMode="auto">
          <a:xfrm rot="5400000">
            <a:off x="2760929" y="2218009"/>
            <a:ext cx="3358436" cy="20163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Jual RELAY MODULE 4 CHANNEL - Jakarta Utara - TokoArduino | Tokopedia">
            <a:extLst>
              <a:ext uri="{FF2B5EF4-FFF2-40B4-BE49-F238E27FC236}">
                <a16:creationId xmlns:a16="http://schemas.microsoft.com/office/drawing/2014/main" id="{50B034AC-E2FD-4155-98D7-E99E7846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31289" y="1900431"/>
            <a:ext cx="3739421" cy="28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2D7676-B9F8-472C-86FD-9534648F9A0A}"/>
              </a:ext>
            </a:extLst>
          </p:cNvPr>
          <p:cNvCxnSpPr/>
          <p:nvPr/>
        </p:nvCxnSpPr>
        <p:spPr>
          <a:xfrm flipH="1">
            <a:off x="6229350" y="4676775"/>
            <a:ext cx="4762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56616B-1925-4123-A3A5-C7A9CDF9C09B}"/>
              </a:ext>
            </a:extLst>
          </p:cNvPr>
          <p:cNvCxnSpPr/>
          <p:nvPr/>
        </p:nvCxnSpPr>
        <p:spPr>
          <a:xfrm>
            <a:off x="6229350" y="4676775"/>
            <a:ext cx="0" cy="428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B61EE3-1A21-4A53-BDCA-288334D1F072}"/>
              </a:ext>
            </a:extLst>
          </p:cNvPr>
          <p:cNvCxnSpPr>
            <a:cxnSpLocks/>
          </p:cNvCxnSpPr>
          <p:nvPr/>
        </p:nvCxnSpPr>
        <p:spPr>
          <a:xfrm flipH="1">
            <a:off x="3076576" y="5105400"/>
            <a:ext cx="31527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1F91BF-CB1A-49C0-80AB-425EF6909034}"/>
              </a:ext>
            </a:extLst>
          </p:cNvPr>
          <p:cNvCxnSpPr/>
          <p:nvPr/>
        </p:nvCxnSpPr>
        <p:spPr>
          <a:xfrm flipV="1">
            <a:off x="3076575" y="2505075"/>
            <a:ext cx="0" cy="2600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F18476-B930-49ED-9946-B47DFFECD9C5}"/>
              </a:ext>
            </a:extLst>
          </p:cNvPr>
          <p:cNvCxnSpPr/>
          <p:nvPr/>
        </p:nvCxnSpPr>
        <p:spPr>
          <a:xfrm>
            <a:off x="3076575" y="2505075"/>
            <a:ext cx="355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BEC228-1216-4938-9C54-9A54D5A79C71}"/>
              </a:ext>
            </a:extLst>
          </p:cNvPr>
          <p:cNvCxnSpPr/>
          <p:nvPr/>
        </p:nvCxnSpPr>
        <p:spPr>
          <a:xfrm flipH="1">
            <a:off x="6229350" y="4019550"/>
            <a:ext cx="476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BD5315A-A856-457E-987B-455DD9601FFD}"/>
              </a:ext>
            </a:extLst>
          </p:cNvPr>
          <p:cNvCxnSpPr/>
          <p:nvPr/>
        </p:nvCxnSpPr>
        <p:spPr>
          <a:xfrm flipV="1">
            <a:off x="6229350" y="1362075"/>
            <a:ext cx="0" cy="2657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9AD957-DC22-402B-979B-93BFEEB7C227}"/>
              </a:ext>
            </a:extLst>
          </p:cNvPr>
          <p:cNvCxnSpPr>
            <a:cxnSpLocks/>
          </p:cNvCxnSpPr>
          <p:nvPr/>
        </p:nvCxnSpPr>
        <p:spPr>
          <a:xfrm flipH="1">
            <a:off x="3076576" y="1362075"/>
            <a:ext cx="31527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209D97-7A42-412F-971D-391CD1CF7AF2}"/>
              </a:ext>
            </a:extLst>
          </p:cNvPr>
          <p:cNvCxnSpPr>
            <a:cxnSpLocks/>
          </p:cNvCxnSpPr>
          <p:nvPr/>
        </p:nvCxnSpPr>
        <p:spPr>
          <a:xfrm>
            <a:off x="3076575" y="1362075"/>
            <a:ext cx="0" cy="1005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E34618-14BA-4250-92F5-941EF06C1F2A}"/>
              </a:ext>
            </a:extLst>
          </p:cNvPr>
          <p:cNvCxnSpPr/>
          <p:nvPr/>
        </p:nvCxnSpPr>
        <p:spPr>
          <a:xfrm>
            <a:off x="3086100" y="2367825"/>
            <a:ext cx="3554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B2D85D-F9CA-40EB-80F5-AF2EF10C4A0C}"/>
              </a:ext>
            </a:extLst>
          </p:cNvPr>
          <p:cNvCxnSpPr>
            <a:cxnSpLocks/>
          </p:cNvCxnSpPr>
          <p:nvPr/>
        </p:nvCxnSpPr>
        <p:spPr>
          <a:xfrm>
            <a:off x="5334000" y="2819400"/>
            <a:ext cx="7048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C4D8A0-855D-4DE3-826E-CF1D6B68418A}"/>
              </a:ext>
            </a:extLst>
          </p:cNvPr>
          <p:cNvCxnSpPr>
            <a:cxnSpLocks/>
          </p:cNvCxnSpPr>
          <p:nvPr/>
        </p:nvCxnSpPr>
        <p:spPr>
          <a:xfrm>
            <a:off x="6038850" y="2828925"/>
            <a:ext cx="0" cy="13144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2AAF1E-A7B6-49B9-A080-7733AF655F84}"/>
              </a:ext>
            </a:extLst>
          </p:cNvPr>
          <p:cNvCxnSpPr>
            <a:cxnSpLocks/>
          </p:cNvCxnSpPr>
          <p:nvPr/>
        </p:nvCxnSpPr>
        <p:spPr>
          <a:xfrm>
            <a:off x="6038850" y="4143375"/>
            <a:ext cx="66675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48595BA9-3AB1-490D-8F8E-C45E6A132790}"/>
              </a:ext>
            </a:extLst>
          </p:cNvPr>
          <p:cNvCxnSpPr>
            <a:cxnSpLocks/>
          </p:cNvCxnSpPr>
          <p:nvPr/>
        </p:nvCxnSpPr>
        <p:spPr>
          <a:xfrm>
            <a:off x="5334000" y="3226160"/>
            <a:ext cx="5238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1133BA-C904-4C4C-A6DC-AE8F3990B09A}"/>
              </a:ext>
            </a:extLst>
          </p:cNvPr>
          <p:cNvCxnSpPr>
            <a:cxnSpLocks/>
          </p:cNvCxnSpPr>
          <p:nvPr/>
        </p:nvCxnSpPr>
        <p:spPr>
          <a:xfrm>
            <a:off x="5851525" y="3226160"/>
            <a:ext cx="3175" cy="10219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F4C9B96-9B3B-4252-AD05-B63AA6AE7622}"/>
              </a:ext>
            </a:extLst>
          </p:cNvPr>
          <p:cNvCxnSpPr>
            <a:cxnSpLocks/>
          </p:cNvCxnSpPr>
          <p:nvPr/>
        </p:nvCxnSpPr>
        <p:spPr>
          <a:xfrm>
            <a:off x="5857875" y="4248150"/>
            <a:ext cx="8572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CBEFA54F-98E3-4C71-B0C9-42539662E778}"/>
              </a:ext>
            </a:extLst>
          </p:cNvPr>
          <p:cNvCxnSpPr>
            <a:cxnSpLocks/>
          </p:cNvCxnSpPr>
          <p:nvPr/>
        </p:nvCxnSpPr>
        <p:spPr>
          <a:xfrm flipV="1">
            <a:off x="5353049" y="3385270"/>
            <a:ext cx="333377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D72A520B-90E2-4F78-A8A3-71970C2404CF}"/>
              </a:ext>
            </a:extLst>
          </p:cNvPr>
          <p:cNvCxnSpPr>
            <a:cxnSpLocks/>
          </p:cNvCxnSpPr>
          <p:nvPr/>
        </p:nvCxnSpPr>
        <p:spPr>
          <a:xfrm>
            <a:off x="5683250" y="3385270"/>
            <a:ext cx="0" cy="99305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764E0143-CBF0-4A33-87AF-15C4D1D85485}"/>
              </a:ext>
            </a:extLst>
          </p:cNvPr>
          <p:cNvCxnSpPr>
            <a:cxnSpLocks/>
          </p:cNvCxnSpPr>
          <p:nvPr/>
        </p:nvCxnSpPr>
        <p:spPr>
          <a:xfrm>
            <a:off x="5683250" y="4378325"/>
            <a:ext cx="102552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0739D51-DC73-4E77-BE85-87447A6EF699}"/>
              </a:ext>
            </a:extLst>
          </p:cNvPr>
          <p:cNvCxnSpPr/>
          <p:nvPr/>
        </p:nvCxnSpPr>
        <p:spPr>
          <a:xfrm>
            <a:off x="5334000" y="3665014"/>
            <a:ext cx="1809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EF967F80-25C0-4C3F-8463-822E47B738A3}"/>
              </a:ext>
            </a:extLst>
          </p:cNvPr>
          <p:cNvCxnSpPr>
            <a:cxnSpLocks/>
          </p:cNvCxnSpPr>
          <p:nvPr/>
        </p:nvCxnSpPr>
        <p:spPr>
          <a:xfrm>
            <a:off x="5514975" y="3665014"/>
            <a:ext cx="0" cy="8593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301C656-FB7F-4D94-8413-689B890AA294}"/>
              </a:ext>
            </a:extLst>
          </p:cNvPr>
          <p:cNvCxnSpPr>
            <a:cxnSpLocks/>
          </p:cNvCxnSpPr>
          <p:nvPr/>
        </p:nvCxnSpPr>
        <p:spPr>
          <a:xfrm>
            <a:off x="5514975" y="4524375"/>
            <a:ext cx="1219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5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al RELAY MODULE 4 CHANNEL - Jakarta Utara - TokoArduino | Tokopedia">
            <a:extLst>
              <a:ext uri="{FF2B5EF4-FFF2-40B4-BE49-F238E27FC236}">
                <a16:creationId xmlns:a16="http://schemas.microsoft.com/office/drawing/2014/main" id="{5194D693-2771-4A87-9BBA-A96CE6B3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38773" y="1822870"/>
            <a:ext cx="3739421" cy="28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32 Development Board ESP 32 WIFI Bluetooth NodeMcu  Promotion!!!!!!!!!|promotion| - AliExpress">
            <a:extLst>
              <a:ext uri="{FF2B5EF4-FFF2-40B4-BE49-F238E27FC236}">
                <a16:creationId xmlns:a16="http://schemas.microsoft.com/office/drawing/2014/main" id="{BA11B510-BFB5-4D28-970F-F6430F04E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6" t="20215" r="9076" b="29502"/>
          <a:stretch/>
        </p:blipFill>
        <p:spPr bwMode="auto">
          <a:xfrm rot="16200000">
            <a:off x="6029346" y="2305455"/>
            <a:ext cx="3421689" cy="187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AD64F4-4D69-4565-91BF-429E832FD06B}"/>
              </a:ext>
            </a:extLst>
          </p:cNvPr>
          <p:cNvCxnSpPr/>
          <p:nvPr/>
        </p:nvCxnSpPr>
        <p:spPr>
          <a:xfrm>
            <a:off x="5589767" y="1900362"/>
            <a:ext cx="254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24F5AA-20EC-4846-8EFE-B837D5E12506}"/>
              </a:ext>
            </a:extLst>
          </p:cNvPr>
          <p:cNvCxnSpPr>
            <a:cxnSpLocks/>
          </p:cNvCxnSpPr>
          <p:nvPr/>
        </p:nvCxnSpPr>
        <p:spPr>
          <a:xfrm>
            <a:off x="5844209" y="1900362"/>
            <a:ext cx="0" cy="2393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C7D23D-B01A-4965-90E0-E8DC1F432D46}"/>
              </a:ext>
            </a:extLst>
          </p:cNvPr>
          <p:cNvCxnSpPr>
            <a:cxnSpLocks/>
          </p:cNvCxnSpPr>
          <p:nvPr/>
        </p:nvCxnSpPr>
        <p:spPr>
          <a:xfrm flipH="1">
            <a:off x="5844210" y="4293704"/>
            <a:ext cx="9575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EFE24C-44CB-4F55-AC0A-0FE04413E6B6}"/>
              </a:ext>
            </a:extLst>
          </p:cNvPr>
          <p:cNvCxnSpPr>
            <a:cxnSpLocks/>
          </p:cNvCxnSpPr>
          <p:nvPr/>
        </p:nvCxnSpPr>
        <p:spPr>
          <a:xfrm>
            <a:off x="5589767" y="2568271"/>
            <a:ext cx="397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0DF71B-E8E1-4133-ADA6-14C0B1056E17}"/>
              </a:ext>
            </a:extLst>
          </p:cNvPr>
          <p:cNvCxnSpPr>
            <a:cxnSpLocks/>
          </p:cNvCxnSpPr>
          <p:nvPr/>
        </p:nvCxnSpPr>
        <p:spPr>
          <a:xfrm>
            <a:off x="5987332" y="2568271"/>
            <a:ext cx="0" cy="15425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914333-7BA1-42BB-B261-915488CA644F}"/>
              </a:ext>
            </a:extLst>
          </p:cNvPr>
          <p:cNvCxnSpPr>
            <a:cxnSpLocks/>
          </p:cNvCxnSpPr>
          <p:nvPr/>
        </p:nvCxnSpPr>
        <p:spPr>
          <a:xfrm>
            <a:off x="5979381" y="4118776"/>
            <a:ext cx="8012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151E8F-5E69-4300-92BC-F07A74D4F238}"/>
              </a:ext>
            </a:extLst>
          </p:cNvPr>
          <p:cNvCxnSpPr/>
          <p:nvPr/>
        </p:nvCxnSpPr>
        <p:spPr>
          <a:xfrm>
            <a:off x="5589767" y="2019632"/>
            <a:ext cx="50623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91D4C6-4709-4C01-B142-4195C4411DBF}"/>
              </a:ext>
            </a:extLst>
          </p:cNvPr>
          <p:cNvCxnSpPr>
            <a:cxnSpLocks/>
          </p:cNvCxnSpPr>
          <p:nvPr/>
        </p:nvCxnSpPr>
        <p:spPr>
          <a:xfrm>
            <a:off x="6096000" y="2019632"/>
            <a:ext cx="0" cy="163001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8FD3E1-3428-492A-BDA5-DC0BD9CC08D2}"/>
              </a:ext>
            </a:extLst>
          </p:cNvPr>
          <p:cNvCxnSpPr>
            <a:cxnSpLocks/>
          </p:cNvCxnSpPr>
          <p:nvPr/>
        </p:nvCxnSpPr>
        <p:spPr>
          <a:xfrm flipH="1">
            <a:off x="6096000" y="3649649"/>
            <a:ext cx="68459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C55F04-3660-4D12-B2FB-1B0E5C88BB8C}"/>
              </a:ext>
            </a:extLst>
          </p:cNvPr>
          <p:cNvCxnSpPr>
            <a:cxnSpLocks/>
          </p:cNvCxnSpPr>
          <p:nvPr/>
        </p:nvCxnSpPr>
        <p:spPr>
          <a:xfrm>
            <a:off x="5589767" y="2178657"/>
            <a:ext cx="655048" cy="199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DDA7ED-385C-4DB4-BC77-E4DCAA884E12}"/>
              </a:ext>
            </a:extLst>
          </p:cNvPr>
          <p:cNvCxnSpPr>
            <a:cxnSpLocks/>
          </p:cNvCxnSpPr>
          <p:nvPr/>
        </p:nvCxnSpPr>
        <p:spPr>
          <a:xfrm>
            <a:off x="6244815" y="2186609"/>
            <a:ext cx="0" cy="124239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A6D2F34-8C6C-4B67-B43D-6960B9049652}"/>
              </a:ext>
            </a:extLst>
          </p:cNvPr>
          <p:cNvCxnSpPr>
            <a:cxnSpLocks/>
          </p:cNvCxnSpPr>
          <p:nvPr/>
        </p:nvCxnSpPr>
        <p:spPr>
          <a:xfrm>
            <a:off x="6244815" y="3436952"/>
            <a:ext cx="53577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0FD0F896-A8EA-4B85-B605-89EAB761E13A}"/>
              </a:ext>
            </a:extLst>
          </p:cNvPr>
          <p:cNvCxnSpPr>
            <a:cxnSpLocks/>
          </p:cNvCxnSpPr>
          <p:nvPr/>
        </p:nvCxnSpPr>
        <p:spPr>
          <a:xfrm>
            <a:off x="5589767" y="2313830"/>
            <a:ext cx="79174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3A3A46E-2B2B-4FF4-B10B-F1D775A11BF0}"/>
              </a:ext>
            </a:extLst>
          </p:cNvPr>
          <p:cNvCxnSpPr>
            <a:cxnSpLocks/>
          </p:cNvCxnSpPr>
          <p:nvPr/>
        </p:nvCxnSpPr>
        <p:spPr>
          <a:xfrm>
            <a:off x="6381509" y="2313830"/>
            <a:ext cx="0" cy="9621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2B492F5-9B84-4AD9-A68E-50465DFB0466}"/>
              </a:ext>
            </a:extLst>
          </p:cNvPr>
          <p:cNvCxnSpPr>
            <a:cxnSpLocks/>
          </p:cNvCxnSpPr>
          <p:nvPr/>
        </p:nvCxnSpPr>
        <p:spPr>
          <a:xfrm flipH="1" flipV="1">
            <a:off x="6374689" y="3267979"/>
            <a:ext cx="414266" cy="3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A5E0937-A3CB-47C9-898F-DEDFE7C71183}"/>
              </a:ext>
            </a:extLst>
          </p:cNvPr>
          <p:cNvCxnSpPr>
            <a:cxnSpLocks/>
          </p:cNvCxnSpPr>
          <p:nvPr/>
        </p:nvCxnSpPr>
        <p:spPr>
          <a:xfrm>
            <a:off x="5589767" y="2441050"/>
            <a:ext cx="9363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B98408BA-611A-45FE-9602-403C75D061A5}"/>
              </a:ext>
            </a:extLst>
          </p:cNvPr>
          <p:cNvCxnSpPr>
            <a:cxnSpLocks/>
          </p:cNvCxnSpPr>
          <p:nvPr/>
        </p:nvCxnSpPr>
        <p:spPr>
          <a:xfrm>
            <a:off x="6526151" y="2441050"/>
            <a:ext cx="7951" cy="6718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8CD38DD0-ACED-474C-8ED7-7532DA26FC17}"/>
              </a:ext>
            </a:extLst>
          </p:cNvPr>
          <p:cNvCxnSpPr/>
          <p:nvPr/>
        </p:nvCxnSpPr>
        <p:spPr>
          <a:xfrm>
            <a:off x="6534102" y="3112935"/>
            <a:ext cx="2464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7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20</cp:revision>
  <dcterms:created xsi:type="dcterms:W3CDTF">2020-10-04T00:57:18Z</dcterms:created>
  <dcterms:modified xsi:type="dcterms:W3CDTF">2020-10-08T04:43:58Z</dcterms:modified>
</cp:coreProperties>
</file>