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1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99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4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5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22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5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0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27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7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EE33D5-93C3-47ED-96EB-66B47B6F5B9E}" type="datetimeFigureOut">
              <a:rPr lang="en-ID" smtClean="0"/>
              <a:t>22/05/2023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6219AC-5066-45EB-B26C-1E6D4B864DD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9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DABEAA-CB54-4A77-B6D6-F508DA26FD86}"/>
              </a:ext>
            </a:extLst>
          </p:cNvPr>
          <p:cNvSpPr/>
          <p:nvPr/>
        </p:nvSpPr>
        <p:spPr>
          <a:xfrm>
            <a:off x="0" y="6248400"/>
            <a:ext cx="12477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85775-932E-40FD-9766-9356672A4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4097" r="9618" b="9156"/>
          <a:stretch/>
        </p:blipFill>
        <p:spPr>
          <a:xfrm>
            <a:off x="-516977" y="1"/>
            <a:ext cx="127089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00EB4-4F50-4C14-96D3-19C17B8F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02806"/>
            <a:ext cx="10964732" cy="2347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Dashboard POWER BI Manufacturer 2021</a:t>
            </a:r>
            <a:endParaRPr lang="en-ID" b="1" dirty="0">
              <a:solidFill>
                <a:srgbClr val="FFC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EA87-3267-4EC5-977F-46E00572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50125"/>
            <a:ext cx="10058400" cy="571500"/>
          </a:xfrm>
        </p:spPr>
        <p:txBody>
          <a:bodyPr/>
          <a:lstStyle/>
          <a:p>
            <a:r>
              <a:rPr lang="en-US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AaN</a:t>
            </a:r>
            <a:r>
              <a:rPr lang="en-US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hISBULLAH</a:t>
            </a:r>
            <a:endParaRPr lang="en-ID" spc="3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8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0BF-6A5F-48C9-9517-93A718F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F42F-3F0C-44E6-86A7-2382CB29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2070-0722-4345-80EF-856600FC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129" y="0"/>
            <a:ext cx="12286129" cy="69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175-079A-4788-9ACE-10977F1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3F64-9F98-49B9-92B2-BDC1821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CCD3C-EA9B-4EC0-BE78-D0DFFD8D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00"/>
            <a:ext cx="12192000" cy="6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376A-9B71-4E77-B5DA-9C5DB70A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1C-494C-45D7-BEBD-F342B1E7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DFE1-24AA-4531-A7E9-44CDEEA6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000"/>
            <a:ext cx="12192000" cy="6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6392-2C45-4A39-BA63-D4A1B8E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63DA-0534-421B-846A-DA276784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8A4B0-1CE5-4777-A138-63FD3C17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1" b="6383"/>
          <a:stretch/>
        </p:blipFill>
        <p:spPr>
          <a:xfrm>
            <a:off x="0" y="-1600200"/>
            <a:ext cx="1676132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B2F-4A28-42FF-B84F-54924A40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6A49-1F24-4C8C-AEB7-64472685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AB46D-A2F2-40C6-9171-A97333732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4" b="5614"/>
          <a:stretch/>
        </p:blipFill>
        <p:spPr>
          <a:xfrm>
            <a:off x="0" y="0"/>
            <a:ext cx="1379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4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Bahnschrift SemiBold Condensed</vt:lpstr>
      <vt:lpstr>Calibri</vt:lpstr>
      <vt:lpstr>Calibri Light</vt:lpstr>
      <vt:lpstr>Retrospect</vt:lpstr>
      <vt:lpstr>Dashboard POWER BI Manufacturer 2021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POWER BI Manufacturer Learning from Youtube</dc:title>
  <dc:creator>Aan Hisbullah</dc:creator>
  <cp:lastModifiedBy>Aan Hisbullah</cp:lastModifiedBy>
  <cp:revision>3</cp:revision>
  <dcterms:created xsi:type="dcterms:W3CDTF">2023-05-22T14:51:29Z</dcterms:created>
  <dcterms:modified xsi:type="dcterms:W3CDTF">2023-05-22T15:09:48Z</dcterms:modified>
</cp:coreProperties>
</file>