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7" r:id="rId4"/>
    <p:sldId id="266" r:id="rId5"/>
    <p:sldId id="257" r:id="rId6"/>
    <p:sldId id="258" r:id="rId7"/>
    <p:sldId id="259" r:id="rId8"/>
    <p:sldId id="260" r:id="rId9"/>
    <p:sldId id="261" r:id="rId10"/>
    <p:sldId id="263" r:id="rId11"/>
    <p:sldId id="264" r:id="rId12"/>
    <p:sldId id="265"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Game - </a:t>
            </a:r>
            <a:r>
              <a:rPr lang="en-IN" dirty="0" err="1" smtClean="0"/>
              <a:t>ColorCatch</a:t>
            </a:r>
            <a:endParaRPr lang="en-IN" dirty="0"/>
          </a:p>
        </p:txBody>
      </p:sp>
      <p:sp>
        <p:nvSpPr>
          <p:cNvPr id="3" name="Subtitle 2"/>
          <p:cNvSpPr>
            <a:spLocks noGrp="1"/>
          </p:cNvSpPr>
          <p:nvPr>
            <p:ph type="subTitle" idx="1"/>
          </p:nvPr>
        </p:nvSpPr>
        <p:spPr/>
        <p:txBody>
          <a:bodyPr/>
          <a:lstStyle/>
          <a:p>
            <a:r>
              <a:rPr lang="en-IN" dirty="0" smtClean="0"/>
              <a:t>By Anish Acharya</a:t>
            </a:r>
            <a:endParaRPr lang="en-IN" dirty="0"/>
          </a:p>
        </p:txBody>
      </p:sp>
    </p:spTree>
    <p:extLst>
      <p:ext uri="{BB962C8B-B14F-4D97-AF65-F5344CB8AC3E}">
        <p14:creationId xmlns:p14="http://schemas.microsoft.com/office/powerpoint/2010/main" val="232642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Complete UI</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136621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Game Pushed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214209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Change Control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41410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Credit Screen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210771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Autofit/>
          </a:bodyPr>
          <a:lstStyle/>
          <a:p>
            <a:pPr marL="0" indent="0">
              <a:buNone/>
            </a:pPr>
            <a:endParaRPr lang="en-IN" sz="1400" dirty="0" smtClean="0"/>
          </a:p>
          <a:p>
            <a:r>
              <a:rPr lang="en-US" sz="1400" dirty="0" smtClean="0"/>
              <a:t>A </a:t>
            </a:r>
            <a:r>
              <a:rPr lang="en-US" sz="1400" dirty="0"/>
              <a:t>software project means a lot of experience. In this section we summarize the experience gained by project team during development of “Color Catch</a:t>
            </a:r>
            <a:r>
              <a:rPr lang="en-US" sz="1400" dirty="0" smtClean="0"/>
              <a:t>”</a:t>
            </a:r>
            <a:endParaRPr lang="en-IN" sz="1400" dirty="0" smtClean="0"/>
          </a:p>
          <a:p>
            <a:pPr marL="0" indent="0">
              <a:buNone/>
            </a:pPr>
            <a:r>
              <a:rPr lang="en-US" sz="1400" dirty="0" smtClean="0"/>
              <a:t> </a:t>
            </a:r>
            <a:endParaRPr lang="en-IN" sz="1400" dirty="0" smtClean="0"/>
          </a:p>
          <a:p>
            <a:r>
              <a:rPr lang="en-US" sz="1400" dirty="0" smtClean="0"/>
              <a:t>We </a:t>
            </a:r>
            <a:r>
              <a:rPr lang="en-US" sz="1400" dirty="0"/>
              <a:t>learned a lot through this project. This project has sharpened our concept of Game engine, animation and the software-hardware interface. </a:t>
            </a:r>
            <a:endParaRPr lang="en-IN" sz="1400" dirty="0"/>
          </a:p>
          <a:p>
            <a:r>
              <a:rPr lang="en-US" sz="1400" dirty="0"/>
              <a:t>We learned a lot about different documentation. The piece of software we developed is intended to serve the gamers of the world. The success of this project may give pleasure to billions of game lovers among the universe. This project not only tested our technical skills but also our temperament. </a:t>
            </a:r>
            <a:endParaRPr lang="en-IN" sz="1400" dirty="0"/>
          </a:p>
          <a:p>
            <a:r>
              <a:rPr lang="en-US" sz="1400" dirty="0"/>
              <a:t>There were times that we almost lost hope but we recovered through constant concentration and hard work.</a:t>
            </a:r>
            <a:endParaRPr lang="en-IN" sz="1400" dirty="0"/>
          </a:p>
          <a:p>
            <a:r>
              <a:rPr lang="en-US" sz="1400" dirty="0"/>
              <a:t>If any kind of suggestion, improvements, more efficient development idea please feel free to communicate with us.</a:t>
            </a:r>
            <a:endParaRPr lang="en-IN" sz="1400" dirty="0"/>
          </a:p>
          <a:p>
            <a:endParaRPr lang="en-IN" sz="1400" dirty="0"/>
          </a:p>
        </p:txBody>
      </p:sp>
    </p:spTree>
    <p:extLst>
      <p:ext uri="{BB962C8B-B14F-4D97-AF65-F5344CB8AC3E}">
        <p14:creationId xmlns:p14="http://schemas.microsoft.com/office/powerpoint/2010/main" val="421620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Game – </a:t>
            </a:r>
            <a:r>
              <a:rPr lang="en-IN" dirty="0" err="1" smtClean="0"/>
              <a:t>ColorCatch</a:t>
            </a:r>
            <a:endParaRPr lang="en-IN" dirty="0"/>
          </a:p>
        </p:txBody>
      </p:sp>
      <p:sp>
        <p:nvSpPr>
          <p:cNvPr id="3" name="Content Placeholder 2"/>
          <p:cNvSpPr>
            <a:spLocks noGrp="1"/>
          </p:cNvSpPr>
          <p:nvPr>
            <p:ph idx="1"/>
          </p:nvPr>
        </p:nvSpPr>
        <p:spPr/>
        <p:txBody>
          <a:bodyPr/>
          <a:lstStyle/>
          <a:p>
            <a:r>
              <a:rPr lang="en-US" dirty="0"/>
              <a:t>“Color Catch” is a single-player game on the Cross-platform. The player(cube) will progress through levels which require precise manipulation of the environment, though the game Encourages creativity and daring via branching pathways. </a:t>
            </a:r>
            <a:endParaRPr lang="en-US" dirty="0" smtClean="0"/>
          </a:p>
          <a:p>
            <a:r>
              <a:rPr lang="en-US" dirty="0" smtClean="0"/>
              <a:t>The </a:t>
            </a:r>
            <a:r>
              <a:rPr lang="en-US" dirty="0"/>
              <a:t>episodic structure of the game facilitates the pace of the story. The player(cube) will increase the score by getting the same colored cube and the cube color also be changing. </a:t>
            </a:r>
            <a:endParaRPr lang="en-IN" dirty="0"/>
          </a:p>
        </p:txBody>
      </p:sp>
    </p:spTree>
    <p:extLst>
      <p:ext uri="{BB962C8B-B14F-4D97-AF65-F5344CB8AC3E}">
        <p14:creationId xmlns:p14="http://schemas.microsoft.com/office/powerpoint/2010/main" val="87532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457" y="2395241"/>
            <a:ext cx="7258555" cy="5049431"/>
          </a:xfrm>
        </p:spPr>
      </p:pic>
    </p:spTree>
    <p:extLst>
      <p:ext uri="{BB962C8B-B14F-4D97-AF65-F5344CB8AC3E}">
        <p14:creationId xmlns:p14="http://schemas.microsoft.com/office/powerpoint/2010/main" val="90403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218" y="965576"/>
            <a:ext cx="8761413" cy="706964"/>
          </a:xfrm>
        </p:spPr>
        <p:txBody>
          <a:bodyPr/>
          <a:lstStyle/>
          <a:p>
            <a:r>
              <a:rPr lang="en-IN" dirty="0" smtClean="0"/>
              <a:t>Activity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308" y="2103929"/>
            <a:ext cx="7566053" cy="4984694"/>
          </a:xfrm>
        </p:spPr>
      </p:pic>
    </p:spTree>
    <p:extLst>
      <p:ext uri="{BB962C8B-B14F-4D97-AF65-F5344CB8AC3E}">
        <p14:creationId xmlns:p14="http://schemas.microsoft.com/office/powerpoint/2010/main" val="2455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Welcome Screen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233456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241243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212847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194531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Level 4</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445" y="2603500"/>
            <a:ext cx="6073422" cy="3416300"/>
          </a:xfrm>
        </p:spPr>
      </p:pic>
    </p:spTree>
    <p:extLst>
      <p:ext uri="{BB962C8B-B14F-4D97-AF65-F5344CB8AC3E}">
        <p14:creationId xmlns:p14="http://schemas.microsoft.com/office/powerpoint/2010/main" val="760905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133</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Game - ColorCatch</vt:lpstr>
      <vt:lpstr>Game – ColorCatch</vt:lpstr>
      <vt:lpstr>Use case Diagram</vt:lpstr>
      <vt:lpstr>Activity Diagram</vt:lpstr>
      <vt:lpstr>Welcome Screen</vt:lpstr>
      <vt:lpstr>Level 1</vt:lpstr>
      <vt:lpstr>Level 2</vt:lpstr>
      <vt:lpstr>Level 3</vt:lpstr>
      <vt:lpstr>Level 4</vt:lpstr>
      <vt:lpstr>Level Complete UI</vt:lpstr>
      <vt:lpstr>Game Pushed</vt:lpstr>
      <vt:lpstr>Change Control</vt:lpstr>
      <vt:lpstr>Credit Screen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 Color Catch</dc:title>
  <dc:creator>anish acharya</dc:creator>
  <cp:lastModifiedBy>anish acharya</cp:lastModifiedBy>
  <cp:revision>5</cp:revision>
  <dcterms:created xsi:type="dcterms:W3CDTF">2017-10-09T18:42:16Z</dcterms:created>
  <dcterms:modified xsi:type="dcterms:W3CDTF">2017-10-09T19:15:07Z</dcterms:modified>
</cp:coreProperties>
</file>