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2" r:id="rId6"/>
    <p:sldId id="265" r:id="rId7"/>
    <p:sldId id="257" r:id="rId8"/>
    <p:sldId id="263" r:id="rId9"/>
    <p:sldId id="281" r:id="rId10"/>
    <p:sldId id="271" r:id="rId11"/>
    <p:sldId id="275" r:id="rId12"/>
    <p:sldId id="272" r:id="rId13"/>
    <p:sldId id="273" r:id="rId14"/>
    <p:sldId id="274" r:id="rId15"/>
    <p:sldId id="276" r:id="rId16"/>
    <p:sldId id="277" r:id="rId17"/>
    <p:sldId id="290" r:id="rId18"/>
    <p:sldId id="291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 autoAdjust="0"/>
    <p:restoredTop sz="86997" autoAdjust="0"/>
  </p:normalViewPr>
  <p:slideViewPr>
    <p:cSldViewPr snapToGrid="0">
      <p:cViewPr varScale="1">
        <p:scale>
          <a:sx n="102" d="100"/>
          <a:sy n="102" d="100"/>
        </p:scale>
        <p:origin x="9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6BB98-A12C-4797-BE32-D3178D82C30F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4959D-CA0B-4303-9778-722635AA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03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unity3d.com/unity/downloa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Cross Platform Game </a:t>
            </a: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Unity3D </a:t>
            </a:r>
            <a:r>
              <a:rPr lang="en-US" dirty="0"/>
              <a:t>and C#</a:t>
            </a:r>
          </a:p>
        </p:txBody>
      </p:sp>
    </p:spTree>
    <p:extLst>
      <p:ext uri="{BB962C8B-B14F-4D97-AF65-F5344CB8AC3E}">
        <p14:creationId xmlns:p14="http://schemas.microsoft.com/office/powerpoint/2010/main" val="2253138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</a:t>
            </a:r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Highlights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Favorites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Search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725" y="812800"/>
            <a:ext cx="4238625" cy="5095875"/>
          </a:xfrm>
        </p:spPr>
      </p:pic>
    </p:spTree>
    <p:extLst>
      <p:ext uri="{BB962C8B-B14F-4D97-AF65-F5344CB8AC3E}">
        <p14:creationId xmlns:p14="http://schemas.microsoft.com/office/powerpoint/2010/main" val="4182965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Hierarchy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294" y="1857375"/>
            <a:ext cx="4210050" cy="4000500"/>
          </a:xfrm>
        </p:spPr>
      </p:pic>
      <p:sp>
        <p:nvSpPr>
          <p:cNvPr id="5" name="Tex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Contains all </a:t>
            </a:r>
            <a:r>
              <a:rPr lang="en-US" dirty="0" err="1" smtClean="0"/>
              <a:t>GameObjects</a:t>
            </a:r>
            <a:r>
              <a:rPr lang="en-US" dirty="0" smtClean="0"/>
              <a:t> in the current scene.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Shows Parenting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Inherits movement and rotation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195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Inspector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09"/>
          <a:stretch/>
        </p:blipFill>
        <p:spPr>
          <a:xfrm>
            <a:off x="5955955" y="347484"/>
            <a:ext cx="4646003" cy="5666137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GameObjects</a:t>
            </a:r>
            <a:r>
              <a:rPr lang="en-US" dirty="0" smtClean="0"/>
              <a:t> are made up of multiple </a:t>
            </a:r>
            <a:r>
              <a:rPr lang="en-US" u="sng" dirty="0" smtClean="0"/>
              <a:t>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Public Properties of the Components can be manipulated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Icons</a:t>
            </a:r>
          </a:p>
        </p:txBody>
      </p:sp>
    </p:spTree>
    <p:extLst>
      <p:ext uri="{BB962C8B-B14F-4D97-AF65-F5344CB8AC3E}">
        <p14:creationId xmlns:p14="http://schemas.microsoft.com/office/powerpoint/2010/main" val="1144065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Game View</a:t>
            </a:r>
            <a:r>
              <a:rPr lang="en-US" dirty="0"/>
              <a:t> is rendered from the Camera(s) in your game.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055" y="2272513"/>
            <a:ext cx="7476850" cy="3596581"/>
          </a:xfrm>
        </p:spPr>
      </p:pic>
    </p:spTree>
    <p:extLst>
      <p:ext uri="{BB962C8B-B14F-4D97-AF65-F5344CB8AC3E}">
        <p14:creationId xmlns:p14="http://schemas.microsoft.com/office/powerpoint/2010/main" val="4260877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Scene View</a:t>
            </a:r>
            <a:r>
              <a:rPr lang="en-US" dirty="0" smtClean="0"/>
              <a:t> is your primary interaction surface with Unity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448" y="2261734"/>
            <a:ext cx="8734064" cy="371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99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GameObjects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object in your game is a </a:t>
            </a:r>
            <a:r>
              <a:rPr lang="en-US" dirty="0" err="1" smtClean="0"/>
              <a:t>GameObject</a:t>
            </a:r>
            <a:endParaRPr lang="en-US" dirty="0" smtClean="0"/>
          </a:p>
          <a:p>
            <a:r>
              <a:rPr lang="en-US" dirty="0" smtClean="0"/>
              <a:t>Without Components </a:t>
            </a:r>
            <a:r>
              <a:rPr lang="en-US" dirty="0" err="1" smtClean="0"/>
              <a:t>GameObjects</a:t>
            </a:r>
            <a:r>
              <a:rPr lang="en-US" dirty="0" smtClean="0"/>
              <a:t> are more of an organizational tool using Parenting</a:t>
            </a:r>
          </a:p>
          <a:p>
            <a:r>
              <a:rPr lang="en-US" dirty="0" err="1" smtClean="0"/>
              <a:t>GameObjects</a:t>
            </a:r>
            <a:r>
              <a:rPr lang="en-US" dirty="0" smtClean="0"/>
              <a:t> contain Components</a:t>
            </a:r>
          </a:p>
          <a:p>
            <a:r>
              <a:rPr lang="en-US" dirty="0" smtClean="0"/>
              <a:t>All </a:t>
            </a:r>
            <a:r>
              <a:rPr lang="en-US" dirty="0" err="1" smtClean="0"/>
              <a:t>GameObjects</a:t>
            </a:r>
            <a:r>
              <a:rPr lang="en-US" dirty="0" smtClean="0"/>
              <a:t> contain a Transform Components</a:t>
            </a:r>
          </a:p>
          <a:p>
            <a:pPr lvl="1"/>
            <a:r>
              <a:rPr lang="en-US" dirty="0" smtClean="0"/>
              <a:t>Transform Components tell Unity where to put the </a:t>
            </a:r>
            <a:r>
              <a:rPr lang="en-US" dirty="0" err="1" smtClean="0"/>
              <a:t>GameObject</a:t>
            </a:r>
            <a:r>
              <a:rPr lang="en-US" dirty="0" smtClean="0"/>
              <a:t> in the Scene, more later</a:t>
            </a:r>
          </a:p>
          <a:p>
            <a:pPr lvl="1"/>
            <a:r>
              <a:rPr lang="en-US" dirty="0" smtClean="0"/>
              <a:t>Transform are essential for Parenting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060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518" y="1845734"/>
            <a:ext cx="10058400" cy="4023360"/>
          </a:xfrm>
        </p:spPr>
        <p:txBody>
          <a:bodyPr/>
          <a:lstStyle/>
          <a:p>
            <a:r>
              <a:rPr lang="en-US" dirty="0" smtClean="0"/>
              <a:t>Components are the functional pieces of every </a:t>
            </a:r>
            <a:r>
              <a:rPr lang="en-US" dirty="0" err="1" smtClean="0"/>
              <a:t>GameObject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Component Properties can be changed by the Editor or Scripts.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Components can be; Added, Copied, Removed, </a:t>
            </a:r>
            <a:r>
              <a:rPr lang="en-US" dirty="0">
                <a:solidFill>
                  <a:schemeClr val="tx1"/>
                </a:solidFill>
              </a:rPr>
              <a:t>Reordered</a:t>
            </a:r>
            <a:r>
              <a:rPr lang="en-US" dirty="0" smtClean="0">
                <a:solidFill>
                  <a:schemeClr val="tx1"/>
                </a:solidFill>
              </a:rPr>
              <a:t>, Reset, and Required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Unity tries to choose the best Editor for the Properties. Hints or Custom Editors can be used with Properties to make the Inspector incredibly useful.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!Important</a:t>
            </a:r>
            <a:r>
              <a:rPr lang="en-US" dirty="0" smtClean="0"/>
              <a:t>: Changes made to the Unity while Running the Game are reverted once the Game is stopped. More on this when start looking at Scripts.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748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Exporting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Lets Take our app and ship it out to the Web</a:t>
            </a:r>
          </a:p>
          <a:p>
            <a:pPr lvl="1"/>
            <a:r>
              <a:rPr lang="en-US" dirty="0" err="1" smtClean="0"/>
              <a:t>Ctrl+Shift+B</a:t>
            </a:r>
            <a:endParaRPr lang="en-US" dirty="0" smtClean="0"/>
          </a:p>
          <a:p>
            <a:pPr lvl="1"/>
            <a:r>
              <a:rPr lang="en-US" dirty="0" smtClean="0"/>
              <a:t>Add Current (to add the current scene)</a:t>
            </a:r>
          </a:p>
          <a:p>
            <a:pPr lvl="1"/>
            <a:r>
              <a:rPr lang="en-US" dirty="0" smtClean="0"/>
              <a:t>Platform Web Player</a:t>
            </a:r>
          </a:p>
          <a:p>
            <a:pPr lvl="1"/>
            <a:r>
              <a:rPr lang="en-US" dirty="0" smtClean="0"/>
              <a:t>Switch Platform (if your current platform isn’t web)</a:t>
            </a:r>
          </a:p>
          <a:p>
            <a:pPr lvl="1"/>
            <a:r>
              <a:rPr lang="en-US" dirty="0" smtClean="0"/>
              <a:t>Create Folder “Web”</a:t>
            </a:r>
          </a:p>
          <a:p>
            <a:pPr lvl="1"/>
            <a:r>
              <a:rPr lang="en-US" dirty="0" smtClean="0"/>
              <a:t>Build And Run</a:t>
            </a:r>
          </a:p>
          <a:p>
            <a:pPr lvl="1"/>
            <a:endParaRPr 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35038" y="122238"/>
            <a:ext cx="3691216" cy="4022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080" y="4000500"/>
            <a:ext cx="4386619" cy="276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42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Exporting to Mobile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Well the web was nice, now lets kick it out to Android</a:t>
            </a:r>
          </a:p>
          <a:p>
            <a:pPr lvl="1"/>
            <a:r>
              <a:rPr lang="en-US" dirty="0" smtClean="0"/>
              <a:t>Create a Bundle Identifier</a:t>
            </a:r>
          </a:p>
          <a:p>
            <a:pPr lvl="1"/>
            <a:r>
              <a:rPr lang="en-US" dirty="0" err="1" smtClean="0"/>
              <a:t>Ctrl+Shift+B</a:t>
            </a:r>
            <a:endParaRPr lang="en-US" dirty="0"/>
          </a:p>
          <a:p>
            <a:pPr lvl="1"/>
            <a:r>
              <a:rPr lang="en-US" dirty="0" smtClean="0"/>
              <a:t>Platform Android</a:t>
            </a:r>
            <a:endParaRPr lang="en-US" dirty="0"/>
          </a:p>
          <a:p>
            <a:pPr lvl="1"/>
            <a:r>
              <a:rPr lang="en-US" dirty="0"/>
              <a:t>Switch Platform (if your current platform isn’t </a:t>
            </a:r>
            <a:r>
              <a:rPr lang="en-US" dirty="0" smtClean="0"/>
              <a:t>Android)</a:t>
            </a:r>
            <a:endParaRPr lang="en-US" dirty="0"/>
          </a:p>
          <a:p>
            <a:pPr lvl="1"/>
            <a:r>
              <a:rPr lang="en-US" dirty="0"/>
              <a:t>Create Folder </a:t>
            </a:r>
            <a:r>
              <a:rPr lang="en-US" dirty="0" smtClean="0"/>
              <a:t>“Android”</a:t>
            </a:r>
            <a:endParaRPr lang="en-US" dirty="0"/>
          </a:p>
          <a:p>
            <a:pPr lvl="1"/>
            <a:r>
              <a:rPr lang="en-US" dirty="0"/>
              <a:t>Build And </a:t>
            </a:r>
            <a:r>
              <a:rPr lang="en-US" dirty="0" smtClean="0"/>
              <a:t>Run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98621" y="104775"/>
            <a:ext cx="3857059" cy="617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67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your questions!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486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Anish Acharya</a:t>
            </a:r>
            <a:endParaRPr lang="en-US" dirty="0" smtClean="0"/>
          </a:p>
          <a:p>
            <a:r>
              <a:rPr lang="en-US" dirty="0" smtClean="0"/>
              <a:t>CEO@crazytech.eu.org</a:t>
            </a:r>
            <a:endParaRPr lang="en-US" dirty="0" smtClean="0"/>
          </a:p>
          <a:p>
            <a:r>
              <a:rPr lang="en-US" dirty="0" smtClean="0"/>
              <a:t>anish9978@gmail.com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00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developing production quality video games with Unity3D and C#</a:t>
            </a:r>
          </a:p>
          <a:p>
            <a:pPr lvl="1"/>
            <a:r>
              <a:rPr lang="en-US" dirty="0" smtClean="0"/>
              <a:t>Explore the Unity3D Interface</a:t>
            </a:r>
          </a:p>
          <a:p>
            <a:pPr lvl="1"/>
            <a:r>
              <a:rPr lang="en-US" dirty="0" smtClean="0"/>
              <a:t>Developing on a PC or Mac</a:t>
            </a:r>
          </a:p>
          <a:p>
            <a:pPr lvl="1"/>
            <a:r>
              <a:rPr lang="en-US" dirty="0" smtClean="0"/>
              <a:t>Unity and C#</a:t>
            </a:r>
          </a:p>
          <a:p>
            <a:pPr lvl="2"/>
            <a:r>
              <a:rPr lang="en-US" dirty="0" smtClean="0"/>
              <a:t>Scenes</a:t>
            </a:r>
          </a:p>
          <a:p>
            <a:pPr lvl="2"/>
            <a:r>
              <a:rPr lang="en-US" dirty="0" err="1" smtClean="0"/>
              <a:t>GameObjects</a:t>
            </a:r>
            <a:endParaRPr lang="en-US" dirty="0" smtClean="0"/>
          </a:p>
          <a:p>
            <a:pPr lvl="2"/>
            <a:r>
              <a:rPr lang="en-US" dirty="0" smtClean="0"/>
              <a:t>Components</a:t>
            </a:r>
          </a:p>
          <a:p>
            <a:pPr lvl="2"/>
            <a:r>
              <a:rPr lang="en-US" dirty="0" smtClean="0"/>
              <a:t>Scripts</a:t>
            </a:r>
          </a:p>
          <a:p>
            <a:pPr lvl="1"/>
            <a:r>
              <a:rPr lang="en-US" dirty="0" smtClean="0"/>
              <a:t>Deployment</a:t>
            </a:r>
          </a:p>
          <a:p>
            <a:pPr lvl="2"/>
            <a:r>
              <a:rPr lang="en-US" dirty="0"/>
              <a:t>PC/Mac</a:t>
            </a:r>
          </a:p>
          <a:p>
            <a:pPr lvl="2"/>
            <a:r>
              <a:rPr lang="en-US" dirty="0" smtClean="0"/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3195829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287" y="731838"/>
            <a:ext cx="5651500" cy="5257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You have been training for this your whole career!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19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Setup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Download and Install Unity3D 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unity3d.com/unity/download</a:t>
            </a:r>
            <a:r>
              <a:rPr lang="en-US" dirty="0" smtClean="0"/>
              <a:t> (</a:t>
            </a:r>
            <a:r>
              <a:rPr lang="en-US" dirty="0"/>
              <a:t>Hopefully </a:t>
            </a:r>
            <a:r>
              <a:rPr lang="en-US" dirty="0" smtClean="0"/>
              <a:t>I have brought along thumb drives)</a:t>
            </a:r>
          </a:p>
          <a:p>
            <a:r>
              <a:rPr lang="en-US" dirty="0" smtClean="0"/>
              <a:t>PC/MAC</a:t>
            </a:r>
          </a:p>
          <a:p>
            <a:pPr lvl="1"/>
            <a:r>
              <a:rPr lang="en-US" dirty="0" smtClean="0"/>
              <a:t>A Web Browser</a:t>
            </a:r>
          </a:p>
          <a:p>
            <a:r>
              <a:rPr lang="en-US" dirty="0" err="1" smtClean="0"/>
              <a:t>iOS</a:t>
            </a:r>
            <a:endParaRPr lang="en-US" dirty="0" smtClean="0"/>
          </a:p>
          <a:p>
            <a:pPr lvl="1"/>
            <a:r>
              <a:rPr lang="en-US" dirty="0" err="1" smtClean="0"/>
              <a:t>Xcode</a:t>
            </a:r>
            <a:endParaRPr lang="en-US" dirty="0" smtClean="0"/>
          </a:p>
          <a:p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Android SDK and JDK</a:t>
            </a:r>
          </a:p>
          <a:p>
            <a:r>
              <a:rPr lang="en-US" dirty="0" smtClean="0"/>
              <a:t>WP8</a:t>
            </a:r>
          </a:p>
          <a:p>
            <a:pPr lvl="1"/>
            <a:r>
              <a:rPr lang="en-US" dirty="0" smtClean="0"/>
              <a:t>WP8 SDK</a:t>
            </a:r>
          </a:p>
          <a:p>
            <a:r>
              <a:rPr lang="en-US" dirty="0" smtClean="0"/>
              <a:t>Most Importantly Have an Idea</a:t>
            </a:r>
          </a:p>
        </p:txBody>
      </p:sp>
    </p:spTree>
    <p:extLst>
      <p:ext uri="{BB962C8B-B14F-4D97-AF65-F5344CB8AC3E}">
        <p14:creationId xmlns:p14="http://schemas.microsoft.com/office/powerpoint/2010/main" val="401252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Editor</a:t>
            </a:r>
          </a:p>
          <a:p>
            <a:pPr lvl="1"/>
            <a:r>
              <a:rPr lang="en-US" dirty="0" smtClean="0"/>
              <a:t>Photoshop, Gimp, </a:t>
            </a:r>
            <a:r>
              <a:rPr lang="en-US" dirty="0" err="1" smtClean="0"/>
              <a:t>Paint.Net</a:t>
            </a:r>
            <a:endParaRPr lang="en-US" dirty="0" smtClean="0"/>
          </a:p>
          <a:p>
            <a:r>
              <a:rPr lang="en-US" dirty="0" smtClean="0"/>
              <a:t>Video Editor</a:t>
            </a:r>
          </a:p>
          <a:p>
            <a:pPr lvl="1"/>
            <a:r>
              <a:rPr lang="en-US" dirty="0" smtClean="0"/>
              <a:t>Adobe Premiere, </a:t>
            </a:r>
            <a:r>
              <a:rPr lang="en-US" dirty="0" err="1" smtClean="0"/>
              <a:t>Lightworks</a:t>
            </a:r>
            <a:endParaRPr lang="en-US" dirty="0" smtClean="0"/>
          </a:p>
          <a:p>
            <a:r>
              <a:rPr lang="en-US" dirty="0" smtClean="0"/>
              <a:t>3D Editor</a:t>
            </a:r>
          </a:p>
          <a:p>
            <a:pPr lvl="1"/>
            <a:r>
              <a:rPr lang="en-US" dirty="0" smtClean="0"/>
              <a:t>3ds Max, Blender</a:t>
            </a:r>
          </a:p>
          <a:p>
            <a:r>
              <a:rPr lang="en-US" dirty="0" smtClean="0"/>
              <a:t>Sound Editor</a:t>
            </a:r>
          </a:p>
          <a:p>
            <a:pPr lvl="1"/>
            <a:r>
              <a:rPr lang="en-US" dirty="0" smtClean="0"/>
              <a:t>Adobe Audition, Audacity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962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 3D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2" b="32688"/>
          <a:stretch/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Let us build a Voxel 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753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Unity3D Tour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Integrated Editor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425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to the Scene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us begin doing something!</a:t>
            </a:r>
          </a:p>
          <a:p>
            <a:pPr lvl="1"/>
            <a:r>
              <a:rPr lang="en-US" dirty="0" smtClean="0"/>
              <a:t>Examine the Camera</a:t>
            </a:r>
          </a:p>
          <a:p>
            <a:pPr lvl="1"/>
            <a:r>
              <a:rPr lang="en-US" dirty="0" smtClean="0"/>
              <a:t>Add a </a:t>
            </a:r>
            <a:r>
              <a:rPr lang="en-US" dirty="0" err="1" smtClean="0"/>
              <a:t>GameObject</a:t>
            </a:r>
            <a:r>
              <a:rPr lang="en-US" dirty="0" smtClean="0"/>
              <a:t> (Cube) to the </a:t>
            </a:r>
            <a:r>
              <a:rPr lang="en-US" u="sng" dirty="0" smtClean="0"/>
              <a:t>Hierarchy</a:t>
            </a:r>
          </a:p>
          <a:p>
            <a:pPr lvl="1"/>
            <a:r>
              <a:rPr lang="en-US" dirty="0" smtClean="0"/>
              <a:t>View the Cube within the </a:t>
            </a:r>
            <a:r>
              <a:rPr lang="en-US" u="sng" dirty="0" smtClean="0"/>
              <a:t>Scene</a:t>
            </a:r>
          </a:p>
          <a:p>
            <a:pPr lvl="1"/>
            <a:r>
              <a:rPr lang="en-US" dirty="0" smtClean="0"/>
              <a:t>View the Cube within the </a:t>
            </a:r>
            <a:r>
              <a:rPr lang="en-US" u="sng" dirty="0" smtClean="0"/>
              <a:t>Game</a:t>
            </a:r>
          </a:p>
          <a:p>
            <a:pPr lvl="1"/>
            <a:r>
              <a:rPr lang="en-US" dirty="0" smtClean="0"/>
              <a:t>View the Cube within the </a:t>
            </a:r>
            <a:r>
              <a:rPr lang="en-US" u="sng" dirty="0" smtClean="0"/>
              <a:t>Inspector</a:t>
            </a:r>
          </a:p>
          <a:p>
            <a:pPr lvl="1"/>
            <a:r>
              <a:rPr lang="en-US" dirty="0" smtClean="0"/>
              <a:t>View the Cube’s Gizmos</a:t>
            </a:r>
          </a:p>
          <a:p>
            <a:pPr lvl="1"/>
            <a:r>
              <a:rPr lang="en-US" dirty="0" smtClean="0"/>
              <a:t>Manipulate the Cube with the </a:t>
            </a:r>
            <a:r>
              <a:rPr lang="en-US" u="sng" dirty="0" smtClean="0"/>
              <a:t>Transform Tools </a:t>
            </a:r>
            <a:r>
              <a:rPr lang="en-US" dirty="0" smtClean="0"/>
              <a:t>(Pan, Transform, Rotate, Scale)</a:t>
            </a:r>
            <a:endParaRPr lang="en-US" u="sng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289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540</TotalTime>
  <Words>495</Words>
  <Application>Microsoft Office PowerPoint</Application>
  <PresentationFormat>Widescreen</PresentationFormat>
  <Paragraphs>103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Retrospect</vt:lpstr>
      <vt:lpstr>Cross Platform Game Development</vt:lpstr>
      <vt:lpstr>Who</vt:lpstr>
      <vt:lpstr>What</vt:lpstr>
      <vt:lpstr>Why</vt:lpstr>
      <vt:lpstr>The Setup</vt:lpstr>
      <vt:lpstr>Additional Tools</vt:lpstr>
      <vt:lpstr>Unity 3D</vt:lpstr>
      <vt:lpstr>Unity3D Tour</vt:lpstr>
      <vt:lpstr>Adding to the Scene</vt:lpstr>
      <vt:lpstr>Project Browser</vt:lpstr>
      <vt:lpstr>Hierarchy</vt:lpstr>
      <vt:lpstr>Inspector</vt:lpstr>
      <vt:lpstr>Game</vt:lpstr>
      <vt:lpstr>Scene</vt:lpstr>
      <vt:lpstr>GameObjects</vt:lpstr>
      <vt:lpstr>Components</vt:lpstr>
      <vt:lpstr>Exporting the Web</vt:lpstr>
      <vt:lpstr>Exporting to Mobile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Jerel Hass</dc:creator>
  <cp:lastModifiedBy>anish acharya</cp:lastModifiedBy>
  <cp:revision>56</cp:revision>
  <dcterms:created xsi:type="dcterms:W3CDTF">2014-04-02T01:32:33Z</dcterms:created>
  <dcterms:modified xsi:type="dcterms:W3CDTF">2017-08-07T14:25:42Z</dcterms:modified>
</cp:coreProperties>
</file>