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29" r:id="rId2"/>
    <p:sldId id="337" r:id="rId3"/>
    <p:sldId id="338" r:id="rId4"/>
    <p:sldId id="259" r:id="rId5"/>
    <p:sldId id="449" r:id="rId6"/>
    <p:sldId id="439" r:id="rId7"/>
    <p:sldId id="440" r:id="rId8"/>
    <p:sldId id="441" r:id="rId9"/>
    <p:sldId id="442" r:id="rId10"/>
    <p:sldId id="443" r:id="rId11"/>
    <p:sldId id="450" r:id="rId12"/>
    <p:sldId id="444" r:id="rId13"/>
    <p:sldId id="445" r:id="rId14"/>
    <p:sldId id="446" r:id="rId15"/>
    <p:sldId id="447" r:id="rId16"/>
    <p:sldId id="448" r:id="rId17"/>
    <p:sldId id="437" r:id="rId18"/>
    <p:sldId id="3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D121-AAFC-4C92-8EA5-2E2AC2163243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8397-8F6F-45B4-8909-AFC6033E4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0506-4240-4F71-9FC4-E0D4418E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FA45-0D9A-4ED9-BB6C-835D18EF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6C2-AA4D-43D0-A609-722CB49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A0F-44A1-45A7-8AF2-B3F99CE2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0137-3C87-4AAB-827F-424556D5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1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37D-CAEA-4B6F-90E2-12D1E8C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5722-4DC6-484C-B1AA-F978CC1D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342D-859C-4EB5-89EB-2B26456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C380-2D2B-49D1-8FD7-F2E2514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135E-AEF2-404A-BC09-651AFAD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6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EF14-B50A-4507-89FA-F02BD3BA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12525-F026-46A7-A7FE-C8BC7C0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2F82-DBC8-49C8-9ACB-057AC9B0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0BF1-0824-4AF0-8822-5EAE5B6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993E-0441-4949-A6D5-F40A2E1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DE-ED3C-4D36-B57D-D50BA61E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7D2E-5754-4C08-BFB6-7141ACA3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6273-6D74-4C7E-87AA-994A8BD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B096-667D-42B0-B63B-F920CC3D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7F5D-022F-4B98-968A-4E0F8D9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14C-9892-4771-AC0F-83CD587A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9DF8-B33A-4FBD-A6E9-AB3ABB8F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4660-0F07-48D8-96EE-52F2E82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3162-04FB-47B0-A274-FC6309FB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84DB-C569-43D3-8F65-C1F24D6A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A9E-9511-42AE-BF06-CACE7534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96E2-A802-4805-A880-0DD37CFF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A715-597C-4301-8736-3171CE83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7F48-A405-47B2-BB9C-5B8BAB4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BFE5-205E-4A22-A1AD-50C37876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0F4A-2375-4721-B68E-6031B5B5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285-5827-47D1-BA8A-6326F02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6E4D-3E17-4EAD-BB9D-37B536A8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5045-1102-459F-A91A-2E671D009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D417-AF0F-4159-8F7D-4910680A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E747C-BFC1-424D-9AE8-D773073E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729F4-3E90-4272-AE31-0E4D6E16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B40E-97B4-4EEC-93FA-BB3160DE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24C7-4CB3-441A-BAB9-AC0C3F79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957-EFF8-4502-97EB-4733570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EBAAB-25D9-4A98-BCAD-C84F2601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269F-4F39-478E-A7E9-F1569D9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8C5F-EF76-4012-8795-C7B3DEA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080D-8F73-453C-A470-103ACA51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7BB8-FE53-4033-BC12-EC4947E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2D54-875F-41DC-A5E6-53312772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D9E-B7AA-46F5-A19A-E444BCC0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39E-5B8B-4AB5-BC71-DBAE4F36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9518-CC57-486C-B3A5-F7935E19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D69-4854-4F5F-93CD-9A2BDBBA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1447-1EEC-47FD-BBDC-93B9D8BF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9450-0AD6-4CB6-85DC-412F70B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9AC-4023-42D1-B471-D71BE4B2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42F4-D7D9-4EE1-8B5D-DAAE9500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E2A1-C8F1-4E17-A93F-E9397A8E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2E40-3FA8-4D26-95A8-045CC4A5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12ED-4CFB-4D2D-A0B8-11BB3F47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9D7D-CE56-4FA3-B708-77C1A63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BB3E-E7EB-4978-BE77-1B8B5093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AF75-E4F6-4B5A-9044-36F26E59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D72B-02B8-4B17-9908-A46D786E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D04-38B7-44AB-8A5C-78F4D13CA9CB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248C-6B04-4FAD-BBC7-9A06E3FB1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66EA-3673-419C-8C7D-0A75EBED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71B77-BE9D-439C-96EA-06BA171E3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ATpRphjk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anishnaidu/milestone3" TargetMode="External"/><Relationship Id="rId4" Type="http://schemas.openxmlformats.org/officeDocument/2006/relationships/hyperlink" Target="https://twitter.com/AanishParuchuri/status/146419573252561715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A9FF2C-D6C6-4394-A2D4-48FB3049F8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tx1"/>
                </a:solidFill>
                <a:latin typeface="+mn-lt"/>
              </a:rPr>
              <a:t>INTERNSHIP AT DATAKALP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BFD26-EF64-40A4-AB77-BC31726115FD}"/>
              </a:ext>
            </a:extLst>
          </p:cNvPr>
          <p:cNvSpPr/>
          <p:nvPr/>
        </p:nvSpPr>
        <p:spPr>
          <a:xfrm>
            <a:off x="1325218" y="4702241"/>
            <a:ext cx="991741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DEPARTMENT OF COMPUTER SCIENCE ENGINEERING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BENNETT UNIVERSITY, GREATER NOIDA, 201310, UTTAR PRADESH, INDIA</a:t>
            </a:r>
          </a:p>
          <a:p>
            <a:pPr algn="ctr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E03BD6E-87DD-47D4-B555-BA346EC98D62}"/>
              </a:ext>
            </a:extLst>
          </p:cNvPr>
          <p:cNvSpPr txBox="1">
            <a:spLocks/>
          </p:cNvSpPr>
          <p:nvPr/>
        </p:nvSpPr>
        <p:spPr>
          <a:xfrm>
            <a:off x="4008163" y="1475714"/>
            <a:ext cx="3178450" cy="109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b="1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D8356-C220-40ED-82D6-1D7C20F3359C}"/>
              </a:ext>
            </a:extLst>
          </p:cNvPr>
          <p:cNvSpPr txBox="1"/>
          <p:nvPr/>
        </p:nvSpPr>
        <p:spPr>
          <a:xfrm>
            <a:off x="1492656" y="1475714"/>
            <a:ext cx="9339209" cy="419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Presented by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AANISH.P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E18CSE003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rgbClr val="002060"/>
                </a:solidFill>
              </a:rPr>
              <a:t>Guide 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Dr.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Kalpit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Desai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16EE0-F5FD-4357-A566-FC3B3BCBEC28}"/>
              </a:ext>
            </a:extLst>
          </p:cNvPr>
          <p:cNvSpPr txBox="1"/>
          <p:nvPr/>
        </p:nvSpPr>
        <p:spPr>
          <a:xfrm>
            <a:off x="3114261" y="4222280"/>
            <a:ext cx="6096000" cy="53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Submitted 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4821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Device Comparison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Comparison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Computation Measure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ASIC (Application specific integrated circuit)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Device Benchmarking for comparison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63C3-6377-45DC-B84C-BB2E8EA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Conclusions </a:t>
            </a:r>
          </a:p>
        </p:txBody>
      </p:sp>
    </p:spTree>
    <p:extLst>
      <p:ext uri="{BB962C8B-B14F-4D97-AF65-F5344CB8AC3E}">
        <p14:creationId xmlns:p14="http://schemas.microsoft.com/office/powerpoint/2010/main" val="289166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Performance  Gstreamer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block of many libraries</a:t>
            </a:r>
          </a:p>
        </p:txBody>
      </p:sp>
    </p:spTree>
    <p:extLst>
      <p:ext uri="{BB962C8B-B14F-4D97-AF65-F5344CB8AC3E}">
        <p14:creationId xmlns:p14="http://schemas.microsoft.com/office/powerpoint/2010/main" val="38337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Best Inference Python API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TensorRT is the best among all Python API’s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TensorRT is native and gives optimized GPU inference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TensorRT is NVidia device specific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TensorRT doesn’t support sequential models. </a:t>
            </a:r>
          </a:p>
        </p:txBody>
      </p:sp>
    </p:spTree>
    <p:extLst>
      <p:ext uri="{BB962C8B-B14F-4D97-AF65-F5344CB8AC3E}">
        <p14:creationId xmlns:p14="http://schemas.microsoft.com/office/powerpoint/2010/main" val="392168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Performance of DeepStream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DeepStream inference plugins are better optimized and couple of </a:t>
            </a:r>
            <a:r>
              <a:rPr lang="en-US" dirty="0" err="1"/>
              <a:t>mili</a:t>
            </a:r>
            <a:r>
              <a:rPr lang="en-US" dirty="0"/>
              <a:t> secs faster than TRT python engine.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DeepStream has media pipeline architecture making it easy for data encoding and decoding. </a:t>
            </a:r>
          </a:p>
        </p:txBody>
      </p:sp>
    </p:spTree>
    <p:extLst>
      <p:ext uri="{BB962C8B-B14F-4D97-AF65-F5344CB8AC3E}">
        <p14:creationId xmlns:p14="http://schemas.microsoft.com/office/powerpoint/2010/main" val="81813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Best Device for Deployment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ASIC and computation measure discrepancy.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 model inference estimation is difficult, need to run to verify.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Jetson Nano 4Gb variant is best suited for the product. </a:t>
            </a:r>
          </a:p>
        </p:txBody>
      </p:sp>
    </p:spTree>
    <p:extLst>
      <p:ext uri="{BB962C8B-B14F-4D97-AF65-F5344CB8AC3E}">
        <p14:creationId xmlns:p14="http://schemas.microsoft.com/office/powerpoint/2010/main" val="167113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Skills Acquired or Enhanced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Pycuda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TensorRT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Onnx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Gstreamer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Deepstream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Nvidia Jetson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12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9378604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YouTube Video, GitHub and Twitter Links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D27-3D72-435A-891C-4271FD25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481070"/>
            <a:ext cx="10515600" cy="4351338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https://youtu.be/5ATpRphjk80</a:t>
            </a:r>
            <a:endParaRPr lang="en-IN" dirty="0"/>
          </a:p>
          <a:p>
            <a:r>
              <a:rPr lang="en-IN" dirty="0">
                <a:hlinkClick r:id="rId4"/>
              </a:rPr>
              <a:t>https://twitter.com/AanishParuchuri/status/1464195732525617153</a:t>
            </a:r>
            <a:r>
              <a:rPr lang="en-IN" dirty="0"/>
              <a:t> </a:t>
            </a:r>
          </a:p>
          <a:p>
            <a:r>
              <a:rPr lang="en-IN" dirty="0">
                <a:hlinkClick r:id="rId5"/>
              </a:rPr>
              <a:t>https://github.com/aanishnaidu/milestone3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1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F271F-7B56-487E-8F8B-98B2980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72523"/>
            <a:ext cx="3071813" cy="111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 Please</a:t>
            </a:r>
            <a:b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7FF7-0BE0-4B59-B4CB-AD482439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999849"/>
          </a:xfrm>
        </p:spPr>
        <p:txBody>
          <a:bodyPr>
            <a:normAutofit/>
          </a:bodyPr>
          <a:lstStyle/>
          <a:p>
            <a:r>
              <a:rPr lang="en-IN" dirty="0"/>
              <a:t>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7AEF3-A032-475C-A499-1F402509E6B0}"/>
              </a:ext>
            </a:extLst>
          </p:cNvPr>
          <p:cNvSpPr txBox="1"/>
          <p:nvPr/>
        </p:nvSpPr>
        <p:spPr>
          <a:xfrm>
            <a:off x="484366" y="1228397"/>
            <a:ext cx="110523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40000" algn="just">
              <a:buFont typeface="+mj-lt"/>
              <a:buAutoNum type="romanUcPeriod"/>
            </a:pPr>
            <a:r>
              <a:rPr lang="en-US" sz="2000" dirty="0"/>
              <a:t>Introduction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000" dirty="0"/>
              <a:t>Objectives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000" dirty="0"/>
              <a:t>Work Done 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Gstreamer 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Inference API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Deepstream 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AWS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Device Comparison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000" dirty="0"/>
              <a:t>Outcome 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Performance  Gstreamer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Best Inference Python API 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Performance of DeepStream </a:t>
            </a:r>
          </a:p>
          <a:p>
            <a:pPr marL="1028700" lvl="1" indent="-540000" algn="just">
              <a:buFont typeface="+mj-lt"/>
              <a:buAutoNum type="romanUcPeriod"/>
            </a:pPr>
            <a:r>
              <a:rPr lang="en-US" sz="2000" dirty="0"/>
              <a:t>Best Device for Deployment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000" dirty="0"/>
              <a:t>Skills acquired </a:t>
            </a:r>
          </a:p>
        </p:txBody>
      </p:sp>
    </p:spTree>
    <p:extLst>
      <p:ext uri="{BB962C8B-B14F-4D97-AF65-F5344CB8AC3E}">
        <p14:creationId xmlns:p14="http://schemas.microsoft.com/office/powerpoint/2010/main" val="27975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610-E6CB-4265-86B7-F7D7774A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6" y="126586"/>
            <a:ext cx="10515600" cy="1325563"/>
          </a:xfrm>
        </p:spPr>
        <p:txBody>
          <a:bodyPr/>
          <a:lstStyle/>
          <a:p>
            <a:r>
              <a:rPr lang="en-US" sz="4400" dirty="0"/>
              <a:t>Brief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0A4A-2C94-4F73-AD40-DA43DE52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22042"/>
            <a:ext cx="10850218" cy="4190862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Started August 2nd, 2021</a:t>
            </a:r>
          </a:p>
          <a:p>
            <a:pPr algn="just"/>
            <a:r>
              <a:rPr lang="en-IN" b="1" dirty="0"/>
              <a:t>Edge device deployment Task</a:t>
            </a:r>
          </a:p>
          <a:p>
            <a:pPr algn="just"/>
            <a:r>
              <a:rPr lang="en-IN" b="1" dirty="0"/>
              <a:t>Data science models deployment </a:t>
            </a:r>
          </a:p>
          <a:p>
            <a:pPr algn="just"/>
            <a:r>
              <a:rPr lang="en-IN" b="1" dirty="0"/>
              <a:t>Platform comparison</a:t>
            </a:r>
          </a:p>
          <a:p>
            <a:pPr algn="just"/>
            <a:r>
              <a:rPr lang="en-IN" b="1" dirty="0"/>
              <a:t>AWS S3 maintenance and deployment 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475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Objectives (initial)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22042"/>
            <a:ext cx="10515600" cy="3594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of Gstreamer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custom Gstreamer plugins and pipelines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inference API comparison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Port model to Jetson platform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Port Vajra Hands to Jetson Nano </a:t>
            </a:r>
          </a:p>
        </p:txBody>
      </p:sp>
    </p:spTree>
    <p:extLst>
      <p:ext uri="{BB962C8B-B14F-4D97-AF65-F5344CB8AC3E}">
        <p14:creationId xmlns:p14="http://schemas.microsoft.com/office/powerpoint/2010/main" val="205869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63C3-6377-45DC-B84C-BB2E8EA8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 </a:t>
            </a:r>
          </a:p>
        </p:txBody>
      </p:sp>
    </p:spTree>
    <p:extLst>
      <p:ext uri="{BB962C8B-B14F-4D97-AF65-F5344CB8AC3E}">
        <p14:creationId xmlns:p14="http://schemas.microsoft.com/office/powerpoint/2010/main" val="33765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Gstreamer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22042"/>
            <a:ext cx="10515600" cy="3594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Made custom motion detection plugin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Made custom inference plugin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Made end to end media pipeline  </a:t>
            </a:r>
          </a:p>
        </p:txBody>
      </p:sp>
    </p:spTree>
    <p:extLst>
      <p:ext uri="{BB962C8B-B14F-4D97-AF65-F5344CB8AC3E}">
        <p14:creationId xmlns:p14="http://schemas.microsoft.com/office/powerpoint/2010/main" val="122656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Inference API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22042"/>
            <a:ext cx="10515600" cy="3594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Tested models 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Onnx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TF-TRT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Frozen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DeepStream</a:t>
            </a:r>
          </a:p>
        </p:txBody>
      </p:sp>
    </p:spTree>
    <p:extLst>
      <p:ext uri="{BB962C8B-B14F-4D97-AF65-F5344CB8AC3E}">
        <p14:creationId xmlns:p14="http://schemas.microsoft.com/office/powerpoint/2010/main" val="39664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DeepStream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Scripted custom model inference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Scripted custom object detector inference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TF-TRT hybrid model inference </a:t>
            </a:r>
          </a:p>
        </p:txBody>
      </p:sp>
    </p:spTree>
    <p:extLst>
      <p:ext uri="{BB962C8B-B14F-4D97-AF65-F5344CB8AC3E}">
        <p14:creationId xmlns:p14="http://schemas.microsoft.com/office/powerpoint/2010/main" val="69362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8043055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AWS Work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535106"/>
            <a:ext cx="10515600" cy="35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S3 Bucket download scripts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EC2 instance</a:t>
            </a:r>
          </a:p>
        </p:txBody>
      </p:sp>
    </p:spTree>
    <p:extLst>
      <p:ext uri="{BB962C8B-B14F-4D97-AF65-F5344CB8AC3E}">
        <p14:creationId xmlns:p14="http://schemas.microsoft.com/office/powerpoint/2010/main" val="18150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Arabic Typesetting</vt:lpstr>
      <vt:lpstr>Arial</vt:lpstr>
      <vt:lpstr>Arial Narrow</vt:lpstr>
      <vt:lpstr>Calibri</vt:lpstr>
      <vt:lpstr>Lato</vt:lpstr>
      <vt:lpstr>Wingdings</vt:lpstr>
      <vt:lpstr>Office Theme</vt:lpstr>
      <vt:lpstr>PowerPoint Presentation</vt:lpstr>
      <vt:lpstr>OUTLINE</vt:lpstr>
      <vt:lpstr>Brief </vt:lpstr>
      <vt:lpstr>Objectives (initial)</vt:lpstr>
      <vt:lpstr>Work Done </vt:lpstr>
      <vt:lpstr>Gstreamer </vt:lpstr>
      <vt:lpstr>Inference API </vt:lpstr>
      <vt:lpstr>DeepStream</vt:lpstr>
      <vt:lpstr>AWS Work </vt:lpstr>
      <vt:lpstr>Device Comparison </vt:lpstr>
      <vt:lpstr>Results and Conclusions </vt:lpstr>
      <vt:lpstr>Performance  Gstreamer </vt:lpstr>
      <vt:lpstr>Best Inference Python API </vt:lpstr>
      <vt:lpstr>Performance of DeepStream </vt:lpstr>
      <vt:lpstr>Best Device for Deployment </vt:lpstr>
      <vt:lpstr>Skills Acquired or Enhanced </vt:lpstr>
      <vt:lpstr>YouTube Video, GitHub and Twitter Links</vt:lpstr>
      <vt:lpstr>Question Please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BENNETT UNIVERSITY</dc:title>
  <dc:creator>Indrajeet Gupta</dc:creator>
  <cp:lastModifiedBy>AANISH P</cp:lastModifiedBy>
  <cp:revision>58</cp:revision>
  <dcterms:created xsi:type="dcterms:W3CDTF">2019-12-13T05:17:27Z</dcterms:created>
  <dcterms:modified xsi:type="dcterms:W3CDTF">2021-11-26T12:00:01Z</dcterms:modified>
</cp:coreProperties>
</file>