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7" autoAdjust="0"/>
  </p:normalViewPr>
  <p:slideViewPr>
    <p:cSldViewPr snapToGrid="0">
      <p:cViewPr>
        <p:scale>
          <a:sx n="84" d="100"/>
          <a:sy n="84" d="100"/>
        </p:scale>
        <p:origin x="629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48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9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5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7E5B5F-3F52-4DC8-B71F-8F28B5EF5911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EB76-DE21-42B5-BBDF-CF7D0F74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Car Insurance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r>
              <a:rPr lang="en-US" dirty="0" smtClean="0"/>
              <a:t>-Amulya Aankul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3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417320"/>
            <a:ext cx="10945368" cy="51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598741"/>
            <a:ext cx="10488168" cy="56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4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538924"/>
            <a:ext cx="9067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476250"/>
            <a:ext cx="80105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9575"/>
            <a:ext cx="100584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41448"/>
            <a:ext cx="9404723" cy="3575304"/>
          </a:xfrm>
        </p:spPr>
        <p:txBody>
          <a:bodyPr/>
          <a:lstStyle/>
          <a:p>
            <a:r>
              <a:rPr lang="en-US" dirty="0" smtClean="0"/>
              <a:t>								Thank </a:t>
            </a:r>
            <a:r>
              <a:rPr lang="en-US" dirty="0"/>
              <a:t>y</a:t>
            </a:r>
            <a:r>
              <a:rPr lang="en-US" dirty="0" smtClean="0"/>
              <a:t>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944" y="1399032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expect our cars to keep us and our families safe, but with a system of hundreds of moving parts, it is not uncommon for something to fail, often with dangerous results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www.powers-santola.com/wp-content/uploads/2015/06/shutterstock_106211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1" y="2971800"/>
            <a:ext cx="5211953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352"/>
            <a:ext cx="10515600" cy="564661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According to the National Highway Traffic Safety Administration (NHTSA), over 2.3 million people were injured in motor vehicle accidents during 2012 where a substantial number each year occur as the result of defective vehicle equipment or parts.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4" y="2313432"/>
            <a:ext cx="7415784" cy="37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smart car insurance plan which continuously detects the health of each part and notifies the customer when there is an unusual deviation from the normal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ages.clipartpanda.com/clipart-car-ncEgg5e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17" y="209980"/>
            <a:ext cx="1965961" cy="11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4176" y="1401690"/>
            <a:ext cx="1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3527" y="209980"/>
            <a:ext cx="26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Company</a:t>
            </a:r>
            <a:endParaRPr lang="en-US" dirty="0"/>
          </a:p>
        </p:txBody>
      </p:sp>
      <p:pic>
        <p:nvPicPr>
          <p:cNvPr id="2060" name="Picture 12" descr="http://cliparts.co/cliparts/di9/KXK/di9KXK6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84" y="4108868"/>
            <a:ext cx="2743073" cy="191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lipartguide.com/_named_clipart_images/0511-1111-0214-5927_Symbol_of_Insurance_Covering_a_Familys_Home_and_Auto_clipart_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27" y="594070"/>
            <a:ext cx="3438145" cy="22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previews.123rf.com/images/arcady31/arcady311206/arcady31120600034/14157918-Stop-the-engine-sign-Stock-Vector-pollution-air-environment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3" y="3529542"/>
            <a:ext cx="2158026" cy="215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emergency car clip 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18" y="4041439"/>
            <a:ext cx="30003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8943" y="5687568"/>
            <a:ext cx="241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Pollution control Department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7238" y="5549068"/>
            <a:ext cx="225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Emergency control Room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70848" y="6056900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Repair Shop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24237" y="658368"/>
            <a:ext cx="178308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597452" y="3054096"/>
            <a:ext cx="402336" cy="987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474174">
            <a:off x="2015458" y="915551"/>
            <a:ext cx="476684" cy="2511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11982" y="1771022"/>
            <a:ext cx="457197" cy="2101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9" y="1307592"/>
            <a:ext cx="805815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3312"/>
            <a:ext cx="8946541" cy="4895087"/>
          </a:xfrm>
        </p:spPr>
        <p:txBody>
          <a:bodyPr/>
          <a:lstStyle/>
          <a:p>
            <a:r>
              <a:rPr lang="en-US" dirty="0" smtClean="0"/>
              <a:t>Customer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Data </a:t>
            </a:r>
            <a:r>
              <a:rPr lang="en-US" dirty="0"/>
              <a:t>f</a:t>
            </a:r>
            <a:r>
              <a:rPr lang="en-US" dirty="0" smtClean="0"/>
              <a:t>rom the sensors present in the car.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History of data from the sensors.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History of repairs done and cost involved.</a:t>
            </a:r>
          </a:p>
          <a:p>
            <a:pPr marL="800100" lvl="1" indent="-342900">
              <a:buAutoNum type="arabicParenR"/>
            </a:pPr>
            <a:endParaRPr lang="en-US" dirty="0"/>
          </a:p>
          <a:p>
            <a:pPr marL="400050"/>
            <a:r>
              <a:rPr lang="en-US" dirty="0" smtClean="0"/>
              <a:t>Insurance company</a:t>
            </a:r>
          </a:p>
          <a:p>
            <a:pPr marL="857250" lvl="1" indent="-342900">
              <a:buAutoNum type="arabicParenR"/>
            </a:pPr>
            <a:r>
              <a:rPr lang="en-US" dirty="0" smtClean="0"/>
              <a:t>Receiving sensor data from customers</a:t>
            </a:r>
          </a:p>
          <a:p>
            <a:pPr marL="857250" lvl="1" indent="-342900">
              <a:buAutoNum type="arabicParenR"/>
            </a:pPr>
            <a:r>
              <a:rPr lang="en-US" dirty="0" smtClean="0"/>
              <a:t>Identification of faults and notification to customer.</a:t>
            </a:r>
          </a:p>
          <a:p>
            <a:pPr marL="857250" lvl="1" indent="-342900">
              <a:buAutoNum type="arabicParenR"/>
            </a:pPr>
            <a:r>
              <a:rPr lang="en-US" dirty="0" smtClean="0"/>
              <a:t>Assigning the nearest car repair shop to the customer according to the location.</a:t>
            </a:r>
          </a:p>
          <a:p>
            <a:pPr marL="857250" lvl="1" indent="-342900">
              <a:buAutoNum type="arabicParenR"/>
            </a:pPr>
            <a:r>
              <a:rPr lang="en-US" dirty="0" smtClean="0"/>
              <a:t>Calculation of the coverage provided. </a:t>
            </a:r>
          </a:p>
          <a:p>
            <a:pPr marL="800100" lvl="1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2024"/>
            <a:ext cx="8946541" cy="6056375"/>
          </a:xfrm>
        </p:spPr>
        <p:txBody>
          <a:bodyPr>
            <a:normAutofit/>
          </a:bodyPr>
          <a:lstStyle/>
          <a:p>
            <a:r>
              <a:rPr lang="en-US" dirty="0" smtClean="0"/>
              <a:t>Car Repair Shop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Receiving the request from the insurance company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Checking the car sensor data history of the car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Fixing the car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Calculation of the total cost involved in the repairing</a:t>
            </a:r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Pollution Control Department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Receiving the emission data from the customer.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Analyzing the data and sending an email warning to the customer for exceeding the permissible emission</a:t>
            </a:r>
          </a:p>
          <a:p>
            <a:pPr marL="57150" indent="0">
              <a:buNone/>
            </a:pPr>
            <a:endParaRPr lang="en-US" dirty="0" smtClean="0"/>
          </a:p>
          <a:p>
            <a:pPr marL="400050"/>
            <a:r>
              <a:rPr lang="en-US" dirty="0" smtClean="0"/>
              <a:t>Emergency Roles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Sending assistance to the customer in case of an emergency.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Calculation of exact address of the customer from the location provided by the car.</a:t>
            </a:r>
          </a:p>
        </p:txBody>
      </p:sp>
    </p:spTree>
    <p:extLst>
      <p:ext uri="{BB962C8B-B14F-4D97-AF65-F5344CB8AC3E}">
        <p14:creationId xmlns:p14="http://schemas.microsoft.com/office/powerpoint/2010/main" val="168435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249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Smart Car Insurance System</vt:lpstr>
      <vt:lpstr>What is the problem?</vt:lpstr>
      <vt:lpstr>PowerPoint Presentation</vt:lpstr>
      <vt:lpstr>What is the solution?</vt:lpstr>
      <vt:lpstr>PowerPoint Presentation</vt:lpstr>
      <vt:lpstr>PowerPoint Presentation</vt:lpstr>
      <vt:lpstr>Object model</vt:lpstr>
      <vt:lpstr>Key Roles</vt:lpstr>
      <vt:lpstr>PowerPoint Presentation</vt:lpstr>
      <vt:lpstr>Key Features</vt:lpstr>
      <vt:lpstr>PowerPoint Presentation</vt:lpstr>
      <vt:lpstr>PowerPoint Presentation</vt:lpstr>
      <vt:lpstr>PowerPoint Presentation</vt:lpstr>
      <vt:lpstr>PowerPoint Presentation</vt:lpstr>
      <vt:lpstr>        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Insurance System</dc:title>
  <dc:creator>Amulya Aankul</dc:creator>
  <cp:lastModifiedBy>Amulya Aankul</cp:lastModifiedBy>
  <cp:revision>14</cp:revision>
  <dcterms:created xsi:type="dcterms:W3CDTF">2015-12-11T03:24:02Z</dcterms:created>
  <dcterms:modified xsi:type="dcterms:W3CDTF">2015-12-11T06:39:18Z</dcterms:modified>
</cp:coreProperties>
</file>