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</p:sldMasterIdLst>
  <p:sldIdLst>
    <p:sldId id="256" r:id="rId3"/>
    <p:sldId id="261" r:id="rId4"/>
    <p:sldId id="260" r:id="rId5"/>
    <p:sldId id="259" r:id="rId6"/>
    <p:sldId id="262" r:id="rId7"/>
    <p:sldId id="272" r:id="rId8"/>
    <p:sldId id="270" r:id="rId9"/>
    <p:sldId id="273" r:id="rId10"/>
    <p:sldId id="271" r:id="rId11"/>
    <p:sldId id="274" r:id="rId12"/>
    <p:sldId id="281" r:id="rId13"/>
    <p:sldId id="289" r:id="rId14"/>
    <p:sldId id="258" r:id="rId15"/>
    <p:sldId id="275" r:id="rId16"/>
    <p:sldId id="280" r:id="rId17"/>
    <p:sldId id="264" r:id="rId18"/>
    <p:sldId id="276" r:id="rId19"/>
    <p:sldId id="277" r:id="rId20"/>
    <p:sldId id="278" r:id="rId21"/>
    <p:sldId id="279" r:id="rId22"/>
    <p:sldId id="282" r:id="rId23"/>
    <p:sldId id="285" r:id="rId24"/>
    <p:sldId id="284" r:id="rId25"/>
    <p:sldId id="287" r:id="rId26"/>
    <p:sldId id="286" r:id="rId27"/>
    <p:sldId id="288" r:id="rId28"/>
    <p:sldId id="263" r:id="rId29"/>
    <p:sldId id="290" r:id="rId30"/>
    <p:sldId id="291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B7008-0E8A-47CE-A664-EDAEE9BF0599}">
          <p14:sldIdLst>
            <p14:sldId id="256"/>
            <p14:sldId id="261"/>
            <p14:sldId id="260"/>
            <p14:sldId id="259"/>
            <p14:sldId id="262"/>
            <p14:sldId id="272"/>
            <p14:sldId id="270"/>
            <p14:sldId id="273"/>
            <p14:sldId id="271"/>
            <p14:sldId id="274"/>
            <p14:sldId id="281"/>
            <p14:sldId id="289"/>
            <p14:sldId id="258"/>
            <p14:sldId id="275"/>
            <p14:sldId id="280"/>
            <p14:sldId id="264"/>
            <p14:sldId id="276"/>
            <p14:sldId id="277"/>
            <p14:sldId id="278"/>
            <p14:sldId id="279"/>
            <p14:sldId id="282"/>
            <p14:sldId id="285"/>
            <p14:sldId id="284"/>
            <p14:sldId id="287"/>
            <p14:sldId id="286"/>
            <p14:sldId id="288"/>
            <p14:sldId id="263"/>
            <p14:sldId id="290"/>
            <p14:sldId id="29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57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9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9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7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9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CA09B4-7B63-4296-8C83-75FBAFEE80C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6E33A6-7B5E-461A-A8A7-3ABB792D50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6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850900"/>
            <a:ext cx="9144000" cy="1922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Traffic Signal Management using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8"/>
            <a:r>
              <a:rPr lang="en-US" dirty="0" smtClean="0"/>
              <a:t>			</a:t>
            </a:r>
            <a:r>
              <a:rPr lang="en-US" sz="3200" b="1" dirty="0" smtClean="0"/>
              <a:t>- Data Diggers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80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existing technology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Loops – Expensive to implement</a:t>
            </a:r>
          </a:p>
          <a:p>
            <a:r>
              <a:rPr lang="en-US" dirty="0" smtClean="0"/>
              <a:t>Infrared Sensors – Poor efficiency</a:t>
            </a:r>
          </a:p>
          <a:p>
            <a:r>
              <a:rPr lang="en-US" dirty="0" smtClean="0"/>
              <a:t>Image processing Technology – Dependent on weather condition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3453702"/>
            <a:ext cx="337185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66943">
            <a:off x="3845464" y="3930506"/>
            <a:ext cx="4776451" cy="16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838092" cy="22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913" y="120489"/>
            <a:ext cx="5164852" cy="233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0629" y="2220687"/>
            <a:ext cx="5888334" cy="194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5363" y="2849385"/>
            <a:ext cx="4821237" cy="257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" y="4280598"/>
            <a:ext cx="5093258" cy="197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4444"/>
            <a:ext cx="11760200" cy="6629400"/>
          </a:xfrm>
        </p:spPr>
      </p:pic>
    </p:spTree>
    <p:extLst>
      <p:ext uri="{BB962C8B-B14F-4D97-AF65-F5344CB8AC3E}">
        <p14:creationId xmlns:p14="http://schemas.microsoft.com/office/powerpoint/2010/main" val="37350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7" y="592853"/>
            <a:ext cx="9867482" cy="5506497"/>
          </a:xfrm>
        </p:spPr>
      </p:pic>
    </p:spTree>
    <p:extLst>
      <p:ext uri="{BB962C8B-B14F-4D97-AF65-F5344CB8AC3E}">
        <p14:creationId xmlns:p14="http://schemas.microsoft.com/office/powerpoint/2010/main" val="9211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690" y="1105319"/>
            <a:ext cx="10560817" cy="40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9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52588"/>
            <a:ext cx="113284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9" y="542612"/>
            <a:ext cx="10168932" cy="215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9" y="2693901"/>
            <a:ext cx="99250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3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3" y="2815265"/>
            <a:ext cx="1066800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63" y="503780"/>
            <a:ext cx="11449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2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5" y="1426866"/>
            <a:ext cx="11801475" cy="32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Traffic Signal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a time-based </a:t>
            </a:r>
            <a:r>
              <a:rPr lang="en-US" dirty="0" smtClean="0"/>
              <a:t>systems</a:t>
            </a:r>
          </a:p>
          <a:p>
            <a:r>
              <a:rPr lang="en-US" dirty="0"/>
              <a:t>Traffic Congestion </a:t>
            </a:r>
          </a:p>
          <a:p>
            <a:r>
              <a:rPr lang="en-US" dirty="0"/>
              <a:t>Accidents</a:t>
            </a:r>
          </a:p>
          <a:p>
            <a:r>
              <a:rPr lang="en-US" dirty="0"/>
              <a:t>Waste of time, Property damage, environmental pollution</a:t>
            </a:r>
          </a:p>
          <a:p>
            <a:r>
              <a:rPr lang="en-US" dirty="0"/>
              <a:t>Ultimately and slowly leads to huge financial </a:t>
            </a:r>
            <a:r>
              <a:rPr lang="en-US" dirty="0" smtClean="0"/>
              <a:t>losses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548640"/>
            <a:ext cx="10533888" cy="56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37744"/>
            <a:ext cx="10424160" cy="59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3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" y="164592"/>
            <a:ext cx="10991088" cy="5704397"/>
          </a:xfrm>
        </p:spPr>
      </p:pic>
    </p:spTree>
    <p:extLst>
      <p:ext uri="{BB962C8B-B14F-4D97-AF65-F5344CB8AC3E}">
        <p14:creationId xmlns:p14="http://schemas.microsoft.com/office/powerpoint/2010/main" val="165888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8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383164"/>
            <a:ext cx="11455121" cy="5866912"/>
          </a:xfrm>
        </p:spPr>
      </p:pic>
    </p:spTree>
    <p:extLst>
      <p:ext uri="{BB962C8B-B14F-4D97-AF65-F5344CB8AC3E}">
        <p14:creationId xmlns:p14="http://schemas.microsoft.com/office/powerpoint/2010/main" val="250057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9" y="160775"/>
            <a:ext cx="11213961" cy="58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57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90919"/>
            <a:ext cx="11083331" cy="56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Every car has an IP Address and has internet connection</a:t>
            </a:r>
          </a:p>
          <a:p>
            <a:r>
              <a:rPr lang="en-US" dirty="0" smtClean="0"/>
              <a:t>2)  </a:t>
            </a:r>
            <a:r>
              <a:rPr lang="en-US" dirty="0"/>
              <a:t>Sensors that calculate the number of cars in a particular lane in a street using the IP address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3)  </a:t>
            </a:r>
            <a:r>
              <a:rPr lang="en-US" dirty="0"/>
              <a:t>Sensors that can detect car IP addresses up to 100 meter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4) </a:t>
            </a:r>
            <a:r>
              <a:rPr lang="en-US" dirty="0"/>
              <a:t>Each road in an intersection has six lanes (three lanes for each direction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5) Every crossing is a 4 way.</a:t>
            </a:r>
          </a:p>
          <a:p>
            <a:r>
              <a:rPr lang="en-US" dirty="0"/>
              <a:t>6</a:t>
            </a:r>
            <a:r>
              <a:rPr lang="en-US" dirty="0" smtClean="0"/>
              <a:t>) The cars are on the correct lane according to the directions.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5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1) Providing </a:t>
            </a:r>
            <a:r>
              <a:rPr lang="en-US" dirty="0"/>
              <a:t>a phone interface to the user with SMS facility to those who wish to obtain the </a:t>
            </a:r>
            <a:r>
              <a:rPr lang="en-US" dirty="0" smtClean="0"/>
              <a:t>latest traffic </a:t>
            </a:r>
            <a:r>
              <a:rPr lang="en-US" dirty="0"/>
              <a:t>information on congested roads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2) Communication between the subsequent traffic lights in case the emergency vehicle is approaching.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3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8475"/>
          </a:xfrm>
        </p:spPr>
        <p:txBody>
          <a:bodyPr/>
          <a:lstStyle/>
          <a:p>
            <a:r>
              <a:rPr lang="en-US" dirty="0" smtClean="0"/>
              <a:t>Managing the Traffic based on the density of the car present on each lane using </a:t>
            </a:r>
            <a:r>
              <a:rPr lang="en-US" dirty="0" err="1"/>
              <a:t>I</a:t>
            </a:r>
            <a:r>
              <a:rPr lang="en-US" dirty="0" err="1" smtClean="0"/>
              <a:t>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Providing a mechanism for the occurrence of the emergency vehicle</a:t>
            </a:r>
          </a:p>
          <a:p>
            <a:r>
              <a:rPr lang="en-US" dirty="0" smtClean="0"/>
              <a:t>Providing Real Time Traffic information to the Users.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1400" lvl="6" indent="0">
              <a:buNone/>
            </a:pPr>
            <a:r>
              <a:rPr lang="en-US" sz="9000" b="1" dirty="0" smtClean="0">
                <a:solidFill>
                  <a:srgbClr val="FF0000"/>
                </a:solidFill>
              </a:rPr>
              <a:t>	THANK </a:t>
            </a:r>
            <a:r>
              <a:rPr lang="en-US" sz="9000" b="1" dirty="0">
                <a:solidFill>
                  <a:srgbClr val="FF0000"/>
                </a:solidFill>
              </a:rPr>
              <a:t>YOU!!!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20219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ct val="10000"/>
              </a:spcAft>
              <a:buNone/>
              <a:defRPr/>
            </a:pPr>
            <a:r>
              <a:rPr lang="en-US" sz="3600" dirty="0"/>
              <a:t> </a:t>
            </a:r>
            <a:r>
              <a:rPr lang="en-US" sz="3600" dirty="0" smtClean="0"/>
              <a:t>			</a:t>
            </a:r>
            <a:r>
              <a:rPr lang="en-US" sz="3600" dirty="0"/>
              <a:t> </a:t>
            </a:r>
            <a:r>
              <a:rPr lang="en-US" sz="3600" dirty="0" smtClean="0"/>
              <a:t>	</a:t>
            </a:r>
            <a:r>
              <a:rPr lang="en-US" dirty="0" smtClean="0">
                <a:latin typeface="Arial Narrow" pitchFamily="34" charset="0"/>
              </a:rPr>
              <a:t>Less </a:t>
            </a:r>
            <a:r>
              <a:rPr lang="en-US" dirty="0">
                <a:latin typeface="Arial Narrow" pitchFamily="34" charset="0"/>
              </a:rPr>
              <a:t>Congestion </a:t>
            </a:r>
          </a:p>
          <a:p>
            <a:pPr>
              <a:lnSpc>
                <a:spcPct val="150000"/>
              </a:lnSpc>
              <a:spcAft>
                <a:spcPct val="10000"/>
              </a:spcAft>
              <a:buNone/>
              <a:defRPr/>
            </a:pP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			</a:t>
            </a: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Improved </a:t>
            </a:r>
            <a:r>
              <a:rPr lang="en-US" dirty="0">
                <a:latin typeface="Arial Narrow" pitchFamily="34" charset="0"/>
              </a:rPr>
              <a:t>Fuel Consumption</a:t>
            </a:r>
            <a:r>
              <a:rPr lang="en-US" dirty="0"/>
              <a:t>  </a:t>
            </a:r>
          </a:p>
          <a:p>
            <a:pPr>
              <a:lnSpc>
                <a:spcPct val="150000"/>
              </a:lnSpc>
              <a:spcAft>
                <a:spcPct val="10000"/>
              </a:spcAft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smtClean="0">
                <a:latin typeface="Arial Narrow" pitchFamily="34" charset="0"/>
              </a:rPr>
              <a:t>			</a:t>
            </a: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Vehicle </a:t>
            </a:r>
            <a:r>
              <a:rPr lang="en-US" dirty="0">
                <a:latin typeface="Arial Narrow" pitchFamily="34" charset="0"/>
              </a:rPr>
              <a:t>Emissions Reduced</a:t>
            </a:r>
          </a:p>
          <a:p>
            <a:pPr>
              <a:lnSpc>
                <a:spcPct val="150000"/>
              </a:lnSpc>
              <a:spcAft>
                <a:spcPct val="10000"/>
              </a:spcAft>
              <a:buNone/>
              <a:defRPr/>
            </a:pPr>
            <a:r>
              <a:rPr lang="en-US" dirty="0"/>
              <a:t>			    </a:t>
            </a:r>
            <a:r>
              <a:rPr lang="en-US" dirty="0" smtClean="0"/>
              <a:t>		 </a:t>
            </a:r>
            <a:r>
              <a:rPr lang="en-US" dirty="0" smtClean="0">
                <a:latin typeface="Arial Narrow" pitchFamily="34" charset="0"/>
              </a:rPr>
              <a:t>Improved </a:t>
            </a:r>
            <a:r>
              <a:rPr lang="en-US" dirty="0">
                <a:latin typeface="Arial Narrow" pitchFamily="34" charset="0"/>
              </a:rPr>
              <a:t>Air Quality</a:t>
            </a:r>
            <a:r>
              <a:rPr lang="en-US" dirty="0"/>
              <a:t> 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493559" y="3189477"/>
            <a:ext cx="1371600" cy="667937"/>
          </a:xfrm>
          <a:prstGeom prst="curvedLeftArrow">
            <a:avLst>
              <a:gd name="adj1" fmla="val 15120"/>
              <a:gd name="adj2" fmla="val 35120"/>
              <a:gd name="adj3" fmla="val 42857"/>
            </a:avLst>
          </a:prstGeom>
          <a:solidFill>
            <a:srgbClr val="EA1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118756">
            <a:off x="3383374" y="3505570"/>
            <a:ext cx="953070" cy="1438184"/>
          </a:xfrm>
          <a:prstGeom prst="curvedUpArrow">
            <a:avLst>
              <a:gd name="adj1" fmla="val 29490"/>
              <a:gd name="adj2" fmla="val 121730"/>
              <a:gd name="adj3" fmla="val 35134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 rot="20682997">
            <a:off x="3683251" y="2528243"/>
            <a:ext cx="900946" cy="943231"/>
          </a:xfrm>
          <a:prstGeom prst="curvedRightArrow">
            <a:avLst>
              <a:gd name="adj1" fmla="val 21854"/>
              <a:gd name="adj2" fmla="val 60262"/>
              <a:gd name="adj3" fmla="val 31380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existing technology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Loops – Expensive to implement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20" y="2690048"/>
            <a:ext cx="3810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existing technology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Loops – Expensive to implement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49" y="2718541"/>
            <a:ext cx="3810000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66943">
            <a:off x="2907499" y="2946617"/>
            <a:ext cx="6896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existing technology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Loops – Expensive to implement</a:t>
            </a:r>
          </a:p>
          <a:p>
            <a:r>
              <a:rPr lang="en-US" dirty="0" smtClean="0"/>
              <a:t>Infrared Sensors – Poor efficiency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25" y="3031748"/>
            <a:ext cx="5307781" cy="32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existing technology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Loops – Expensive to implement</a:t>
            </a:r>
          </a:p>
          <a:p>
            <a:r>
              <a:rPr lang="en-US" dirty="0" smtClean="0"/>
              <a:t>Infrared Sensors – Poor efficiency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25" y="3031748"/>
            <a:ext cx="5307781" cy="328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66943">
            <a:off x="1837418" y="3340155"/>
            <a:ext cx="6896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existing technology fails?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Loops – Expensive to implement</a:t>
            </a:r>
          </a:p>
          <a:p>
            <a:r>
              <a:rPr lang="en-US" dirty="0" smtClean="0"/>
              <a:t>Infrared Sensors – Poor efficiency</a:t>
            </a:r>
          </a:p>
          <a:p>
            <a:r>
              <a:rPr lang="en-US" dirty="0" smtClean="0"/>
              <a:t>Image processing Technology – Dependent on weather condition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3453702"/>
            <a:ext cx="3371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325</TotalTime>
  <Words>317</Words>
  <Application>Microsoft Office PowerPoint</Application>
  <PresentationFormat>Widescreen</PresentationFormat>
  <Paragraphs>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Narrow</vt:lpstr>
      <vt:lpstr>Calibri</vt:lpstr>
      <vt:lpstr>Calibri Light</vt:lpstr>
      <vt:lpstr>Wingdings 2</vt:lpstr>
      <vt:lpstr>HDOfficeLightV0</vt:lpstr>
      <vt:lpstr>Retrospect</vt:lpstr>
      <vt:lpstr>Dynamic Traffic Signal Management using IOT</vt:lpstr>
      <vt:lpstr>Present Traffic Signal control system</vt:lpstr>
      <vt:lpstr>What are we doing?</vt:lpstr>
      <vt:lpstr>What are we doing?</vt:lpstr>
      <vt:lpstr>Why existing technology fails?</vt:lpstr>
      <vt:lpstr>Why existing technology fails?</vt:lpstr>
      <vt:lpstr>Why existing technology fails?</vt:lpstr>
      <vt:lpstr>Why existing technology fails?</vt:lpstr>
      <vt:lpstr>Why existing technology fails?</vt:lpstr>
      <vt:lpstr>Why existing technology fails?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Management using IOT</dc:title>
  <dc:creator>Amulya Aankul</dc:creator>
  <cp:lastModifiedBy>Amulya Aankul</cp:lastModifiedBy>
  <cp:revision>30</cp:revision>
  <dcterms:created xsi:type="dcterms:W3CDTF">2015-12-08T22:39:36Z</dcterms:created>
  <dcterms:modified xsi:type="dcterms:W3CDTF">2015-12-10T01:44:00Z</dcterms:modified>
</cp:coreProperties>
</file>