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505-ACC2-4ACF-80D1-87C227C74563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5AFDB-5781-4B94-8A37-852DF20E7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// Programa para demonstrar o porque precisamos de uma namespace 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 </a:t>
            </a:r>
          </a:p>
          <a:p>
            <a:r>
              <a:rPr lang="pt-BR" dirty="0"/>
              <a:t>{ 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; </a:t>
            </a:r>
          </a:p>
          <a:p>
            <a:r>
              <a:rPr lang="pt-BR" dirty="0"/>
              <a:t>    </a:t>
            </a:r>
            <a:r>
              <a:rPr lang="pt-BR" dirty="0" err="1"/>
              <a:t>value</a:t>
            </a:r>
            <a:r>
              <a:rPr lang="pt-BR" dirty="0"/>
              <a:t> = 0; </a:t>
            </a:r>
          </a:p>
          <a:p>
            <a:r>
              <a:rPr lang="pt-BR" dirty="0"/>
              <a:t>   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; // O erro ocorre aqui</a:t>
            </a:r>
          </a:p>
          <a:p>
            <a:r>
              <a:rPr lang="pt-BR" dirty="0"/>
              <a:t>    </a:t>
            </a:r>
            <a:r>
              <a:rPr lang="pt-BR" dirty="0" err="1"/>
              <a:t>value</a:t>
            </a:r>
            <a:r>
              <a:rPr lang="pt-BR" dirty="0"/>
              <a:t> = 0.0; </a:t>
            </a:r>
          </a:p>
          <a:p>
            <a:r>
              <a:rPr lang="pt-BR" dirty="0"/>
              <a:t>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5AFDB-5781-4B94-8A37-852DF20E7FF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14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94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8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31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4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42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03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04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12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49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1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9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28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4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32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6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namespace-in-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BAE4-3D42-4361-807B-C75929503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2B51E-94A3-48DA-B800-2669AC5A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57570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167B2-17AC-4881-9FB2-C7F1EDD0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 de termos namespace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0AF5A4-7ABD-415F-956D-D02D92E1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71" y="1539024"/>
            <a:ext cx="7686675" cy="4552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93B7E7-F66E-4DD0-BFEB-7D92A3C5C89B}"/>
              </a:ext>
            </a:extLst>
          </p:cNvPr>
          <p:cNvSpPr txBox="1"/>
          <p:nvPr/>
        </p:nvSpPr>
        <p:spPr>
          <a:xfrm>
            <a:off x="6381351" y="5786735"/>
            <a:ext cx="2606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Não posso utilizar um </a:t>
            </a:r>
          </a:p>
          <a:p>
            <a:r>
              <a:rPr lang="pt-BR" i="1" dirty="0"/>
              <a:t>Mesmo nome de variável </a:t>
            </a:r>
          </a:p>
          <a:p>
            <a:r>
              <a:rPr lang="pt-BR" i="1" dirty="0"/>
              <a:t>Dentro de uma escopo. </a:t>
            </a:r>
          </a:p>
        </p:txBody>
      </p:sp>
    </p:spTree>
    <p:extLst>
      <p:ext uri="{BB962C8B-B14F-4D97-AF65-F5344CB8AC3E}">
        <p14:creationId xmlns:p14="http://schemas.microsoft.com/office/powerpoint/2010/main" val="347666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E941E-C57C-475D-9AD3-F11C533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de um namespace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3EF0C5-C5F0-404D-9CA0-C3BF10D5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197"/>
            <a:ext cx="7796753" cy="48366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AE4AF0-E28E-4676-BEDB-A8C9BE8142A8}"/>
              </a:ext>
            </a:extLst>
          </p:cNvPr>
          <p:cNvSpPr txBox="1"/>
          <p:nvPr/>
        </p:nvSpPr>
        <p:spPr>
          <a:xfrm>
            <a:off x="5731503" y="2330666"/>
            <a:ext cx="349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Utilizando o mesmo nome </a:t>
            </a:r>
          </a:p>
          <a:p>
            <a:r>
              <a:rPr lang="pt-BR" i="1" dirty="0"/>
              <a:t>De variável a partir do namespace </a:t>
            </a:r>
          </a:p>
        </p:txBody>
      </p:sp>
    </p:spTree>
    <p:extLst>
      <p:ext uri="{BB962C8B-B14F-4D97-AF65-F5344CB8AC3E}">
        <p14:creationId xmlns:p14="http://schemas.microsoft.com/office/powerpoint/2010/main" val="14961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0C2A4-42C7-47E6-95B1-E40B439E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Criação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B1F59-BC3D-4FD7-A728-0383D3BF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613"/>
            <a:ext cx="10515600" cy="1040123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namespaces</a:t>
            </a:r>
            <a:r>
              <a:rPr lang="pt-BR" dirty="0"/>
              <a:t> permitem o agrupamento de entidades, logo estes possibilitam a </a:t>
            </a:r>
          </a:p>
          <a:p>
            <a:pPr marL="0" indent="0">
              <a:buNone/>
            </a:pPr>
            <a:r>
              <a:rPr lang="pt-BR" dirty="0"/>
              <a:t>utilização de suas implementações nos algoritmos. </a:t>
            </a:r>
          </a:p>
        </p:txBody>
      </p:sp>
    </p:spTree>
    <p:extLst>
      <p:ext uri="{BB962C8B-B14F-4D97-AF65-F5344CB8AC3E}">
        <p14:creationId xmlns:p14="http://schemas.microsoft.com/office/powerpoint/2010/main" val="30652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0A619-E026-42EB-8C2A-7B069CD9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8578"/>
          </a:xfrm>
        </p:spPr>
        <p:txBody>
          <a:bodyPr/>
          <a:lstStyle/>
          <a:p>
            <a:r>
              <a:rPr lang="pt-BR" dirty="0"/>
              <a:t>Criação de namespace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C537D7-0D3A-4ABD-A1D2-06D1B57C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95532" cy="50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ABB6-48B4-4B9F-8802-17254DAA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com namespace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CD6F3B-1338-40CF-80B1-7AAE6934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0" y="1527130"/>
            <a:ext cx="5646655" cy="52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5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16614-2A44-4A02-95CF-CB8BFB70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métodos podem ser definidos fora do namespace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53A0E6-EC62-4F98-9AA2-FE9A0E74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07" y="1688331"/>
            <a:ext cx="3742867" cy="49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1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5622C-0D55-44BE-9604-95291550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 - externos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169CAB-F3CB-48F7-80FD-D0DF36DB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63474"/>
            <a:ext cx="5418666" cy="19947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DC88AE-EA1C-4246-B89C-3C49D3A2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60" y="3750073"/>
            <a:ext cx="3385566" cy="28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0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4F439-9073-49C5-9016-ECE0F1D8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037DE-C3DF-4B6C-9FDF-152147EA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https://www.geeksforgeeks.org/namespace-in-c/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723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123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Facetado</vt:lpstr>
      <vt:lpstr>C++ </vt:lpstr>
      <vt:lpstr>Necessidade de termos namespace</vt:lpstr>
      <vt:lpstr>Utilização de um namespace</vt:lpstr>
      <vt:lpstr>Definição e Criação</vt:lpstr>
      <vt:lpstr>Criação de namespace</vt:lpstr>
      <vt:lpstr>Classes com namespace</vt:lpstr>
      <vt:lpstr>Os métodos podem ser definidos fora do namespace</vt:lpstr>
      <vt:lpstr>Namespaces - externos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</dc:title>
  <dc:creator>André Luiz da Silva</dc:creator>
  <cp:lastModifiedBy>André Luiz da Silva</cp:lastModifiedBy>
  <cp:revision>21</cp:revision>
  <dcterms:created xsi:type="dcterms:W3CDTF">2020-06-23T10:46:41Z</dcterms:created>
  <dcterms:modified xsi:type="dcterms:W3CDTF">2020-06-23T23:04:52Z</dcterms:modified>
</cp:coreProperties>
</file>