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5" r:id="rId22"/>
    <p:sldId id="274" r:id="rId23"/>
    <p:sldId id="279" r:id="rId24"/>
    <p:sldId id="280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59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>
            <a:normAutofit/>
          </a:bodyPr>
          <a:lstStyle>
            <a:lvl1pPr algn="ctr">
              <a:defRPr sz="36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FF1FC30-949C-444E-9C8D-8F395D194F09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92B790D-1609-449C-A46B-A65CE70514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pecno1.blog.m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yxneon.com/books/modern_per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펄</a:t>
            </a:r>
            <a:r>
              <a:rPr lang="en-US" altLang="ko-KR" dirty="0" smtClean="0"/>
              <a:t>(Perl)</a:t>
            </a:r>
            <a:r>
              <a:rPr lang="ko-KR" altLang="en-US" dirty="0" smtClean="0"/>
              <a:t>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타자연습을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en-US" dirty="0" smtClean="0"/>
              <a:t>1985xmas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시작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시간을 정교하게 측정하기 위해 마이크로초 단위까지 시간을 측정해주는 </a:t>
            </a:r>
            <a:r>
              <a:rPr lang="en-US" altLang="ko-KR" dirty="0" smtClean="0"/>
              <a:t>Time</a:t>
            </a:r>
            <a:r>
              <a:rPr lang="en-US" altLang="ko-KR" dirty="0"/>
              <a:t>::</a:t>
            </a:r>
            <a:r>
              <a:rPr lang="en-US" altLang="ko-KR" dirty="0" err="1"/>
              <a:t>HiRes</a:t>
            </a:r>
            <a:r>
              <a:rPr lang="en-US" altLang="ko-KR" dirty="0"/>
              <a:t> </a:t>
            </a:r>
            <a:r>
              <a:rPr lang="ko-KR" altLang="en-US" dirty="0" smtClean="0"/>
              <a:t>모듈을 사용했고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키를 누른 후에 엔터키를 누르지 않아도 키보드로부터 입력을 받을 수 있도록 </a:t>
            </a:r>
            <a:r>
              <a:rPr lang="en-US" altLang="ko-KR" dirty="0" smtClean="0"/>
              <a:t>Term</a:t>
            </a:r>
            <a:r>
              <a:rPr lang="en-US" altLang="ko-KR" dirty="0"/>
              <a:t>::</a:t>
            </a:r>
            <a:r>
              <a:rPr lang="en-US" altLang="ko-KR" dirty="0" err="1" smtClean="0"/>
              <a:t>ReadKey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사용했습니다</a:t>
            </a:r>
            <a:r>
              <a:rPr lang="en-US" altLang="ko-KR" dirty="0" smtClean="0"/>
              <a:t>. $data </a:t>
            </a:r>
            <a:r>
              <a:rPr lang="ko-KR" altLang="en-US" dirty="0" smtClean="0"/>
              <a:t>변수는 연습 문장 텍스트 파일을 불러오는 데에 쓰입니다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7"/>
          <a:stretch/>
        </p:blipFill>
        <p:spPr bwMode="auto">
          <a:xfrm>
            <a:off x="1872000" y="1700808"/>
            <a:ext cx="5400000" cy="421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1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83002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프로그램을 실행하면 화면에 처음 나타날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입력하면 연습 문장 파일에 있는 순서대로 문장을 출력해주고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를 입력하면 문장 순서를 뒤섞어서 출력해줍니다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은 내용이 이어지는 문장들을 연습할 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는 각각 독립적인 문장들을 연습할 때 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눈여겨보실 부분은 </a:t>
            </a:r>
            <a:r>
              <a:rPr lang="en-US" altLang="ko-KR" dirty="0"/>
              <a:t>while(&lt;$data&gt;) { push @</a:t>
            </a:r>
            <a:r>
              <a:rPr lang="en-US" altLang="ko-KR" dirty="0" err="1"/>
              <a:t>inputArray</a:t>
            </a:r>
            <a:r>
              <a:rPr lang="en-US" altLang="ko-KR" dirty="0"/>
              <a:t>, $_; 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위치입니다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번중 무엇을 선택할지 고민하는 동안에 프로그램은 연습 문장 파일을 읽어오는 작업을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나름 설계를 최적화</a:t>
            </a:r>
            <a:r>
              <a:rPr lang="en-US" altLang="ko-KR" dirty="0" smtClean="0"/>
              <a:t>(-_-!) </a:t>
            </a:r>
            <a:r>
              <a:rPr lang="ko-KR" altLang="en-US" dirty="0" smtClean="0"/>
              <a:t>한다고 신경쓴 부분이니 너그러운 칭찬 부탁드립니다</a:t>
            </a:r>
            <a:r>
              <a:rPr lang="en-US" altLang="ko-KR" dirty="0" smtClean="0"/>
              <a:t>...</a:t>
            </a:r>
            <a:r>
              <a:rPr lang="ko-KR" altLang="en-US" dirty="0" smtClean="0"/>
              <a:t>ㅠㅠ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1"/>
          <a:stretch/>
        </p:blipFill>
        <p:spPr bwMode="auto">
          <a:xfrm>
            <a:off x="1872000" y="1700808"/>
            <a:ext cx="5400000" cy="449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8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사용자의 선택에 따라 문장 출력 순서를 결정해준 뒤 타자연습을 시작합니다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한 문장어치 타자연습하기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모든 과정을 </a:t>
            </a:r>
            <a:r>
              <a:rPr lang="en-US" altLang="ko-KR" dirty="0" err="1" smtClean="0"/>
              <a:t>oneSentence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ko-KR" altLang="en-US" dirty="0"/>
              <a:t>가</a:t>
            </a:r>
            <a:r>
              <a:rPr lang="ko-KR" altLang="en-US" dirty="0" smtClean="0"/>
              <a:t> 도맡아 하기 때문에 단순히 무한루프 속에서 함수를 호출하는 것만으로 모든 작업이 끝납니다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함수의 위엄</a:t>
            </a:r>
            <a:r>
              <a:rPr lang="en-US" altLang="ko-KR" dirty="0" smtClean="0"/>
              <a:t>!).</a:t>
            </a:r>
          </a:p>
          <a:p>
            <a:r>
              <a:rPr lang="ko-KR" altLang="en-US" dirty="0" smtClean="0"/>
              <a:t>한편 </a:t>
            </a:r>
            <a:r>
              <a:rPr lang="en-US" altLang="ko-KR" dirty="0" err="1" smtClean="0"/>
              <a:t>oneSentence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호출될때마다 사용자의 타자 연습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올바르게 입력한 타수를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정보들을 받아들이는 부분이 코드에 구현되어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한편 사용자가 종료 명령을 내렸을 때에 해당하는 부분도 </a:t>
            </a:r>
            <a:r>
              <a:rPr lang="en-US" altLang="ko-KR" dirty="0" smtClean="0"/>
              <a:t>else { last; }</a:t>
            </a:r>
            <a:r>
              <a:rPr lang="ko-KR" altLang="en-US" dirty="0" smtClean="0"/>
              <a:t>로 구현되어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4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</a:t>
            </a:r>
            <a:r>
              <a:rPr lang="en-US" altLang="ko-KR" dirty="0" smtClean="0"/>
              <a:t>! </a:t>
            </a:r>
            <a:r>
              <a:rPr lang="ko-KR" altLang="en-US" dirty="0" smtClean="0"/>
              <a:t>벌써 프로그램 구조 분석이 끝났습니다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역시 함수를 만들어서 작업을 처리하니 프로그램 구조에 해당되는 코드가 짧아져서 보기에도 편하고 이해하기에도 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이제 오늘의 주인공인 </a:t>
            </a:r>
            <a:r>
              <a:rPr lang="en-US" altLang="ko-KR" dirty="0" err="1" smtClean="0"/>
              <a:t>oneSentence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보도록 하겠습니다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2" b="36452"/>
          <a:stretch/>
        </p:blipFill>
        <p:spPr bwMode="auto">
          <a:xfrm>
            <a:off x="1872000" y="2147633"/>
            <a:ext cx="5400000" cy="248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7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/>
          </a:bodyPr>
          <a:lstStyle/>
          <a:p>
            <a:r>
              <a:rPr lang="en-US" dirty="0" err="1" smtClean="0"/>
              <a:t>oneSentence</a:t>
            </a:r>
            <a:r>
              <a:rPr lang="en-US" dirty="0" smtClean="0"/>
              <a:t>() </a:t>
            </a:r>
            <a:r>
              <a:rPr lang="ko-KR" altLang="en-US" dirty="0" smtClean="0"/>
              <a:t>함수의 앞부분입니다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함수는 하나의 연습문장을 입력받아서 한 번의 타자연습을 실행한 뒤 종료됩니다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로 입력받은 문장이 </a:t>
            </a:r>
            <a:r>
              <a:rPr lang="en-US" altLang="ko-KR" dirty="0"/>
              <a:t>$original = $_[0</a:t>
            </a:r>
            <a:r>
              <a:rPr lang="en-US" altLang="ko-KR" dirty="0" smtClean="0"/>
              <a:t>];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$original </a:t>
            </a:r>
            <a:r>
              <a:rPr lang="ko-KR" altLang="en-US" dirty="0" smtClean="0"/>
              <a:t>변수에 저장되며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 문장의 맨 끝에 있는 엔터</a:t>
            </a:r>
            <a:r>
              <a:rPr lang="en-US" altLang="ko-KR" dirty="0" smtClean="0"/>
              <a:t>(\n)</a:t>
            </a:r>
            <a:r>
              <a:rPr lang="ko-KR" altLang="en-US" dirty="0" smtClean="0"/>
              <a:t>를 없애기 위해 </a:t>
            </a:r>
            <a:r>
              <a:rPr lang="en-US" altLang="ko-KR" dirty="0" smtClean="0"/>
              <a:t>chomp </a:t>
            </a:r>
            <a:r>
              <a:rPr lang="ko-KR" altLang="en-US" dirty="0" smtClean="0"/>
              <a:t>함수가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나중에 사용자가 어느 위치에서 오타를 냈는지를 쉽게 계산하기 위해 연습 문장을 배열 변수인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arrOriginal</a:t>
            </a:r>
            <a:r>
              <a:rPr lang="ko-KR" altLang="en-US" dirty="0" smtClean="0"/>
              <a:t>로 옮겨 저장합니다</a:t>
            </a:r>
            <a:r>
              <a:rPr lang="en-US" altLang="ko-KR" dirty="0"/>
              <a:t>. @</a:t>
            </a:r>
            <a:r>
              <a:rPr lang="en-US" altLang="ko-KR" dirty="0" err="1"/>
              <a:t>arrOriginal</a:t>
            </a:r>
            <a:r>
              <a:rPr lang="en-US" altLang="ko-KR" dirty="0"/>
              <a:t> </a:t>
            </a:r>
            <a:r>
              <a:rPr lang="en-US" altLang="ko-KR" dirty="0" smtClean="0"/>
              <a:t> = split</a:t>
            </a:r>
            <a:r>
              <a:rPr lang="en-US" altLang="ko-KR" dirty="0"/>
              <a:t>(//, $original</a:t>
            </a:r>
            <a:r>
              <a:rPr lang="en-US" altLang="ko-KR" dirty="0" smtClean="0"/>
              <a:t>);</a:t>
            </a:r>
            <a:r>
              <a:rPr lang="ko-KR" altLang="en-US" dirty="0" smtClean="0"/>
              <a:t>을 사용하면 원 문장의 한 글자 한 글자가 하나씩 배열의 각 칸에 들어가게 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18"/>
          <a:stretch/>
        </p:blipFill>
        <p:spPr bwMode="auto">
          <a:xfrm>
            <a:off x="1872000" y="2636912"/>
            <a:ext cx="5400000" cy="18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5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프로그램을 짤 때 가장 고생을 많이 한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화면에 연습 문장이 출력된 후 사용자가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첫 키</a:t>
            </a:r>
            <a:r>
              <a:rPr lang="en-US" altLang="ko-KR" dirty="0" smtClean="0"/>
              <a:t>”(</a:t>
            </a:r>
            <a:r>
              <a:rPr lang="ko-KR" altLang="en-US" dirty="0" smtClean="0"/>
              <a:t>첫키스가 아닙니다</a:t>
            </a:r>
            <a:r>
              <a:rPr lang="en-US" altLang="ko-KR" dirty="0"/>
              <a:t>)</a:t>
            </a:r>
            <a:r>
              <a:rPr lang="ko-KR" altLang="en-US" dirty="0" smtClean="0"/>
              <a:t>를 누른 후부터 시간을 측정하기 위해 엔터를 누르지 않아도 키의 입력을 인식하는 부분을 만들어야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기능을 위해 </a:t>
            </a:r>
            <a:r>
              <a:rPr lang="en-US" altLang="ko-KR" dirty="0" err="1" smtClean="0"/>
              <a:t>ReadMode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cbreak</a:t>
            </a:r>
            <a:r>
              <a:rPr lang="en-US" altLang="ko-KR" dirty="0" smtClean="0"/>
              <a:t>’;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ReadKey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ReadKey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키보드로부터 한 글자를 입력받는 기능을 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ReadMode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cbreak</a:t>
            </a:r>
            <a:r>
              <a:rPr lang="en-US" altLang="ko-KR" dirty="0" smtClean="0"/>
              <a:t>’;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ReadKey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하여금 엔터가 눌리지 않아도 키를 입력받도록 해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작업이 끝나면 </a:t>
            </a:r>
            <a:r>
              <a:rPr lang="en-US" altLang="ko-KR" dirty="0" err="1" smtClean="0"/>
              <a:t>ReadMode</a:t>
            </a:r>
            <a:r>
              <a:rPr lang="en-US" altLang="ko-KR" dirty="0" smtClean="0"/>
              <a:t> ‘normal’;</a:t>
            </a:r>
            <a:r>
              <a:rPr lang="ko-KR" altLang="en-US" dirty="0" smtClean="0"/>
              <a:t>을 통해 키 입력 환경을 원상태로 돌려놔주어야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1985xmas</a:t>
            </a:r>
          </a:p>
          <a:p>
            <a:pPr lvl="1"/>
            <a:r>
              <a:rPr lang="ko-KR" altLang="en-US" dirty="0" smtClean="0"/>
              <a:t>올해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월에 홍콩과기대 컴퓨터공학과 대학원 석사과정에 갓 입학한 새내기 </a:t>
            </a:r>
            <a:r>
              <a:rPr lang="ko-KR" altLang="en-US" dirty="0" smtClean="0"/>
              <a:t>유학생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대학원 입학 후 텍스트 처리를 위해 펄을 공부했다가 펄의 매력에 완전히 </a:t>
            </a:r>
            <a:r>
              <a:rPr lang="ko-KR" altLang="en-US" dirty="0" smtClean="0"/>
              <a:t>빠져버렸다</a:t>
            </a:r>
            <a:r>
              <a:rPr lang="en-US" altLang="ko-KR" dirty="0" smtClean="0"/>
              <a:t>. </a:t>
            </a:r>
            <a:r>
              <a:rPr lang="ko-KR" altLang="en-US" dirty="0"/>
              <a:t>주로 사용하는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1985xmas</a:t>
            </a:r>
            <a:r>
              <a:rPr lang="ko-KR" altLang="en-US" dirty="0"/>
              <a:t>와 </a:t>
            </a:r>
            <a:r>
              <a:rPr lang="en-US" altLang="ko-KR" dirty="0" smtClean="0"/>
              <a:t>specno1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ko-KR" altLang="en-US" dirty="0" smtClean="0"/>
              <a:t>블로그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http://specno1.blog.me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펄 강좌를 올리고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블로그에서 </a:t>
            </a:r>
            <a:r>
              <a:rPr lang="ko-KR" altLang="en-US" dirty="0" smtClean="0"/>
              <a:t>사용하는 이름인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초승달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에는 미래가 항상 현재보다 더 밝아지기를 바라는 마음이 담겨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그런데 그렇게 되면 키를 입력만 받을 뿐 사용자가 누른 키가 화면에 출력되지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를 통해 사용자가 누른 키를 화면에 출력해 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한편 사용자가 글자가 아닌 공백문자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엔터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스페이스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문장의 처음에 입력하는 경우 화면 구성이 헝클어지므로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문과 정규식을 이용해서 그런 경우를 잡아냈습니다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후에는 시간 측정을 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gettimeofday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현재 시각을 마이크로초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백만분의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단위까지 출력해줍니다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문장을 입력하기 전과 후의 시각을 입력받아서 타자 연습 시간을 계산합니다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5"/>
          <a:stretch/>
        </p:blipFill>
        <p:spPr bwMode="auto">
          <a:xfrm>
            <a:off x="1872000" y="1916832"/>
            <a:ext cx="5400000" cy="356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5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04604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함수의 마지막 부분이자 모든 프로그램 설명의 마지막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문장의 시작 부분에 입력받은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한 글자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 그 후의 나머지 글자들을 </a:t>
            </a:r>
            <a:r>
              <a:rPr lang="en-US" altLang="ko-KR" dirty="0" smtClean="0"/>
              <a:t>$typing </a:t>
            </a:r>
            <a:r>
              <a:rPr lang="en-US" altLang="ko-KR" dirty="0"/>
              <a:t>= $</a:t>
            </a:r>
            <a:r>
              <a:rPr lang="en-US" altLang="ko-KR" dirty="0" err="1"/>
              <a:t>firstLetter</a:t>
            </a:r>
            <a:r>
              <a:rPr lang="en-US" altLang="ko-KR" dirty="0"/>
              <a:t> </a:t>
            </a:r>
            <a:r>
              <a:rPr lang="en-US" altLang="ko-KR" dirty="0" smtClean="0"/>
              <a:t>. $typing;</a:t>
            </a:r>
            <a:r>
              <a:rPr lang="ko-KR" altLang="en-US" dirty="0" smtClean="0"/>
              <a:t>을 이용해서 합쳐주고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연습 문장때와 마찬가지로 오타 검사를 위해 문장을 배열로 만들어줍니다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사용자가 </a:t>
            </a:r>
            <a:r>
              <a:rPr lang="en-US" altLang="ko-KR" dirty="0" smtClean="0"/>
              <a:t>“quit”</a:t>
            </a:r>
            <a:r>
              <a:rPr lang="ko-KR" altLang="en-US" dirty="0" smtClean="0"/>
              <a:t>을 입력했으면 프로그램을 종료합니다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이어지는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문을 통해 오타 검사가 이루어지며</a:t>
            </a:r>
            <a:r>
              <a:rPr lang="en-US" altLang="ko-KR" dirty="0" smtClean="0"/>
              <a:t>, </a:t>
            </a:r>
            <a:r>
              <a:rPr lang="ko-KR" altLang="en-US" dirty="0"/>
              <a:t>올바른 입력 자리에는 </a:t>
            </a:r>
            <a:r>
              <a:rPr lang="en-US" altLang="ko-KR" dirty="0"/>
              <a:t>“–”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오타 자리에는 </a:t>
            </a:r>
            <a:r>
              <a:rPr lang="en-US" altLang="ko-KR" dirty="0"/>
              <a:t>“*”</a:t>
            </a:r>
            <a:r>
              <a:rPr lang="ko-KR" altLang="en-US" dirty="0"/>
              <a:t>를 </a:t>
            </a:r>
            <a:r>
              <a:rPr lang="ko-KR" altLang="en-US" dirty="0" smtClean="0"/>
              <a:t>출력하여 </a:t>
            </a:r>
            <a:r>
              <a:rPr lang="en-US" altLang="ko-KR" dirty="0" smtClean="0"/>
              <a:t>(</a:t>
            </a:r>
            <a:r>
              <a:rPr lang="ko-KR" altLang="en-US" strike="sngStrike" dirty="0" smtClean="0"/>
              <a:t>나름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시각적으로 오타가 난 곳을 표시해줍니다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연습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연습 문장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올바른 입력 타수를 반환하고 함수가 종료됩니다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이로써 프로그램에 대한 모든 설명이 끝났습니다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75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2188660"/>
            <a:ext cx="5400000" cy="253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6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첫 실행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 방법은 다음과 같습니다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dirty="0" err="1" smtClean="0"/>
              <a:t>perl</a:t>
            </a:r>
            <a:r>
              <a:rPr lang="en-US" dirty="0" smtClean="0"/>
              <a:t> typing.pl [</a:t>
            </a:r>
            <a:r>
              <a:rPr lang="ko-KR" altLang="en-US" dirty="0" smtClean="0"/>
              <a:t>연습 문장 파일 이름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c:\&gt;perl typing.pl data.txt)</a:t>
            </a:r>
            <a:br>
              <a:rPr lang="en-US" altLang="ko-KR" dirty="0" smtClean="0"/>
            </a:br>
            <a:r>
              <a:rPr lang="ko-KR" altLang="en-US" dirty="0" smtClean="0"/>
              <a:t>참고로 윈도</a:t>
            </a:r>
            <a:r>
              <a:rPr lang="en-US" altLang="ko-KR" dirty="0" smtClean="0"/>
              <a:t>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Strawberry Perl</a:t>
            </a:r>
            <a:r>
              <a:rPr lang="ko-KR" altLang="en-US" dirty="0" smtClean="0"/>
              <a:t>을 사용했습니다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연습 문장 파일 형식은 단순합니다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연습 문장이 엔터로 구분되어 있기만 하면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인터넷에서 문장을 긁어오다 보면 문장의 맨 끝에 스페이스바로 인한 공백이 있는 경우가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그런 경우는 그 공백을 미리 제거해주시는 편이 좋습니다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타자연습을 하실 때에 그 공백까지 입력해주셔야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프로그램이 실행되면 프로그램의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인사말과 함께 안내가 나옵니다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번을 선택하시면 연습 문장 파일에 있는 순서대로 문장이 출력되고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번을 선택하시면 문장 순서가 무작위로 바뀌어서 출력됩니다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프로그램을 종료하고 싶을 때에는 </a:t>
            </a:r>
            <a:r>
              <a:rPr lang="en-US" altLang="ko-KR" dirty="0" smtClean="0"/>
              <a:t>“quit”</a:t>
            </a:r>
            <a:r>
              <a:rPr lang="ko-KR" altLang="en-US" dirty="0" smtClean="0"/>
              <a:t>를 입력하시면 됩니다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1772816"/>
            <a:ext cx="5400000" cy="44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 smtClean="0"/>
              <a:t>번을 선택해서 내용이 이어지는 문장들로 타자연습을 하는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 문장은 크리스마스를 기념해서 아기 예수님의 탄생 장면으로 골랐습니다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화면을 보시면 오타가 발생한 부분이 표시되어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타자를 연습한 시간과 정확도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표시되는 것을 아실 수 있습니다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1772816"/>
            <a:ext cx="5400000" cy="44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0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이번에는 영어 속담을 연습 문장 파일로 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원본 파일에는 속담들이 알파벳 순으로 정렬되어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번을 선택하니 무작위로 속담들이 출력됩니다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대학원 입학 후 펄을 처음 접했다가 펄에 완전히 반해서 블로그에 펄 강좌를 올리기 시작했습니다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부족한 점이 많은 제 블로그에 감사하게도 </a:t>
            </a:r>
            <a:r>
              <a:rPr lang="en-US" altLang="ko-KR" dirty="0" smtClean="0"/>
              <a:t>am0c </a:t>
            </a:r>
            <a:r>
              <a:rPr lang="ko-KR" altLang="en-US" dirty="0" smtClean="0"/>
              <a:t>님께서 방문해주셨고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펄 크리스마스 달력 기사 제의를 해 주셨습니다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다른 분들에 비해 실력면에서나 경험면에서나 부족한 제가 과연 제대로 된 기사를 쓸 수 있을까 하는 걱정이 들었지만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용기를 내어 이렇게 기사를 쓰게 되었습니다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7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1902393"/>
            <a:ext cx="5400000" cy="311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2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“quit”</a:t>
            </a:r>
            <a:r>
              <a:rPr lang="ko-KR" altLang="en-US" dirty="0" smtClean="0"/>
              <a:t>을 입력하시면 프로그램을 종료하실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프로그램은 종료되기 전에 최종</a:t>
            </a:r>
            <a:r>
              <a:rPr lang="en-US" altLang="ko-KR" dirty="0"/>
              <a:t> </a:t>
            </a:r>
            <a:r>
              <a:rPr lang="ko-KR" altLang="en-US" dirty="0" smtClean="0"/>
              <a:t>연습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정확도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속도를 출력해줍니다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 영타 속도가 그리 빠르지 않군요</a:t>
            </a:r>
            <a:r>
              <a:rPr lang="en-US" altLang="ko-KR" dirty="0" smtClean="0"/>
              <a:t>...-_-;;;;;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정리하며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046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이렇게 펄로 타자연습 프로그램을 만들어 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재미있게 보셨는지 모르겠네요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펄은 재미있는</a:t>
            </a:r>
            <a:r>
              <a:rPr lang="en-US" altLang="ko-KR" dirty="0" smtClean="0"/>
              <a:t>(!), </a:t>
            </a:r>
            <a:r>
              <a:rPr lang="ko-KR" altLang="en-US" dirty="0" smtClean="0"/>
              <a:t>그리고 쉬우면서 강력한 언어입니다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대학원에 입학한 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개월밖에 되지 않았지만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대학원 입학 후 지금까지 제가 학업면에 있어 가장 잘한 일을 꼽으라면 펄을 공부한 일을 꼽을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펄은 제 연구 작업을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배는 편하게 만들어 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절대로 과장이 아닙니다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8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정리하</a:t>
            </a:r>
            <a:r>
              <a:rPr lang="ko-KR" altLang="en-US" dirty="0"/>
              <a:t>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사실은 크리스마스가 예수님 생신이면서 동시에 제 생일입니다</a:t>
            </a:r>
            <a:r>
              <a:rPr lang="en-US" altLang="ko-KR" dirty="0"/>
              <a:t>.(ID</a:t>
            </a:r>
            <a:r>
              <a:rPr lang="ko-KR" altLang="en-US" dirty="0"/>
              <a:t>를 보시면 아실 수 있듯이</a:t>
            </a:r>
            <a:r>
              <a:rPr lang="en-US" altLang="ko-KR" dirty="0"/>
              <a:t>... </a:t>
            </a:r>
            <a:r>
              <a:rPr lang="ko-KR" altLang="en-US" dirty="0"/>
              <a:t>아악 나이가 공개되어 버리는군요 </a:t>
            </a:r>
            <a:r>
              <a:rPr lang="en-US" altLang="ko-KR" dirty="0"/>
              <a:t>-_-) </a:t>
            </a:r>
            <a:r>
              <a:rPr lang="ko-KR" altLang="en-US" dirty="0"/>
              <a:t>이렇게 크리스마스를 맞아 펄 크리스마스 달력에 기사를 쓰게 된 것이 저에겐 잊을 수 없는 생일선물이 될 것 같습니다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9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정리하며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글을 여기까지 읽어주신 여러분께 진심으로 감사를 드립니다</a:t>
            </a:r>
            <a:r>
              <a:rPr lang="en-US" altLang="ko-KR" dirty="0"/>
              <a:t>. </a:t>
            </a:r>
            <a:r>
              <a:rPr lang="ko-KR" altLang="en-US" dirty="0"/>
              <a:t>또한 다시한번 이 자리를 빌어 저에게 기사 제의를 해 주신 </a:t>
            </a:r>
            <a:r>
              <a:rPr lang="en-US" altLang="ko-KR" dirty="0"/>
              <a:t>am0c</a:t>
            </a:r>
            <a:r>
              <a:rPr lang="ko-KR" altLang="en-US" dirty="0"/>
              <a:t>님께 감사를 드립니다</a:t>
            </a:r>
            <a:r>
              <a:rPr lang="en-US" altLang="ko-KR" dirty="0"/>
              <a:t>. </a:t>
            </a:r>
            <a:r>
              <a:rPr lang="ko-KR" altLang="en-US" dirty="0"/>
              <a:t>그리고 제가 펄을 처음 공부할 때에 큰 도움이 된 책 </a:t>
            </a:r>
            <a:r>
              <a:rPr lang="en-US" altLang="ko-KR" dirty="0"/>
              <a:t>“Modern Perl”</a:t>
            </a:r>
            <a:r>
              <a:rPr lang="ko-KR" altLang="en-US" dirty="0"/>
              <a:t>의 저자 </a:t>
            </a:r>
            <a:r>
              <a:rPr lang="en-US" altLang="ko-KR" dirty="0"/>
              <a:t>chromatic( </a:t>
            </a:r>
            <a:r>
              <a:rPr lang="en-US" altLang="ko-KR" dirty="0">
                <a:hlinkClick r:id="rId2"/>
              </a:rPr>
              <a:t>http://www.onyxneon.com/books/modern_perl/index.html</a:t>
            </a:r>
            <a:r>
              <a:rPr lang="en-US" altLang="ko-KR" dirty="0"/>
              <a:t> )</a:t>
            </a:r>
            <a:r>
              <a:rPr lang="ko-KR" altLang="en-US" dirty="0"/>
              <a:t>과 펄을 만든 </a:t>
            </a:r>
            <a:r>
              <a:rPr lang="en-US" altLang="ko-KR" dirty="0"/>
              <a:t>Larry </a:t>
            </a:r>
            <a:r>
              <a:rPr lang="en-US" altLang="ko-KR" dirty="0" smtClean="0"/>
              <a:t>Wall</a:t>
            </a:r>
            <a:r>
              <a:rPr lang="ko-KR" altLang="en-US" dirty="0" smtClean="0"/>
              <a:t>에게 역시 감사의 말씀을 드립니다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즐거운 성탄절 되세요</a:t>
            </a:r>
            <a:r>
              <a:rPr lang="en-US" altLang="ko-KR" dirty="0" smtClean="0"/>
              <a:t>! </a:t>
            </a:r>
            <a:r>
              <a:rPr lang="ko-KR" altLang="en-US" dirty="0" smtClean="0"/>
              <a:t>메리 크리스마스</a:t>
            </a:r>
            <a:r>
              <a:rPr lang="en-US" altLang="ko-KR" dirty="0" smtClean="0"/>
              <a:t>~~~!! ^^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오늘 함께 만들어볼 프로그램은 타자연습 프로그램입니다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화면에 타자연습 문장을 띄워주고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연습하고 싶은 문장 파일을 사용자가 직접 선택할 수 있습니다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사용자가 그 문장을 따라 입력하면 타자 속도</a:t>
            </a:r>
            <a:r>
              <a:rPr lang="ko-KR" altLang="en-US" dirty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</a:t>
            </a:r>
            <a:r>
              <a:rPr lang="ko-KR" altLang="en-US" dirty="0"/>
              <a:t>습</a:t>
            </a:r>
            <a:r>
              <a:rPr lang="ko-KR" altLang="en-US" dirty="0" smtClean="0"/>
              <a:t> 시간을 계산해서 보여주며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어느 위치에서 오타가 났는지도 알려줍니다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프로그램을 종료하게 되면 평균 속도와 평균 정확도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연습 시간을 출력해줍니다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84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영문 타자를 연습하도록 프로그램을 만들었습니다만</a:t>
            </a:r>
            <a:r>
              <a:rPr lang="en-US" altLang="ko-KR" dirty="0"/>
              <a:t>, 2</a:t>
            </a:r>
            <a:r>
              <a:rPr lang="ko-KR" altLang="en-US" dirty="0"/>
              <a:t>바이트 문자 지원 부분을 추가하면 수많은 언어로</a:t>
            </a:r>
            <a:r>
              <a:rPr lang="en-US" altLang="ko-KR" dirty="0"/>
              <a:t>(!) </a:t>
            </a:r>
            <a:r>
              <a:rPr lang="ko-KR" altLang="en-US" dirty="0"/>
              <a:t>타자연습을 할 수 있을 것입니다</a:t>
            </a:r>
            <a:r>
              <a:rPr lang="en-US" altLang="ko-KR" dirty="0" smtClean="0"/>
              <a:t>.^^ </a:t>
            </a:r>
            <a:r>
              <a:rPr lang="ko-KR" altLang="en-US" dirty="0"/>
              <a:t>그러면 이제 본격적인 설명에 들어가도록 하겠습니다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설계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설계를 위해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대략 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pseudocode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수도코드</a:t>
            </a:r>
            <a:r>
              <a:rPr lang="en-US" altLang="ko-KR" dirty="0" smtClean="0"/>
              <a:t>)”</a:t>
            </a:r>
            <a:r>
              <a:rPr lang="ko-KR" altLang="en-US" dirty="0" smtClean="0"/>
              <a:t>를 짜 보도록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</a:t>
            </a:r>
            <a:r>
              <a:rPr lang="en-US" altLang="ko-KR" dirty="0" err="1" smtClean="0"/>
              <a:t>pseudocode</a:t>
            </a:r>
            <a:r>
              <a:rPr lang="ko-KR" altLang="en-US" dirty="0" smtClean="0"/>
              <a:t>에 대응되는 표준 용어는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疑似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입니다만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대</a:t>
            </a:r>
            <a:r>
              <a:rPr lang="ko-KR" altLang="en-US" dirty="0"/>
              <a:t>략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말이 더 와닿지 않나요</a:t>
            </a:r>
            <a:r>
              <a:rPr lang="en-US" altLang="ko-KR" dirty="0" smtClean="0"/>
              <a:t>? ^^; </a:t>
            </a:r>
            <a:r>
              <a:rPr lang="ko-KR" altLang="en-US" dirty="0" smtClean="0"/>
              <a:t>하여간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대략적인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코드를 만들어 보도록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제가 짜 본 대략 코드는 다음과 같습니다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7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설계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타자연습 문장 자료를 입력받는다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연습 문장을 화면에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사용자로부터 입력을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문장을 입력하는 데에 걸린 시간을 측정한다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몇 글자를 입력했는지를 계산한다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올바로 입력한 글자와 오타를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오타의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</a:t>
            </a:r>
            <a:r>
              <a:rPr lang="ko-KR" altLang="en-US" dirty="0"/>
              <a:t>습</a:t>
            </a:r>
            <a:r>
              <a:rPr lang="ko-KR" altLang="en-US" dirty="0" smtClean="0"/>
              <a:t>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속도를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작업을 반복한다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코드는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작업은 </a:t>
            </a:r>
            <a:r>
              <a:rPr lang="en-US" altLang="ko-KR" dirty="0" err="1" smtClean="0"/>
              <a:t>oneSentence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라는 함수를 만들어서 처리했습니다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나무보다 숲을 먼저 본다는 의미에서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전체의 구조를 먼저 알아보고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oneSentence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함수를 나중에 보도록 하겠습니다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oneSentence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구현을 제외한 프로그램의 주요 부분은 다음과 같습니다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코드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9"/>
          <a:stretch/>
        </p:blipFill>
        <p:spPr bwMode="auto">
          <a:xfrm>
            <a:off x="1872000" y="1988840"/>
            <a:ext cx="5400000" cy="82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1"/>
          <a:stretch/>
        </p:blipFill>
        <p:spPr bwMode="auto">
          <a:xfrm>
            <a:off x="1872000" y="3057236"/>
            <a:ext cx="5400000" cy="198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226</TotalTime>
  <Words>1376</Words>
  <Application>Microsoft Office PowerPoint</Application>
  <PresentationFormat>On-screen Show (4:3)</PresentationFormat>
  <Paragraphs>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Pushpin</vt:lpstr>
      <vt:lpstr>펄(Perl)로 타자연습을!!</vt:lpstr>
      <vt:lpstr>저자 소개</vt:lpstr>
      <vt:lpstr>시작하며</vt:lpstr>
      <vt:lpstr>시작하며</vt:lpstr>
      <vt:lpstr>시작하며</vt:lpstr>
      <vt:lpstr>프로그램 설계</vt:lpstr>
      <vt:lpstr>프로그램 설계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실제 코드</vt:lpstr>
      <vt:lpstr>실행 화면</vt:lpstr>
      <vt:lpstr>실행 화면</vt:lpstr>
      <vt:lpstr>실행 화면</vt:lpstr>
      <vt:lpstr>실행 화면</vt:lpstr>
      <vt:lpstr>실행 화면</vt:lpstr>
      <vt:lpstr>실행 화면</vt:lpstr>
      <vt:lpstr>실행 화면</vt:lpstr>
      <vt:lpstr>실행 화면</vt:lpstr>
      <vt:lpstr>실행 화면</vt:lpstr>
      <vt:lpstr>정리하며</vt:lpstr>
      <vt:lpstr>정리하며</vt:lpstr>
      <vt:lpstr>정리하며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펄(Perl)로 타자연습을!!</dc:title>
  <dc:creator>SONG Jaewoo</dc:creator>
  <cp:lastModifiedBy>SONG Jaewoo</cp:lastModifiedBy>
  <cp:revision>57</cp:revision>
  <dcterms:created xsi:type="dcterms:W3CDTF">2011-12-21T18:11:08Z</dcterms:created>
  <dcterms:modified xsi:type="dcterms:W3CDTF">2011-12-21T22:14:47Z</dcterms:modified>
</cp:coreProperties>
</file>