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428B-A1B7-4234-859A-217C18967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6C691-C564-47A5-A92D-F3CA7C459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B734F-C98F-4584-9841-5EACAC6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8545D-0286-451C-BDD8-523AFD83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93CE-E4D1-4116-8C2C-DE751942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574B-4AA4-4552-A6E8-A77AC178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38B8D-C563-44C7-9B0B-C909CAD1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3394-6EE2-4D6B-8AC5-CF437D2F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1F7C-DCBC-4CCB-920C-A58FF377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CC7B-DAB3-456F-A391-4E185DD1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590E8-DF50-4C6F-9F04-7E7EAA491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A4A4F-DD92-4852-9BFB-E9DFA380A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975E-6208-4932-9899-01BBFEFD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0406-B01A-4DE1-8E95-F861897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4822-8F04-4F53-8FA5-424298A2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383A-BD03-4F25-AD34-3B4E2344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6F77-6502-47AC-81DC-0558A541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BB18-9F18-477E-9B23-7556917A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DC1D-1C55-4296-9930-A50AA539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FD1C-2195-45D8-91A4-76010E6B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436A-53AF-4316-8955-915E0CE1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050F7-A079-4090-9D9D-3CCC6256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1A62-4524-4F07-86DC-ACDB6648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17BD-733E-472F-AE2D-47C85B3D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44842-920E-478A-B1E9-C851C547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2AC7-656A-4DA9-86E6-23DDA03B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D93C-279F-4953-9B30-87B13A7BD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85350-A7D3-4DF7-9302-FECCAD560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3969-D38B-4361-89BA-059D74F5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CC31C-BD02-4FB7-B3B9-5B7E33E8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6A40C-722F-41A3-81FB-4271715D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5FEC-1040-43DA-8A73-B4CF7C66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F715C-F60D-47DE-B6B0-F8A43085C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9022-6570-4BC2-9765-1B4E1E223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6D7B8-8BE1-41A8-930E-6BB46BF85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0C619-A84F-4C6C-BB3B-FFF08B390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E94B7-E1CE-4C00-9C3F-068ABDF4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ED069-CEFA-40C9-ABC9-80061633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A552D-517F-4DBB-AB6A-6DCC797D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B94E-95B0-40FE-89E2-1D40C8A8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5E00C-D18C-4079-96E6-7DE47473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A3E1F-D6AC-491D-A70F-6E135B66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15E66-FC65-49B2-8382-61410D9F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7FBD6-DA50-4423-A7FB-5CCDEED6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2F333-4A35-48C7-A133-74111EC0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52772-581F-42DE-9AF8-EFA0040F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208C-D254-4F55-B19A-B05E6149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D20F-6769-4095-9109-2D8E1D1F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C0E41-B285-4F6D-9C09-A10BADA9B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13F7-D0BB-4D41-816F-43DB8E61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B2DE9-1872-4388-8089-290D7667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70F1A-BBAC-47BC-B182-4E9AC33F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625D-5531-44D8-9F5C-DCDF2CC2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B6203-803E-4F40-B05F-64593AB9F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ADE31-DA9E-4C76-A723-86AFCDAE7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3D0C8-D3C7-4FAA-BF19-466932F2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DE1B3-80F3-447A-A796-C28AB7F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95391-4D57-49ED-98B0-23706F4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5FC25-9581-4DDF-B66A-7F7A4B59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FE312-A2CF-406E-A86D-2501EE239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1364-F0B6-4F1A-8FD0-31CBEB7D4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86FA-E0DC-4DB1-87D2-F58A9A6A13E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FE9B-F37C-49BB-85AF-2E88F78B2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8423-67D2-4348-AD3C-61942241C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C7C4-72D4-4CED-B952-C93E8CCE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FB8885-F299-4D4A-9E3E-2655B24578C1}"/>
              </a:ext>
            </a:extLst>
          </p:cNvPr>
          <p:cNvSpPr/>
          <p:nvPr/>
        </p:nvSpPr>
        <p:spPr>
          <a:xfrm>
            <a:off x="203193" y="55858"/>
            <a:ext cx="9222887" cy="6573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DDD69-17B7-453A-B009-44BA5418EBEF}"/>
              </a:ext>
            </a:extLst>
          </p:cNvPr>
          <p:cNvSpPr txBox="1"/>
          <p:nvPr/>
        </p:nvSpPr>
        <p:spPr>
          <a:xfrm>
            <a:off x="-210225" y="-19946"/>
            <a:ext cx="233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the Agent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def</a:t>
            </a:r>
            <a:r>
              <a:rPr lang="en-US" altLang="zh-CN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dqn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DAAE449-4813-4686-A47E-AEAAC7C099D2}"/>
              </a:ext>
            </a:extLst>
          </p:cNvPr>
          <p:cNvSpPr/>
          <p:nvPr/>
        </p:nvSpPr>
        <p:spPr>
          <a:xfrm>
            <a:off x="1853332" y="5230037"/>
            <a:ext cx="2219417" cy="118073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Replay Buffer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ReplayBuffer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22CABB-0AC1-4B4A-83C5-44D6CCD24622}"/>
              </a:ext>
            </a:extLst>
          </p:cNvPr>
          <p:cNvSpPr/>
          <p:nvPr/>
        </p:nvSpPr>
        <p:spPr>
          <a:xfrm rot="10800000">
            <a:off x="2757003" y="4568675"/>
            <a:ext cx="412074" cy="774541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8815A-C61D-4554-8EC1-9AFD3DEB39AC}"/>
              </a:ext>
            </a:extLst>
          </p:cNvPr>
          <p:cNvSpPr txBox="1"/>
          <p:nvPr/>
        </p:nvSpPr>
        <p:spPr>
          <a:xfrm>
            <a:off x="3115141" y="4575096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experiences</a:t>
            </a:r>
          </a:p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ReplayBuffer</a:t>
            </a:r>
            <a:r>
              <a:rPr lang="en-US" dirty="0" err="1">
                <a:solidFill>
                  <a:schemeClr val="accent1"/>
                </a:solidFill>
              </a:rPr>
              <a:t>.sample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6358F6E-CAE5-4F43-83B2-22DE92CE7CB5}"/>
              </a:ext>
            </a:extLst>
          </p:cNvPr>
          <p:cNvGrpSpPr/>
          <p:nvPr/>
        </p:nvGrpSpPr>
        <p:grpSpPr>
          <a:xfrm>
            <a:off x="2167562" y="3451427"/>
            <a:ext cx="1756820" cy="1180730"/>
            <a:chOff x="2164326" y="3452050"/>
            <a:chExt cx="1756820" cy="1180730"/>
          </a:xfrm>
        </p:grpSpPr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45DAAE92-C66E-48D7-9142-313E75C9C58E}"/>
                </a:ext>
              </a:extLst>
            </p:cNvPr>
            <p:cNvSpPr/>
            <p:nvPr/>
          </p:nvSpPr>
          <p:spPr>
            <a:xfrm>
              <a:off x="2164326" y="3452050"/>
              <a:ext cx="1537662" cy="1180730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7276CB-C6DC-4303-990E-558261A9D0AE}"/>
                </a:ext>
              </a:extLst>
            </p:cNvPr>
            <p:cNvSpPr txBox="1"/>
            <p:nvPr/>
          </p:nvSpPr>
          <p:spPr>
            <a:xfrm>
              <a:off x="2177282" y="3831457"/>
              <a:ext cx="1743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Mini Batch</a:t>
              </a:r>
            </a:p>
            <a:p>
              <a:r>
                <a:rPr lang="en-US" b="1" dirty="0" err="1">
                  <a:solidFill>
                    <a:schemeClr val="accent2"/>
                  </a:solidFill>
                </a:rPr>
                <a:t>Agent</a:t>
              </a:r>
              <a:r>
                <a:rPr lang="en-US" dirty="0" err="1">
                  <a:solidFill>
                    <a:schemeClr val="accent1"/>
                  </a:solidFill>
                </a:rPr>
                <a:t>.memory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67789E-A962-41B1-A2D7-3D5D2471FA7E}"/>
              </a:ext>
            </a:extLst>
          </p:cNvPr>
          <p:cNvGrpSpPr/>
          <p:nvPr/>
        </p:nvGrpSpPr>
        <p:grpSpPr>
          <a:xfrm>
            <a:off x="686481" y="1840525"/>
            <a:ext cx="3489982" cy="879425"/>
            <a:chOff x="1729772" y="2014876"/>
            <a:chExt cx="3489982" cy="8794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BB806D-922E-41D6-AFAD-58E93316AE98}"/>
                </a:ext>
              </a:extLst>
            </p:cNvPr>
            <p:cNvSpPr/>
            <p:nvPr/>
          </p:nvSpPr>
          <p:spPr>
            <a:xfrm>
              <a:off x="1729772" y="2014876"/>
              <a:ext cx="2833347" cy="879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B19AC472-799A-436D-891B-AECEB080C145}"/>
                </a:ext>
              </a:extLst>
            </p:cNvPr>
            <p:cNvSpPr/>
            <p:nvPr/>
          </p:nvSpPr>
          <p:spPr>
            <a:xfrm>
              <a:off x="4002556" y="2107477"/>
              <a:ext cx="450126" cy="281540"/>
            </a:xfrm>
            <a:prstGeom prst="clou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FA8BE6-304B-4D55-B15C-B9DBF9C1E2F2}"/>
                </a:ext>
              </a:extLst>
            </p:cNvPr>
            <p:cNvSpPr txBox="1"/>
            <p:nvPr/>
          </p:nvSpPr>
          <p:spPr>
            <a:xfrm>
              <a:off x="1754678" y="2223434"/>
              <a:ext cx="3465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Online Network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Agent</a:t>
              </a:r>
              <a:r>
                <a:rPr lang="en-US" dirty="0">
                  <a:solidFill>
                    <a:schemeClr val="accent1"/>
                  </a:solidFill>
                </a:rPr>
                <a:t>. </a:t>
              </a:r>
              <a:r>
                <a:rPr lang="en-US" dirty="0" err="1">
                  <a:solidFill>
                    <a:schemeClr val="accent1"/>
                  </a:solidFill>
                </a:rPr>
                <a:t>qnetwork_local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5E7736-48AB-471E-A4C8-0966F98E6B10}"/>
              </a:ext>
            </a:extLst>
          </p:cNvPr>
          <p:cNvGrpSpPr/>
          <p:nvPr/>
        </p:nvGrpSpPr>
        <p:grpSpPr>
          <a:xfrm>
            <a:off x="6353175" y="1829489"/>
            <a:ext cx="3489982" cy="879425"/>
            <a:chOff x="1729772" y="2014876"/>
            <a:chExt cx="3489982" cy="8794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826ED3-00D7-47C2-A89D-1E577520F782}"/>
                </a:ext>
              </a:extLst>
            </p:cNvPr>
            <p:cNvSpPr/>
            <p:nvPr/>
          </p:nvSpPr>
          <p:spPr>
            <a:xfrm>
              <a:off x="1729772" y="2014876"/>
              <a:ext cx="2833347" cy="8794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AB1DEA8D-DE9B-4CFC-953B-4D590D85E56F}"/>
                </a:ext>
              </a:extLst>
            </p:cNvPr>
            <p:cNvSpPr/>
            <p:nvPr/>
          </p:nvSpPr>
          <p:spPr>
            <a:xfrm>
              <a:off x="4002556" y="2107477"/>
              <a:ext cx="450126" cy="281540"/>
            </a:xfrm>
            <a:prstGeom prst="clou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53E517-F198-4C72-A6C5-B1586AE12897}"/>
                </a:ext>
              </a:extLst>
            </p:cNvPr>
            <p:cNvSpPr txBox="1"/>
            <p:nvPr/>
          </p:nvSpPr>
          <p:spPr>
            <a:xfrm>
              <a:off x="1754678" y="2223434"/>
              <a:ext cx="3465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Target Network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Agent</a:t>
              </a:r>
              <a:r>
                <a:rPr lang="en-US" dirty="0">
                  <a:solidFill>
                    <a:schemeClr val="accent1"/>
                  </a:solidFill>
                </a:rPr>
                <a:t>. </a:t>
              </a:r>
              <a:r>
                <a:rPr lang="en-US" dirty="0" err="1">
                  <a:solidFill>
                    <a:schemeClr val="accent1"/>
                  </a:solidFill>
                </a:rPr>
                <a:t>qnetwork_target</a:t>
              </a:r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3C6F0DB-7B43-47AE-8F51-DE65793B4514}"/>
              </a:ext>
            </a:extLst>
          </p:cNvPr>
          <p:cNvSpPr/>
          <p:nvPr/>
        </p:nvSpPr>
        <p:spPr>
          <a:xfrm>
            <a:off x="3519828" y="2622764"/>
            <a:ext cx="2833347" cy="629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D354598-F98A-4052-AD0D-C33338F590B2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 rot="10800000" flipV="1">
            <a:off x="2103156" y="1296651"/>
            <a:ext cx="3978009" cy="543873"/>
          </a:xfrm>
          <a:prstGeom prst="bentConnector2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8308341-89EB-4B8F-BEB5-16830B393410}"/>
              </a:ext>
            </a:extLst>
          </p:cNvPr>
          <p:cNvCxnSpPr>
            <a:cxnSpLocks/>
          </p:cNvCxnSpPr>
          <p:nvPr/>
        </p:nvCxnSpPr>
        <p:spPr>
          <a:xfrm>
            <a:off x="3319971" y="2732727"/>
            <a:ext cx="6221830" cy="639967"/>
          </a:xfrm>
          <a:prstGeom prst="bentConnector3">
            <a:avLst>
              <a:gd name="adj1" fmla="val 203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A46783-DAA4-4FA3-BADD-2390091FC94D}"/>
              </a:ext>
            </a:extLst>
          </p:cNvPr>
          <p:cNvCxnSpPr>
            <a:cxnSpLocks/>
            <a:stCxn id="88" idx="1"/>
            <a:endCxn id="8" idx="4"/>
          </p:cNvCxnSpPr>
          <p:nvPr/>
        </p:nvCxnSpPr>
        <p:spPr>
          <a:xfrm rot="5400000">
            <a:off x="6737633" y="2214493"/>
            <a:ext cx="941025" cy="6270792"/>
          </a:xfrm>
          <a:prstGeom prst="bent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ction Button: Video 8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723FA21-AD72-4C93-86BC-24A2134444DD}"/>
              </a:ext>
            </a:extLst>
          </p:cNvPr>
          <p:cNvSpPr/>
          <p:nvPr/>
        </p:nvSpPr>
        <p:spPr>
          <a:xfrm>
            <a:off x="9559392" y="3286663"/>
            <a:ext cx="1568298" cy="1592714"/>
          </a:xfrm>
          <a:prstGeom prst="actionButtonMovi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0514F7-4B81-4E40-B230-022D0FFB8939}"/>
              </a:ext>
            </a:extLst>
          </p:cNvPr>
          <p:cNvSpPr txBox="1"/>
          <p:nvPr/>
        </p:nvSpPr>
        <p:spPr>
          <a:xfrm>
            <a:off x="6379494" y="3061577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action</a:t>
            </a: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.act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962CD9-F1F1-4587-B0A1-9BBB6E922880}"/>
              </a:ext>
            </a:extLst>
          </p:cNvPr>
          <p:cNvSpPr txBox="1"/>
          <p:nvPr/>
        </p:nvSpPr>
        <p:spPr>
          <a:xfrm>
            <a:off x="6353175" y="5496142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experience</a:t>
            </a:r>
          </a:p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.step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2" name="Arrow: Curved Left 101">
            <a:extLst>
              <a:ext uri="{FF2B5EF4-FFF2-40B4-BE49-F238E27FC236}">
                <a16:creationId xmlns:a16="http://schemas.microsoft.com/office/drawing/2014/main" id="{432A83E2-CD4E-417A-B48A-6665D8CDAE94}"/>
              </a:ext>
            </a:extLst>
          </p:cNvPr>
          <p:cNvSpPr/>
          <p:nvPr/>
        </p:nvSpPr>
        <p:spPr>
          <a:xfrm>
            <a:off x="11127690" y="3673551"/>
            <a:ext cx="371463" cy="928010"/>
          </a:xfrm>
          <a:prstGeom prst="curvedLeftArrow">
            <a:avLst>
              <a:gd name="adj1" fmla="val 25000"/>
              <a:gd name="adj2" fmla="val 48391"/>
              <a:gd name="adj3" fmla="val 25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35BBFF-5C7A-46C2-B4F7-7F28B903068D}"/>
              </a:ext>
            </a:extLst>
          </p:cNvPr>
          <p:cNvSpPr txBox="1"/>
          <p:nvPr/>
        </p:nvSpPr>
        <p:spPr>
          <a:xfrm rot="5400000">
            <a:off x="10642426" y="3774711"/>
            <a:ext cx="259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Transition</a:t>
            </a:r>
          </a:p>
          <a:p>
            <a:pPr algn="ctr"/>
            <a:r>
              <a:rPr lang="en-US" b="1" dirty="0" err="1"/>
              <a:t>env</a:t>
            </a:r>
            <a:r>
              <a:rPr lang="en-US" dirty="0" err="1">
                <a:solidFill>
                  <a:schemeClr val="accent1"/>
                </a:solidFill>
              </a:rPr>
              <a:t>.step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6F6CEA8-26A3-4490-80C6-844839F04A7A}"/>
              </a:ext>
            </a:extLst>
          </p:cNvPr>
          <p:cNvSpPr txBox="1"/>
          <p:nvPr/>
        </p:nvSpPr>
        <p:spPr>
          <a:xfrm>
            <a:off x="9760208" y="2665492"/>
            <a:ext cx="185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</a:t>
            </a:r>
          </a:p>
          <a:p>
            <a:r>
              <a:rPr lang="en-US" b="1" dirty="0">
                <a:solidFill>
                  <a:schemeClr val="accent6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/>
              <a:t>env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B162F4C-0676-4360-B136-4925B65FAB5F}"/>
              </a:ext>
            </a:extLst>
          </p:cNvPr>
          <p:cNvCxnSpPr>
            <a:cxnSpLocks/>
            <a:stCxn id="25" idx="0"/>
            <a:endCxn id="28" idx="6"/>
          </p:cNvCxnSpPr>
          <p:nvPr/>
        </p:nvCxnSpPr>
        <p:spPr>
          <a:xfrm rot="16200000" flipV="1">
            <a:off x="6792101" y="851740"/>
            <a:ext cx="532837" cy="1422661"/>
          </a:xfrm>
          <a:prstGeom prst="bentConnector2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FE9458-6114-4288-9F6D-7797A5D176AB}"/>
              </a:ext>
            </a:extLst>
          </p:cNvPr>
          <p:cNvSpPr txBox="1"/>
          <p:nvPr/>
        </p:nvSpPr>
        <p:spPr>
          <a:xfrm>
            <a:off x="5624827" y="780518"/>
            <a:ext cx="11786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Double</a:t>
            </a:r>
            <a:r>
              <a:rPr lang="en-US" sz="1050" dirty="0"/>
              <a:t> DQN</a:t>
            </a:r>
          </a:p>
          <a:p>
            <a:pPr algn="ctr"/>
            <a:r>
              <a:rPr lang="en-US" sz="1050" b="1" dirty="0" err="1">
                <a:solidFill>
                  <a:schemeClr val="accent2">
                    <a:lumMod val="75000"/>
                  </a:schemeClr>
                </a:solidFill>
              </a:rPr>
              <a:t>Agent</a:t>
            </a:r>
            <a:r>
              <a:rPr lang="en-US" sz="1050" dirty="0" err="1">
                <a:solidFill>
                  <a:schemeClr val="accent1"/>
                </a:solidFill>
              </a:rPr>
              <a:t>.learn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9774C7-8DCF-4E4B-8F8C-58CFA96971AA}"/>
              </a:ext>
            </a:extLst>
          </p:cNvPr>
          <p:cNvSpPr/>
          <p:nvPr/>
        </p:nvSpPr>
        <p:spPr>
          <a:xfrm>
            <a:off x="6081164" y="1167356"/>
            <a:ext cx="266024" cy="2585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057342A-E2FD-443F-AFF8-F4D65B0A42BE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3500299" y="1425947"/>
            <a:ext cx="2713877" cy="580132"/>
          </a:xfrm>
          <a:prstGeom prst="bentConnector2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3CDBA3-D84D-46D2-8EA5-7D73506E2E04}"/>
              </a:ext>
            </a:extLst>
          </p:cNvPr>
          <p:cNvSpPr txBox="1"/>
          <p:nvPr/>
        </p:nvSpPr>
        <p:spPr>
          <a:xfrm>
            <a:off x="3237292" y="2519873"/>
            <a:ext cx="3398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Dueling to share some small portion of knowledge</a:t>
            </a:r>
          </a:p>
          <a:p>
            <a:pPr algn="ctr"/>
            <a:r>
              <a:rPr lang="en-US" sz="1050" b="1" dirty="0" err="1">
                <a:solidFill>
                  <a:schemeClr val="accent2"/>
                </a:solidFill>
              </a:rPr>
              <a:t>Agent</a:t>
            </a:r>
            <a:r>
              <a:rPr lang="en-US" sz="1050" dirty="0" err="1">
                <a:solidFill>
                  <a:schemeClr val="accent1"/>
                </a:solidFill>
              </a:rPr>
              <a:t>.soft_update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EE8B39-5FAE-4667-9006-259A9CD48DB2}"/>
              </a:ext>
            </a:extLst>
          </p:cNvPr>
          <p:cNvSpPr/>
          <p:nvPr/>
        </p:nvSpPr>
        <p:spPr>
          <a:xfrm>
            <a:off x="3441537" y="764019"/>
            <a:ext cx="142995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Q-learning</a:t>
            </a:r>
            <a:br>
              <a:rPr lang="en-US" altLang="zh-CN" dirty="0"/>
            </a:b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Agent</a:t>
            </a:r>
            <a:r>
              <a:rPr lang="en-US" dirty="0" err="1">
                <a:solidFill>
                  <a:schemeClr val="accent1"/>
                </a:solidFill>
              </a:rPr>
              <a:t>.learn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30B5B95-D28A-4769-B8FC-47E243FE385E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>
            <a:off x="478538" y="928386"/>
            <a:ext cx="1689024" cy="3113406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8B3D63-DDFA-414C-9967-FA74BF8CDCDB}"/>
              </a:ext>
            </a:extLst>
          </p:cNvPr>
          <p:cNvCxnSpPr>
            <a:cxnSpLocks/>
          </p:cNvCxnSpPr>
          <p:nvPr/>
        </p:nvCxnSpPr>
        <p:spPr>
          <a:xfrm>
            <a:off x="471431" y="928386"/>
            <a:ext cx="2970106" cy="761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5A651BC-84AB-4AFE-B23B-387FE32D3447}"/>
              </a:ext>
            </a:extLst>
          </p:cNvPr>
          <p:cNvSpPr txBox="1"/>
          <p:nvPr/>
        </p:nvSpPr>
        <p:spPr>
          <a:xfrm>
            <a:off x="2200755" y="1168795"/>
            <a:ext cx="1884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backpropagation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8241823-8E38-423D-8A36-1EC11A1A2323}"/>
              </a:ext>
            </a:extLst>
          </p:cNvPr>
          <p:cNvSpPr txBox="1"/>
          <p:nvPr/>
        </p:nvSpPr>
        <p:spPr>
          <a:xfrm>
            <a:off x="4135621" y="1871651"/>
            <a:ext cx="1884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Action* with max Q value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8AAF98-C5E4-4829-AB8B-40EC18175749}"/>
              </a:ext>
            </a:extLst>
          </p:cNvPr>
          <p:cNvSpPr txBox="1"/>
          <p:nvPr/>
        </p:nvSpPr>
        <p:spPr>
          <a:xfrm>
            <a:off x="4930514" y="1162221"/>
            <a:ext cx="2833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Q-value of Action* from Target network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84E0653-7139-44E1-A20F-B41D92B0BFCE}"/>
              </a:ext>
            </a:extLst>
          </p:cNvPr>
          <p:cNvSpPr txBox="1"/>
          <p:nvPr/>
        </p:nvSpPr>
        <p:spPr>
          <a:xfrm>
            <a:off x="478537" y="796861"/>
            <a:ext cx="2841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Small batch send to Q-learning for loss function</a:t>
            </a:r>
          </a:p>
        </p:txBody>
      </p:sp>
    </p:spTree>
    <p:extLst>
      <p:ext uri="{BB962C8B-B14F-4D97-AF65-F5344CB8AC3E}">
        <p14:creationId xmlns:p14="http://schemas.microsoft.com/office/powerpoint/2010/main" val="51171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An</dc:creator>
  <cp:lastModifiedBy>Ran An</cp:lastModifiedBy>
  <cp:revision>130</cp:revision>
  <dcterms:created xsi:type="dcterms:W3CDTF">2020-10-13T17:42:34Z</dcterms:created>
  <dcterms:modified xsi:type="dcterms:W3CDTF">2020-10-13T20:41:12Z</dcterms:modified>
</cp:coreProperties>
</file>