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1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0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1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en-GB" lang="en-US"/>
              <a:t>H</a:t>
            </a:r>
            <a:r>
              <a:rPr altLang="en-GB" lang="en-US"/>
              <a:t>t</a:t>
            </a:r>
            <a:r>
              <a:rPr altLang="en-GB" lang="en-US"/>
              <a:t>ml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t</a:t>
            </a:r>
            <a:r>
              <a:rPr altLang="en-GB" lang="en-US"/>
              <a:t>r</a:t>
            </a:r>
            <a:r>
              <a:rPr altLang="en-GB" lang="en-US"/>
              <a:t>oduction </a:t>
            </a:r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p>
            <a:r>
              <a:rPr altLang="zh-CN" lang="en-US"/>
              <a:t>HTML stands for Hyper Text Markup Language</a:t>
            </a:r>
            <a:endParaRPr altLang="zh-CN" lang="en-US"/>
          </a:p>
          <a:p>
            <a:r>
              <a:rPr altLang="zh-CN" lang="en-US"/>
              <a:t>HTML is the standard markup language for creating Web pages</a:t>
            </a:r>
            <a:endParaRPr altLang="zh-CN" lang="en-US"/>
          </a:p>
          <a:p>
            <a:r>
              <a:rPr altLang="zh-CN" lang="en-US"/>
              <a:t>HTML describes the structure of a Web page</a:t>
            </a:r>
            <a:endParaRPr altLang="zh-CN" lang="en-US"/>
          </a:p>
          <a:p>
            <a:r>
              <a:rPr altLang="zh-CN" lang="en-US"/>
              <a:t>HTML consists of a series of elements</a:t>
            </a:r>
            <a:endParaRPr altLang="zh-CN" lang="en-US"/>
          </a:p>
          <a:p>
            <a:r>
              <a:rPr altLang="zh-CN" lang="en-US"/>
              <a:t>HTML elements tell the browser how to display the content</a:t>
            </a:r>
            <a:endParaRPr altLang="zh-CN" lang="en-US"/>
          </a:p>
          <a:p>
            <a:r>
              <a:rPr altLang="zh-CN" lang="en-US"/>
              <a:t>HTML elements label pieces of content such as "this is a heading", "this is a paragraph", "this is a link", etc.</a:t>
            </a:r>
            <a:endParaRPr altLang="zh-CN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"/>
          <p:cNvSpPr txBox="1"/>
          <p:nvPr/>
        </p:nvSpPr>
        <p:spPr>
          <a:xfrm>
            <a:off x="2286000" y="1265561"/>
            <a:ext cx="4572000" cy="4701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JavaScript Objects
You have already learned that JavaScript variables are containers for data values.
This code assigns a simple value (Fiat) to a variable named car:
var car = "Fiat";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"/>
          <p:cNvSpPr txBox="1"/>
          <p:nvPr/>
        </p:nvSpPr>
        <p:spPr>
          <a:xfrm rot="27626">
            <a:off x="937928" y="1082889"/>
            <a:ext cx="7799372" cy="67970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Example Explained
The &lt;!DOCTYPE html&gt; declaration defines that this document is an HTML5 document
The &lt;html&gt; element is the root element of an HTML page
The &lt;head&gt; element contains meta information about the HTML page
The &lt;title&gt; element specifies a title for the HTML page (which is shown in the browser's title bar or in the page's tab)
The &lt;body&gt; element defines the document's body, and is a container for all the visible contents, such as headings, paragraphs, images, hyperlinks, tables, lists, etc.
The &lt;h1&gt; element defines a large heading
The &lt;p&gt; element defines a paragraph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 txBox="1"/>
          <p:nvPr/>
        </p:nvSpPr>
        <p:spPr>
          <a:xfrm>
            <a:off x="214398" y="423109"/>
            <a:ext cx="8780673" cy="59588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A Simple HTML Document
Example
&lt;!DOCTYPE html&gt;
&lt;html&gt;
&lt;head&gt;
&lt;title&gt;Page Title&lt;/title&gt;
&lt;/head&gt;
&lt;body&gt;
&lt;h1&gt;My First Heading&lt;/h1&gt;
&lt;p&gt;My first paragraph.&lt;/p&gt;
&lt;/body&gt;
&lt;/html&gt;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"/>
          <p:cNvSpPr txBox="1"/>
          <p:nvPr/>
        </p:nvSpPr>
        <p:spPr>
          <a:xfrm>
            <a:off x="457227" y="1280040"/>
            <a:ext cx="8351215" cy="4282442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What is an HTML Element?
An HTML element is defined by a start tag, some content, and an end tag:
&lt;tagname&gt; Content goes here... &lt;/tagname&gt;
The HTML element is everything from the start tag to the end tag:
&lt;h1&gt;My First Heading&lt;/h1&gt;
&lt;p&gt;My first paragraph.&lt;/p&gt;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"/>
          <p:cNvSpPr txBox="1"/>
          <p:nvPr/>
        </p:nvSpPr>
        <p:spPr>
          <a:xfrm rot="21588364">
            <a:off x="3124951" y="240030"/>
            <a:ext cx="4572000" cy="63779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HTML Page Structure
Below is a visualization of an HTML page structure:
&lt;html&gt;
&lt;head&gt;
&lt;title&gt;Page title&lt;/title&gt;
&lt;/head&gt;
&lt;body&gt;
&lt;h1&gt;This is a heading&lt;/h1&gt;
&lt;p&gt;This is a paragraph.&lt;/p&gt;
&lt;p&gt;This is another paragraph.&lt;/p&gt;
&lt;/body&gt;
&lt;/html&gt;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"/>
          <p:cNvSpPr txBox="1"/>
          <p:nvPr/>
        </p:nvSpPr>
        <p:spPr>
          <a:xfrm rot="21600000">
            <a:off x="2572663" y="393336"/>
            <a:ext cx="3467223" cy="929638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000000"/>
                </a:solidFill>
              </a:rPr>
              <a:t>J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v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Script 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oduction 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596" name=""/>
          <p:cNvSpPr txBox="1"/>
          <p:nvPr/>
        </p:nvSpPr>
        <p:spPr>
          <a:xfrm rot="34215">
            <a:off x="1227157" y="2043913"/>
            <a:ext cx="5365134" cy="34442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JavaScript is the programming language of the web.
It can update and change both HTML and CSS.
It can calculate, manipulate and validate data.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"/>
          <p:cNvSpPr txBox="1"/>
          <p:nvPr/>
        </p:nvSpPr>
        <p:spPr>
          <a:xfrm>
            <a:off x="2120394" y="1192500"/>
            <a:ext cx="4572000" cy="5120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JavaScript Variables
JavaScript variables are containers for storing data values.
In this example, x, y, and z, are variables:
Example
var x = 5;
var y = 6;
var z = x + y;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"/>
          <p:cNvSpPr txBox="1"/>
          <p:nvPr/>
        </p:nvSpPr>
        <p:spPr>
          <a:xfrm>
            <a:off x="2286000" y="1619501"/>
            <a:ext cx="4572000" cy="4701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JavaScript Numbers
JavaScript has only one type of number. Numbers can be written with or without decimals.
Example
var x = 3.14;    // A number with decimals
var y = 3;       // A number without decimals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"/>
          <p:cNvSpPr txBox="1"/>
          <p:nvPr/>
        </p:nvSpPr>
        <p:spPr>
          <a:xfrm>
            <a:off x="2285999" y="608012"/>
            <a:ext cx="4572000" cy="4701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JavaScript Strings
Strings store text. Strings are written inside quotes. You can use single or double quotes:
Example
var carname = "Volvo XC60";  // Double quotes
var carname = 'Volvo XC60';  // Single quotes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CPH2681</dc:creator>
  <dcterms:created xsi:type="dcterms:W3CDTF">2015-05-07T08:30:45Z</dcterms:created>
  <dcterms:modified xsi:type="dcterms:W3CDTF">2025-08-25T06:44:59Z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8adb10416d8444e3afafcfaa1da8cf45</vt:lpwstr>
  </property>
</Properties>
</file>