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CDE71-8B83-4B70-B3F6-4698C903A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C7091-E323-424E-BEA0-1F1B260A8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69B6F-36C7-437A-AEB7-AF356D583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D464-2635-4A3B-87CC-AE82C8087C5C}" type="datetimeFigureOut">
              <a:rPr lang="en-GB" smtClean="0"/>
              <a:t>18/12/2021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20EC6-F447-4084-A639-099DCDBF2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D1F93-C53A-441F-82CE-D4D640A9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DE678-48F6-4A27-8BED-A8FDFA9F0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89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2A36-FC4F-46BC-8A83-FF6AE0703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755004-2B86-4FC5-BED4-9F54CAC4B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E0CEB-89BF-419E-9EBB-FEC1DA7C1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D464-2635-4A3B-87CC-AE82C8087C5C}" type="datetimeFigureOut">
              <a:rPr lang="en-GB" smtClean="0"/>
              <a:t>18/12/2021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143AB-29BF-4AF8-8DB0-79DCBDE8B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26EC0-C2A6-40FE-9BA5-1BB32A052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DE678-48F6-4A27-8BED-A8FDFA9F0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825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2B4403-AA12-4227-A05A-6ED068321C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7D133D-F045-43BB-969E-7193E7401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18A2E-88BC-4B4E-AE3E-74AF61A0C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D464-2635-4A3B-87CC-AE82C8087C5C}" type="datetimeFigureOut">
              <a:rPr lang="en-GB" smtClean="0"/>
              <a:t>18/12/2021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75514-5B00-457D-A46A-BFBD543CE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2979E-9A31-423A-8E1D-D4899673B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DE678-48F6-4A27-8BED-A8FDFA9F0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762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48C51-8260-4A15-AB42-A6944B1F4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55B4A-05A1-4371-A875-5FBD2DBC1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62B55-7CE6-41B5-A226-620CE6C3B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D464-2635-4A3B-87CC-AE82C8087C5C}" type="datetimeFigureOut">
              <a:rPr lang="en-GB" smtClean="0"/>
              <a:t>18/12/2021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B5B72-30FA-4817-B524-11B59B7E4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5C29D-DC36-4A56-BB94-2B90972DF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DE678-48F6-4A27-8BED-A8FDFA9F0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742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A0C5B-885D-4A94-9FA0-D91C170C1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8BE47-4598-42F6-A454-3362496C5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28912-9649-4E5E-85B2-89635862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D464-2635-4A3B-87CC-AE82C8087C5C}" type="datetimeFigureOut">
              <a:rPr lang="en-GB" smtClean="0"/>
              <a:t>18/12/2021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70EDE-8992-4F4B-B7B1-25217DB26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EB06E-5EAB-4209-993F-ED9D1DBAA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DE678-48F6-4A27-8BED-A8FDFA9F0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258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D47AD-0F96-47F1-BB6B-5F90C0770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75DD2-F765-4CB7-AF82-0178F1677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1EBE3-DDE5-4CC3-9BDD-DECAB32E0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EAE14-4386-4434-A450-9EEBC7580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D464-2635-4A3B-87CC-AE82C8087C5C}" type="datetimeFigureOut">
              <a:rPr lang="en-GB" smtClean="0"/>
              <a:t>18/12/2021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F93EE-170A-480B-B9EF-4A86AE4ED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DE03E6-2FBA-438A-9DDD-554FE67A8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DE678-48F6-4A27-8BED-A8FDFA9F0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710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F551C-48D8-491A-A3FB-1CEF876C5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A8257-467B-4060-B49A-D44C5598A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3B7B42-AC33-4A50-B3A9-EE79F5739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54CA97-3483-4C05-8284-7EB7FB74C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DB1DF9-4D43-4C3A-B153-8AD1311119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132906-DBB2-4A85-B7A8-0AFAEF3BD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D464-2635-4A3B-87CC-AE82C8087C5C}" type="datetimeFigureOut">
              <a:rPr lang="en-GB" smtClean="0"/>
              <a:t>18/12/2021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26F8EB-7E0A-4207-AB37-F7FBC2850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F21451-3B41-4E71-A855-E7481498A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DE678-48F6-4A27-8BED-A8FDFA9F0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710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06300-71FC-49D3-92CC-DD8A584B6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AC2137-8F55-4E98-840D-B7C053222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D464-2635-4A3B-87CC-AE82C8087C5C}" type="datetimeFigureOut">
              <a:rPr lang="en-GB" smtClean="0"/>
              <a:t>18/12/2021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119363-2409-491C-ACBC-3059D5558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B69E9E-E5F0-4A05-9C35-264AB5AFB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DE678-48F6-4A27-8BED-A8FDFA9F0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65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FF8E14-4A7A-4DDE-B382-F4BFDED4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D464-2635-4A3B-87CC-AE82C8087C5C}" type="datetimeFigureOut">
              <a:rPr lang="en-GB" smtClean="0"/>
              <a:t>18/12/2021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F8E2D6-1B7C-413A-B022-6F5A72E15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5FCE7-9CAA-4BBB-9404-0BE392130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DE678-48F6-4A27-8BED-A8FDFA9F0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87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EC2D1-299E-48A2-8FC7-826D6D4D6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1C4B1-1EFE-4E58-8E13-B77438684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3302AD-F51F-47C2-82E1-1AAD1B08A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66DD1-2858-4978-9785-3C27B85F8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D464-2635-4A3B-87CC-AE82C8087C5C}" type="datetimeFigureOut">
              <a:rPr lang="en-GB" smtClean="0"/>
              <a:t>18/12/2021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8ED3E-5A26-48C8-A52C-2F74D9E25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7522D-7666-4A16-AA3D-7B9E5EA9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DE678-48F6-4A27-8BED-A8FDFA9F0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36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92C06-2F12-451B-AA6F-E5C00F1C4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FA382B-6325-4CF9-9606-4085AE4440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2EDD1C-A1F6-45F7-8673-8A460068F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41850-50BA-42C4-A9F0-0758DC013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D464-2635-4A3B-87CC-AE82C8087C5C}" type="datetimeFigureOut">
              <a:rPr lang="en-GB" smtClean="0"/>
              <a:t>18/12/2021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9037F-22E4-4A8D-83F6-522339A8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79488-B56B-4A2C-8EC2-244EEA650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DE678-48F6-4A27-8BED-A8FDFA9F0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544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B23B24-F434-4297-B624-B1529C7F2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EE7BE-61E2-4BB3-A928-7CFCD1077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5A5F0-EE13-4EBC-87C3-D992641330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4D464-2635-4A3B-87CC-AE82C8087C5C}" type="datetimeFigureOut">
              <a:rPr lang="en-GB" smtClean="0"/>
              <a:t>18/12/2021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C008E-948D-4D8E-8FAD-CC6C7B7EA0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A1BA5-4C84-4162-BBC7-33582BBAA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DE678-48F6-4A27-8BED-A8FDFA9F0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23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eimage.org/australian-dollar-rate-today-live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32BB902-F59C-44E3-9C84-9E624D0B0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0836" y="2175163"/>
            <a:ext cx="6650182" cy="46828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990548-D09B-48C9-8F0A-46E6E38AB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928" y="471055"/>
            <a:ext cx="2161308" cy="1066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2757AF-3E7C-4C03-A26F-D4FC9A2A39E0}"/>
              </a:ext>
            </a:extLst>
          </p:cNvPr>
          <p:cNvSpPr txBox="1"/>
          <p:nvPr/>
        </p:nvSpPr>
        <p:spPr>
          <a:xfrm>
            <a:off x="4170218" y="471055"/>
            <a:ext cx="7910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pperplate Gothic Bold" panose="020E0705020206020404" pitchFamily="34" charset="0"/>
              </a:rPr>
              <a:t>ANALYSIS OF ANZ TRANSACTIONS FOR THE PERIOD</a:t>
            </a:r>
          </a:p>
          <a:p>
            <a:r>
              <a:rPr lang="en-GB" dirty="0">
                <a:latin typeface="Copperplate Gothic Bold" panose="020E0705020206020404" pitchFamily="34" charset="0"/>
              </a:rPr>
              <a:t>                          AUGUST – OCTOBER 2018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9129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F2E463-5479-4A33-B285-7820E1E37E1F}"/>
              </a:ext>
            </a:extLst>
          </p:cNvPr>
          <p:cNvSpPr txBox="1"/>
          <p:nvPr/>
        </p:nvSpPr>
        <p:spPr>
          <a:xfrm>
            <a:off x="4641272" y="0"/>
            <a:ext cx="3893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Transaction Summaries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63A520-EF1D-429D-A92B-3F5C4E609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48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645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A2C98E-AC50-4D59-BA6F-45596E8A5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158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EF6052-434F-43AB-96CB-D78F5B451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5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391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14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Copperplate Gothic Bold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Nnamdi Obi-Ijeh</dc:creator>
  <cp:lastModifiedBy>Nnamdi Obi-Ijeh</cp:lastModifiedBy>
  <cp:revision>3</cp:revision>
  <dcterms:created xsi:type="dcterms:W3CDTF">2021-12-17T06:23:57Z</dcterms:created>
  <dcterms:modified xsi:type="dcterms:W3CDTF">2021-12-18T13:11:47Z</dcterms:modified>
</cp:coreProperties>
</file>