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63" r:id="rId3"/>
    <p:sldId id="287" r:id="rId4"/>
    <p:sldId id="288" r:id="rId5"/>
    <p:sldId id="289" r:id="rId6"/>
    <p:sldId id="290" r:id="rId7"/>
    <p:sldId id="301" r:id="rId8"/>
    <p:sldId id="300" r:id="rId9"/>
    <p:sldId id="298" r:id="rId10"/>
    <p:sldId id="299" r:id="rId11"/>
    <p:sldId id="303" r:id="rId12"/>
    <p:sldId id="302" r:id="rId13"/>
    <p:sldId id="304" r:id="rId14"/>
    <p:sldId id="305"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ortada" id="{AA239A38-73FA-4E84-ADED-75AA51BE80EE}">
          <p14:sldIdLst>
            <p14:sldId id="256"/>
          </p14:sldIdLst>
        </p14:section>
        <p14:section name="Introducción" id="{8425A02F-FC86-4335-8E6D-6F52411E4326}">
          <p14:sldIdLst>
            <p14:sldId id="263"/>
            <p14:sldId id="287"/>
            <p14:sldId id="288"/>
          </p14:sldIdLst>
        </p14:section>
        <p14:section name="Contraste Max-of-t" id="{01759E2F-CAB0-47D6-9FB6-DC88CB2A05FC}">
          <p14:sldIdLst>
            <p14:sldId id="289"/>
            <p14:sldId id="290"/>
            <p14:sldId id="301"/>
            <p14:sldId id="300"/>
            <p14:sldId id="298"/>
            <p14:sldId id="299"/>
            <p14:sldId id="303"/>
            <p14:sldId id="302"/>
            <p14:sldId id="304"/>
            <p14:sldId id="305"/>
          </p14:sldIdLst>
        </p14:section>
        <p14:section name="Conclusiones" id="{ADFB06B1-8CC5-4F31-BE58-7841DDD561E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BEE99A-377C-4833-9000-DA79E0E48E3E}" v="243" dt="2021-10-05T12:35:57.623"/>
    <p1510:client id="{7F719FAF-40EB-4CEE-B0B7-B10A10FEDF9D}" v="1133" dt="2021-10-01T09:59:36.842"/>
    <p1510:client id="{92867372-EBA0-41BB-8ACF-19CDECC1C19A}" v="620" dt="2021-10-01T20:56:29.798"/>
    <p1510:client id="{AB60C5B4-4AAE-4F7B-97C0-50FF69D98732}" v="29" dt="2021-10-01T15:16:34.581"/>
    <p1510:client id="{B164B670-0146-4122-8EB5-41E6C7199886}" v="5" dt="2021-10-01T15:11:50.21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ario invitado" providerId="Windows Live" clId="Web-{33BEE99A-377C-4833-9000-DA79E0E48E3E}"/>
    <pc:docChg chg="addSld modSld modSection">
      <pc:chgData name="Usuario invitado" userId="" providerId="Windows Live" clId="Web-{33BEE99A-377C-4833-9000-DA79E0E48E3E}" dt="2021-10-05T12:35:57.623" v="142" actId="14100"/>
      <pc:docMkLst>
        <pc:docMk/>
      </pc:docMkLst>
      <pc:sldChg chg="addSp delSp modSp add replId">
        <pc:chgData name="Usuario invitado" userId="" providerId="Windows Live" clId="Web-{33BEE99A-377C-4833-9000-DA79E0E48E3E}" dt="2021-10-05T12:35:57.623" v="142" actId="14100"/>
        <pc:sldMkLst>
          <pc:docMk/>
          <pc:sldMk cId="3678915852" sldId="305"/>
        </pc:sldMkLst>
        <pc:spChg chg="mod">
          <ac:chgData name="Usuario invitado" userId="" providerId="Windows Live" clId="Web-{33BEE99A-377C-4833-9000-DA79E0E48E3E}" dt="2021-10-05T12:27:23.455" v="12" actId="20577"/>
          <ac:spMkLst>
            <pc:docMk/>
            <pc:sldMk cId="3678915852" sldId="305"/>
            <ac:spMk id="2" creationId="{9AE3B19C-5EFA-4864-BCDE-9F4759131C26}"/>
          </ac:spMkLst>
        </pc:spChg>
        <pc:spChg chg="add mod">
          <ac:chgData name="Usuario invitado" userId="" providerId="Windows Live" clId="Web-{33BEE99A-377C-4833-9000-DA79E0E48E3E}" dt="2021-10-05T12:34:08.839" v="130" actId="1076"/>
          <ac:spMkLst>
            <pc:docMk/>
            <pc:sldMk cId="3678915852" sldId="305"/>
            <ac:spMk id="3" creationId="{A44F9D6B-FEBD-43C1-AC52-3976DDF97A42}"/>
          </ac:spMkLst>
        </pc:spChg>
        <pc:picChg chg="del">
          <ac:chgData name="Usuario invitado" userId="" providerId="Windows Live" clId="Web-{33BEE99A-377C-4833-9000-DA79E0E48E3E}" dt="2021-10-05T12:26:50.157" v="2"/>
          <ac:picMkLst>
            <pc:docMk/>
            <pc:sldMk cId="3678915852" sldId="305"/>
            <ac:picMk id="4" creationId="{0D9CB41C-A46D-4980-9FC2-A8C8BC4E7336}"/>
          </ac:picMkLst>
        </pc:picChg>
        <pc:picChg chg="del mod">
          <ac:chgData name="Usuario invitado" userId="" providerId="Windows Live" clId="Web-{33BEE99A-377C-4833-9000-DA79E0E48E3E}" dt="2021-10-05T12:26:51.141" v="6"/>
          <ac:picMkLst>
            <pc:docMk/>
            <pc:sldMk cId="3678915852" sldId="305"/>
            <ac:picMk id="5" creationId="{802612FD-D0F6-49EC-A3F0-D87FC57AA29C}"/>
          </ac:picMkLst>
        </pc:picChg>
        <pc:picChg chg="del">
          <ac:chgData name="Usuario invitado" userId="" providerId="Windows Live" clId="Web-{33BEE99A-377C-4833-9000-DA79E0E48E3E}" dt="2021-10-05T12:26:49.547" v="1"/>
          <ac:picMkLst>
            <pc:docMk/>
            <pc:sldMk cId="3678915852" sldId="305"/>
            <ac:picMk id="9" creationId="{771A8506-84A2-4017-9C58-12FFAA5590CB}"/>
          </ac:picMkLst>
        </pc:picChg>
        <pc:picChg chg="add mod">
          <ac:chgData name="Usuario invitado" userId="" providerId="Windows Live" clId="Web-{33BEE99A-377C-4833-9000-DA79E0E48E3E}" dt="2021-10-05T12:35:57.623" v="142" actId="14100"/>
          <ac:picMkLst>
            <pc:docMk/>
            <pc:sldMk cId="3678915852" sldId="305"/>
            <ac:picMk id="10" creationId="{3CE689DA-B98B-456A-B201-338F3A3AC78F}"/>
          </ac:picMkLst>
        </pc:picChg>
        <pc:picChg chg="del">
          <ac:chgData name="Usuario invitado" userId="" providerId="Windows Live" clId="Web-{33BEE99A-377C-4833-9000-DA79E0E48E3E}" dt="2021-10-05T12:26:51.860" v="7"/>
          <ac:picMkLst>
            <pc:docMk/>
            <pc:sldMk cId="3678915852" sldId="305"/>
            <ac:picMk id="11" creationId="{F15527FE-2A49-4BA7-9D2A-9AAA154F73F5}"/>
          </ac:picMkLst>
        </pc:picChg>
        <pc:picChg chg="add mod">
          <ac:chgData name="Usuario invitado" userId="" providerId="Windows Live" clId="Web-{33BEE99A-377C-4833-9000-DA79E0E48E3E}" dt="2021-10-05T12:35:46.685" v="139" actId="1076"/>
          <ac:picMkLst>
            <pc:docMk/>
            <pc:sldMk cId="3678915852" sldId="305"/>
            <ac:picMk id="12" creationId="{3F6635FF-5FE9-442E-9130-3FCCB062AC0B}"/>
          </ac:picMkLst>
        </pc:picChg>
        <pc:picChg chg="del">
          <ac:chgData name="Usuario invitado" userId="" providerId="Windows Live" clId="Web-{33BEE99A-377C-4833-9000-DA79E0E48E3E}" dt="2021-10-05T12:26:50.438" v="3"/>
          <ac:picMkLst>
            <pc:docMk/>
            <pc:sldMk cId="3678915852" sldId="305"/>
            <ac:picMk id="18" creationId="{CE471EBB-64CC-4739-B34D-584905B31DC8}"/>
          </ac:picMkLst>
        </pc:picChg>
        <pc:picChg chg="del">
          <ac:chgData name="Usuario invitado" userId="" providerId="Windows Live" clId="Web-{33BEE99A-377C-4833-9000-DA79E0E48E3E}" dt="2021-10-05T12:26:50.797" v="4"/>
          <ac:picMkLst>
            <pc:docMk/>
            <pc:sldMk cId="3678915852" sldId="305"/>
            <ac:picMk id="20" creationId="{99EC4805-9468-4D2D-A0BF-F3DE721E05C5}"/>
          </ac:picMkLst>
        </pc:picChg>
      </pc:sldChg>
    </pc:docChg>
  </pc:docChgLst>
  <pc:docChgLst>
    <pc:chgData name="Usuario invitado" providerId="Windows Live" clId="Web-{B164B670-0146-4122-8EB5-41E6C7199886}"/>
    <pc:docChg chg="modSld">
      <pc:chgData name="Usuario invitado" userId="" providerId="Windows Live" clId="Web-{B164B670-0146-4122-8EB5-41E6C7199886}" dt="2021-10-01T15:11:48.397" v="3" actId="20577"/>
      <pc:docMkLst>
        <pc:docMk/>
      </pc:docMkLst>
      <pc:sldChg chg="modSp">
        <pc:chgData name="Usuario invitado" userId="" providerId="Windows Live" clId="Web-{B164B670-0146-4122-8EB5-41E6C7199886}" dt="2021-10-01T15:11:48.397" v="3" actId="20577"/>
        <pc:sldMkLst>
          <pc:docMk/>
          <pc:sldMk cId="255014159" sldId="256"/>
        </pc:sldMkLst>
        <pc:spChg chg="mod">
          <ac:chgData name="Usuario invitado" userId="" providerId="Windows Live" clId="Web-{B164B670-0146-4122-8EB5-41E6C7199886}" dt="2021-10-01T15:11:48.397" v="3" actId="20577"/>
          <ac:spMkLst>
            <pc:docMk/>
            <pc:sldMk cId="255014159" sldId="256"/>
            <ac:spMk id="2" creationId="{DD6E1A9D-4678-4A21-BE0B-36ED6D26DB0F}"/>
          </ac:spMkLst>
        </pc:spChg>
      </pc:sldChg>
    </pc:docChg>
  </pc:docChgLst>
  <pc:docChgLst>
    <pc:chgData name="Usuario invitado" providerId="Windows Live" clId="Web-{AB60C5B4-4AAE-4F7B-97C0-50FF69D98732}"/>
    <pc:docChg chg="addSld modSld modSection">
      <pc:chgData name="Usuario invitado" userId="" providerId="Windows Live" clId="Web-{AB60C5B4-4AAE-4F7B-97C0-50FF69D98732}" dt="2021-10-01T15:16:34.581" v="22"/>
      <pc:docMkLst>
        <pc:docMk/>
      </pc:docMkLst>
      <pc:sldChg chg="modSp">
        <pc:chgData name="Usuario invitado" userId="" providerId="Windows Live" clId="Web-{AB60C5B4-4AAE-4F7B-97C0-50FF69D98732}" dt="2021-10-01T15:15:27.749" v="9" actId="20577"/>
        <pc:sldMkLst>
          <pc:docMk/>
          <pc:sldMk cId="785528062" sldId="289"/>
        </pc:sldMkLst>
        <pc:spChg chg="mod">
          <ac:chgData name="Usuario invitado" userId="" providerId="Windows Live" clId="Web-{AB60C5B4-4AAE-4F7B-97C0-50FF69D98732}" dt="2021-10-01T15:15:27.749" v="9" actId="20577"/>
          <ac:spMkLst>
            <pc:docMk/>
            <pc:sldMk cId="785528062" sldId="289"/>
            <ac:spMk id="2" creationId="{EA518FEC-CFFC-4EA8-8C05-0E08F8B39945}"/>
          </ac:spMkLst>
        </pc:spChg>
      </pc:sldChg>
      <pc:sldChg chg="addSp delSp modSp">
        <pc:chgData name="Usuario invitado" userId="" providerId="Windows Live" clId="Web-{AB60C5B4-4AAE-4F7B-97C0-50FF69D98732}" dt="2021-10-01T15:16:34.581" v="22"/>
        <pc:sldMkLst>
          <pc:docMk/>
          <pc:sldMk cId="1335408840" sldId="290"/>
        </pc:sldMkLst>
        <pc:spChg chg="mod">
          <ac:chgData name="Usuario invitado" userId="" providerId="Windows Live" clId="Web-{AB60C5B4-4AAE-4F7B-97C0-50FF69D98732}" dt="2021-10-01T15:15:53.297" v="16" actId="20577"/>
          <ac:spMkLst>
            <pc:docMk/>
            <pc:sldMk cId="1335408840" sldId="290"/>
            <ac:spMk id="2" creationId="{9AE3B19C-5EFA-4864-BCDE-9F4759131C26}"/>
          </ac:spMkLst>
        </pc:spChg>
        <pc:spChg chg="add mod">
          <ac:chgData name="Usuario invitado" userId="" providerId="Windows Live" clId="Web-{AB60C5B4-4AAE-4F7B-97C0-50FF69D98732}" dt="2021-10-01T15:16:32.596" v="21" actId="20577"/>
          <ac:spMkLst>
            <pc:docMk/>
            <pc:sldMk cId="1335408840" sldId="290"/>
            <ac:spMk id="3" creationId="{A09542AA-F61D-428E-A57E-1BA0C353CA45}"/>
          </ac:spMkLst>
        </pc:spChg>
        <pc:spChg chg="add mod">
          <ac:chgData name="Usuario invitado" userId="" providerId="Windows Live" clId="Web-{AB60C5B4-4AAE-4F7B-97C0-50FF69D98732}" dt="2021-10-01T15:16:34.581" v="22"/>
          <ac:spMkLst>
            <pc:docMk/>
            <pc:sldMk cId="1335408840" sldId="290"/>
            <ac:spMk id="5" creationId="{490F3FC6-A08F-4363-8BF8-E3BF57EE92E5}"/>
          </ac:spMkLst>
        </pc:spChg>
        <pc:spChg chg="del mod">
          <ac:chgData name="Usuario invitado" userId="" providerId="Windows Live" clId="Web-{AB60C5B4-4AAE-4F7B-97C0-50FF69D98732}" dt="2021-10-01T15:16:34.581" v="22"/>
          <ac:spMkLst>
            <pc:docMk/>
            <pc:sldMk cId="1335408840" sldId="290"/>
            <ac:spMk id="6" creationId="{FA831DB7-E5AB-41D9-A7CE-A8DCB00F9E69}"/>
          </ac:spMkLst>
        </pc:spChg>
      </pc:sldChg>
      <pc:sldChg chg="add replId">
        <pc:chgData name="Usuario invitado" userId="" providerId="Windows Live" clId="Web-{AB60C5B4-4AAE-4F7B-97C0-50FF69D98732}" dt="2021-10-01T15:15:15.092" v="0"/>
        <pc:sldMkLst>
          <pc:docMk/>
          <pc:sldMk cId="2947859102" sldId="300"/>
        </pc:sldMkLst>
      </pc:sldChg>
      <pc:sldChg chg="add replId">
        <pc:chgData name="Usuario invitado" userId="" providerId="Windows Live" clId="Web-{AB60C5B4-4AAE-4F7B-97C0-50FF69D98732}" dt="2021-10-01T15:15:15.139" v="1"/>
        <pc:sldMkLst>
          <pc:docMk/>
          <pc:sldMk cId="2977825193" sldId="301"/>
        </pc:sldMkLst>
      </pc:sldChg>
    </pc:docChg>
  </pc:docChgLst>
  <pc:docChgLst>
    <pc:chgData name="Usuario invitado" providerId="Windows Live" clId="Web-{92867372-EBA0-41BB-8ACF-19CDECC1C19A}"/>
    <pc:docChg chg="addSld delSld modSld modSection">
      <pc:chgData name="Usuario invitado" userId="" providerId="Windows Live" clId="Web-{92867372-EBA0-41BB-8ACF-19CDECC1C19A}" dt="2021-10-01T20:56:29.798" v="542" actId="1076"/>
      <pc:docMkLst>
        <pc:docMk/>
      </pc:docMkLst>
      <pc:sldChg chg="modSp">
        <pc:chgData name="Usuario invitado" userId="" providerId="Windows Live" clId="Web-{92867372-EBA0-41BB-8ACF-19CDECC1C19A}" dt="2021-10-01T17:05:01.150" v="1" actId="20577"/>
        <pc:sldMkLst>
          <pc:docMk/>
          <pc:sldMk cId="4204430594" sldId="288"/>
        </pc:sldMkLst>
        <pc:spChg chg="mod">
          <ac:chgData name="Usuario invitado" userId="" providerId="Windows Live" clId="Web-{92867372-EBA0-41BB-8ACF-19CDECC1C19A}" dt="2021-10-01T17:05:01.150" v="1" actId="20577"/>
          <ac:spMkLst>
            <pc:docMk/>
            <pc:sldMk cId="4204430594" sldId="288"/>
            <ac:spMk id="2" creationId="{9AE3B19C-5EFA-4864-BCDE-9F4759131C26}"/>
          </ac:spMkLst>
        </pc:spChg>
      </pc:sldChg>
      <pc:sldChg chg="modSp new add del">
        <pc:chgData name="Usuario invitado" userId="" providerId="Windows Live" clId="Web-{92867372-EBA0-41BB-8ACF-19CDECC1C19A}" dt="2021-10-01T20:34:35.605" v="530" actId="20577"/>
        <pc:sldMkLst>
          <pc:docMk/>
          <pc:sldMk cId="3554324922" sldId="302"/>
        </pc:sldMkLst>
        <pc:spChg chg="mod">
          <ac:chgData name="Usuario invitado" userId="" providerId="Windows Live" clId="Web-{92867372-EBA0-41BB-8ACF-19CDECC1C19A}" dt="2021-10-01T17:10:08.066" v="37" actId="20577"/>
          <ac:spMkLst>
            <pc:docMk/>
            <pc:sldMk cId="3554324922" sldId="302"/>
            <ac:spMk id="2" creationId="{5BFF7894-5FA9-4475-9723-57499D8CF28C}"/>
          </ac:spMkLst>
        </pc:spChg>
        <pc:spChg chg="mod">
          <ac:chgData name="Usuario invitado" userId="" providerId="Windows Live" clId="Web-{92867372-EBA0-41BB-8ACF-19CDECC1C19A}" dt="2021-10-01T20:34:35.605" v="530" actId="20577"/>
          <ac:spMkLst>
            <pc:docMk/>
            <pc:sldMk cId="3554324922" sldId="302"/>
            <ac:spMk id="3" creationId="{40041906-52B3-4773-9A9A-E8436EA156D4}"/>
          </ac:spMkLst>
        </pc:spChg>
      </pc:sldChg>
      <pc:sldChg chg="modSp add replId">
        <pc:chgData name="Usuario invitado" userId="" providerId="Windows Live" clId="Web-{92867372-EBA0-41BB-8ACF-19CDECC1C19A}" dt="2021-10-01T17:09:45.753" v="32" actId="20577"/>
        <pc:sldMkLst>
          <pc:docMk/>
          <pc:sldMk cId="625304651" sldId="303"/>
        </pc:sldMkLst>
        <pc:spChg chg="mod">
          <ac:chgData name="Usuario invitado" userId="" providerId="Windows Live" clId="Web-{92867372-EBA0-41BB-8ACF-19CDECC1C19A}" dt="2021-10-01T17:09:45.753" v="32" actId="20577"/>
          <ac:spMkLst>
            <pc:docMk/>
            <pc:sldMk cId="625304651" sldId="303"/>
            <ac:spMk id="2" creationId="{EA518FEC-CFFC-4EA8-8C05-0E08F8B39945}"/>
          </ac:spMkLst>
        </pc:spChg>
      </pc:sldChg>
      <pc:sldChg chg="addSp delSp modSp add del replId modTransition addAnim modAnim">
        <pc:chgData name="Usuario invitado" userId="" providerId="Windows Live" clId="Web-{92867372-EBA0-41BB-8ACF-19CDECC1C19A}" dt="2021-10-01T20:56:29.798" v="542" actId="1076"/>
        <pc:sldMkLst>
          <pc:docMk/>
          <pc:sldMk cId="618657174" sldId="304"/>
        </pc:sldMkLst>
        <pc:spChg chg="del">
          <ac:chgData name="Usuario invitado" userId="" providerId="Windows Live" clId="Web-{92867372-EBA0-41BB-8ACF-19CDECC1C19A}" dt="2021-10-01T18:15:45.366" v="305"/>
          <ac:spMkLst>
            <pc:docMk/>
            <pc:sldMk cId="618657174" sldId="304"/>
            <ac:spMk id="3" creationId="{40041906-52B3-4773-9A9A-E8436EA156D4}"/>
          </ac:spMkLst>
        </pc:spChg>
        <pc:spChg chg="add del mod">
          <ac:chgData name="Usuario invitado" userId="" providerId="Windows Live" clId="Web-{92867372-EBA0-41BB-8ACF-19CDECC1C19A}" dt="2021-10-01T20:18:47.863" v="432"/>
          <ac:spMkLst>
            <pc:docMk/>
            <pc:sldMk cId="618657174" sldId="304"/>
            <ac:spMk id="5" creationId="{04356649-ED4A-4269-9B3F-4D968C55EAA6}"/>
          </ac:spMkLst>
        </pc:spChg>
        <pc:spChg chg="add del mod">
          <ac:chgData name="Usuario invitado" userId="" providerId="Windows Live" clId="Web-{92867372-EBA0-41BB-8ACF-19CDECC1C19A}" dt="2021-10-01T20:55:55.874" v="534"/>
          <ac:spMkLst>
            <pc:docMk/>
            <pc:sldMk cId="618657174" sldId="304"/>
            <ac:spMk id="5" creationId="{ECD84A17-DD1B-4B66-BCFC-CE215D9B59D2}"/>
          </ac:spMkLst>
        </pc:spChg>
        <pc:spChg chg="add del mod">
          <ac:chgData name="Usuario invitado" userId="" providerId="Windows Live" clId="Web-{92867372-EBA0-41BB-8ACF-19CDECC1C19A}" dt="2021-10-01T18:15:58.741" v="306"/>
          <ac:spMkLst>
            <pc:docMk/>
            <pc:sldMk cId="618657174" sldId="304"/>
            <ac:spMk id="6" creationId="{1BDACB95-B165-4F1D-8BFC-517D0B5B3F03}"/>
          </ac:spMkLst>
        </pc:spChg>
        <pc:spChg chg="add del mod">
          <ac:chgData name="Usuario invitado" userId="" providerId="Windows Live" clId="Web-{92867372-EBA0-41BB-8ACF-19CDECC1C19A}" dt="2021-10-01T20:20:59.246" v="465"/>
          <ac:spMkLst>
            <pc:docMk/>
            <pc:sldMk cId="618657174" sldId="304"/>
            <ac:spMk id="8" creationId="{0944AD4E-BE8F-4311-9B44-B99ADE410357}"/>
          </ac:spMkLst>
        </pc:spChg>
        <pc:spChg chg="add del mod">
          <ac:chgData name="Usuario invitado" userId="" providerId="Windows Live" clId="Web-{92867372-EBA0-41BB-8ACF-19CDECC1C19A}" dt="2021-10-01T18:17:30.215" v="311"/>
          <ac:spMkLst>
            <pc:docMk/>
            <pc:sldMk cId="618657174" sldId="304"/>
            <ac:spMk id="9" creationId="{AFCA2A60-F39F-4F3B-97A8-328B65A407A7}"/>
          </ac:spMkLst>
        </pc:spChg>
        <pc:spChg chg="add del mod">
          <ac:chgData name="Usuario invitado" userId="" providerId="Windows Live" clId="Web-{92867372-EBA0-41BB-8ACF-19CDECC1C19A}" dt="2021-10-01T20:25:44.934" v="475"/>
          <ac:spMkLst>
            <pc:docMk/>
            <pc:sldMk cId="618657174" sldId="304"/>
            <ac:spMk id="11" creationId="{E2B3D35B-6CD8-453B-AE7E-FB623A33B37D}"/>
          </ac:spMkLst>
        </pc:spChg>
        <pc:spChg chg="add del mod">
          <ac:chgData name="Usuario invitado" userId="" providerId="Windows Live" clId="Web-{92867372-EBA0-41BB-8ACF-19CDECC1C19A}" dt="2021-10-01T18:20:18.343" v="317"/>
          <ac:spMkLst>
            <pc:docMk/>
            <pc:sldMk cId="618657174" sldId="304"/>
            <ac:spMk id="12" creationId="{60183D46-AF84-4C65-B317-E5649DC281E7}"/>
          </ac:spMkLst>
        </pc:spChg>
        <pc:spChg chg="add del mod">
          <ac:chgData name="Usuario invitado" userId="" providerId="Windows Live" clId="Web-{92867372-EBA0-41BB-8ACF-19CDECC1C19A}" dt="2021-10-01T20:27:06.704" v="482"/>
          <ac:spMkLst>
            <pc:docMk/>
            <pc:sldMk cId="618657174" sldId="304"/>
            <ac:spMk id="14" creationId="{3346EB94-C135-408E-A51E-C0342285BE85}"/>
          </ac:spMkLst>
        </pc:spChg>
        <pc:spChg chg="add del mod">
          <ac:chgData name="Usuario invitado" userId="" providerId="Windows Live" clId="Web-{92867372-EBA0-41BB-8ACF-19CDECC1C19A}" dt="2021-10-01T18:24:55.302" v="327"/>
          <ac:spMkLst>
            <pc:docMk/>
            <pc:sldMk cId="618657174" sldId="304"/>
            <ac:spMk id="15" creationId="{B6A1549F-C480-4487-837C-739BD9C6AE0B}"/>
          </ac:spMkLst>
        </pc:spChg>
        <pc:spChg chg="add del">
          <ac:chgData name="Usuario invitado" userId="" providerId="Windows Live" clId="Web-{92867372-EBA0-41BB-8ACF-19CDECC1C19A}" dt="2021-10-01T18:27:00.367" v="335"/>
          <ac:spMkLst>
            <pc:docMk/>
            <pc:sldMk cId="618657174" sldId="304"/>
            <ac:spMk id="17" creationId="{9FCA5897-3998-47F0-8E00-2D34D14EFB6D}"/>
          </ac:spMkLst>
        </pc:spChg>
        <pc:spChg chg="add mod">
          <ac:chgData name="Usuario invitado" userId="" providerId="Windows Live" clId="Web-{92867372-EBA0-41BB-8ACF-19CDECC1C19A}" dt="2021-10-01T20:26:14.920" v="480" actId="1076"/>
          <ac:spMkLst>
            <pc:docMk/>
            <pc:sldMk cId="618657174" sldId="304"/>
            <ac:spMk id="18" creationId="{861F94FB-8DAC-4EE0-B74F-68E258FA2F40}"/>
          </ac:spMkLst>
        </pc:spChg>
        <pc:spChg chg="add del mod">
          <ac:chgData name="Usuario invitado" userId="" providerId="Windows Live" clId="Web-{92867372-EBA0-41BB-8ACF-19CDECC1C19A}" dt="2021-10-01T18:27:49.384" v="337"/>
          <ac:spMkLst>
            <pc:docMk/>
            <pc:sldMk cId="618657174" sldId="304"/>
            <ac:spMk id="20" creationId="{0FCB6233-2979-451D-B99B-9AC71EC2BEC6}"/>
          </ac:spMkLst>
        </pc:spChg>
        <pc:spChg chg="add del mod">
          <ac:chgData name="Usuario invitado" userId="" providerId="Windows Live" clId="Web-{92867372-EBA0-41BB-8ACF-19CDECC1C19A}" dt="2021-10-01T18:29:35.042" v="343"/>
          <ac:spMkLst>
            <pc:docMk/>
            <pc:sldMk cId="618657174" sldId="304"/>
            <ac:spMk id="23" creationId="{07D9F66C-C47A-4A0C-B5DA-96F37F0DCA45}"/>
          </ac:spMkLst>
        </pc:spChg>
        <pc:picChg chg="add mod ord">
          <ac:chgData name="Usuario invitado" userId="" providerId="Windows Live" clId="Web-{92867372-EBA0-41BB-8ACF-19CDECC1C19A}" dt="2021-10-01T20:56:29.798" v="542" actId="1076"/>
          <ac:picMkLst>
            <pc:docMk/>
            <pc:sldMk cId="618657174" sldId="304"/>
            <ac:picMk id="6" creationId="{C0847F6F-D476-4B1D-9485-69B330F534A1}"/>
          </ac:picMkLst>
        </pc:picChg>
        <pc:picChg chg="add del mod ord">
          <ac:chgData name="Usuario invitado" userId="" providerId="Windows Live" clId="Web-{92867372-EBA0-41BB-8ACF-19CDECC1C19A}" dt="2021-10-01T20:20:56.511" v="464"/>
          <ac:picMkLst>
            <pc:docMk/>
            <pc:sldMk cId="618657174" sldId="304"/>
            <ac:picMk id="6" creationId="{F271AAC6-82D0-4FC7-A695-14C2E5B62C2F}"/>
          </ac:picMkLst>
        </pc:picChg>
        <pc:picChg chg="add del mod ord">
          <ac:chgData name="Usuario invitado" userId="" providerId="Windows Live" clId="Web-{92867372-EBA0-41BB-8ACF-19CDECC1C19A}" dt="2021-10-01T18:17:27.386" v="310"/>
          <ac:picMkLst>
            <pc:docMk/>
            <pc:sldMk cId="618657174" sldId="304"/>
            <ac:picMk id="7" creationId="{37AB47AF-D9B4-4D3D-8FAA-1B0DFD600C8E}"/>
          </ac:picMkLst>
        </pc:picChg>
        <pc:picChg chg="add del mod ord">
          <ac:chgData name="Usuario invitado" userId="" providerId="Windows Live" clId="Web-{92867372-EBA0-41BB-8ACF-19CDECC1C19A}" dt="2021-10-01T20:25:41.668" v="474"/>
          <ac:picMkLst>
            <pc:docMk/>
            <pc:sldMk cId="618657174" sldId="304"/>
            <ac:picMk id="9" creationId="{9E183743-5DE9-4A2E-AC0E-62A985F72D08}"/>
          </ac:picMkLst>
        </pc:picChg>
        <pc:picChg chg="add del mod ord">
          <ac:chgData name="Usuario invitado" userId="" providerId="Windows Live" clId="Web-{92867372-EBA0-41BB-8ACF-19CDECC1C19A}" dt="2021-10-01T18:20:14.061" v="316"/>
          <ac:picMkLst>
            <pc:docMk/>
            <pc:sldMk cId="618657174" sldId="304"/>
            <ac:picMk id="10" creationId="{FBA05EF5-88A4-4E13-B75E-9913FEAC532D}"/>
          </ac:picMkLst>
        </pc:picChg>
        <pc:picChg chg="add del mod ord">
          <ac:chgData name="Usuario invitado" userId="" providerId="Windows Live" clId="Web-{92867372-EBA0-41BB-8ACF-19CDECC1C19A}" dt="2021-10-01T20:27:04.094" v="481"/>
          <ac:picMkLst>
            <pc:docMk/>
            <pc:sldMk cId="618657174" sldId="304"/>
            <ac:picMk id="12" creationId="{954B3E24-E504-4405-BAD3-3912C09D92EA}"/>
          </ac:picMkLst>
        </pc:picChg>
        <pc:picChg chg="add del mod ord">
          <ac:chgData name="Usuario invitado" userId="" providerId="Windows Live" clId="Web-{92867372-EBA0-41BB-8ACF-19CDECC1C19A}" dt="2021-10-01T18:24:52.036" v="326"/>
          <ac:picMkLst>
            <pc:docMk/>
            <pc:sldMk cId="618657174" sldId="304"/>
            <ac:picMk id="13" creationId="{0040E29B-84C5-4981-80D2-423ACA656E6D}"/>
          </ac:picMkLst>
        </pc:picChg>
        <pc:picChg chg="add del mod ord">
          <ac:chgData name="Usuario invitado" userId="" providerId="Windows Live" clId="Web-{92867372-EBA0-41BB-8ACF-19CDECC1C19A}" dt="2021-10-01T20:55:51.936" v="533"/>
          <ac:picMkLst>
            <pc:docMk/>
            <pc:sldMk cId="618657174" sldId="304"/>
            <ac:picMk id="15" creationId="{64879B41-10B6-4BDE-9ECF-AB5796C77EB5}"/>
          </ac:picMkLst>
        </pc:picChg>
        <pc:picChg chg="add del mod ord">
          <ac:chgData name="Usuario invitado" userId="" providerId="Windows Live" clId="Web-{92867372-EBA0-41BB-8ACF-19CDECC1C19A}" dt="2021-10-01T18:27:44.008" v="336"/>
          <ac:picMkLst>
            <pc:docMk/>
            <pc:sldMk cId="618657174" sldId="304"/>
            <ac:picMk id="16" creationId="{33E4EC44-7271-4326-99B7-A5F947904767}"/>
          </ac:picMkLst>
        </pc:picChg>
        <pc:picChg chg="add del mod ord">
          <ac:chgData name="Usuario invitado" userId="" providerId="Windows Live" clId="Web-{92867372-EBA0-41BB-8ACF-19CDECC1C19A}" dt="2021-10-01T18:29:32.261" v="342"/>
          <ac:picMkLst>
            <pc:docMk/>
            <pc:sldMk cId="618657174" sldId="304"/>
            <ac:picMk id="21" creationId="{2F0EA63A-426D-434E-ADF1-4E21A2687604}"/>
          </ac:picMkLst>
        </pc:picChg>
        <pc:picChg chg="add del mod ord">
          <ac:chgData name="Usuario invitado" userId="" providerId="Windows Live" clId="Web-{92867372-EBA0-41BB-8ACF-19CDECC1C19A}" dt="2021-10-01T20:18:43.019" v="431"/>
          <ac:picMkLst>
            <pc:docMk/>
            <pc:sldMk cId="618657174" sldId="304"/>
            <ac:picMk id="24" creationId="{049926B5-72C7-4546-8993-50D0BBD67BFF}"/>
          </ac:picMkLst>
        </pc:picChg>
      </pc:sldChg>
    </pc:docChg>
  </pc:docChgLst>
  <pc:docChgLst>
    <pc:chgData name="Joaquín Jiménez López de Castro" userId="54e6efd53e7718a8" providerId="LiveId" clId="{7F719FAF-40EB-4CEE-B0B7-B10A10FEDF9D}"/>
    <pc:docChg chg="undo custSel addSld delSld modSld sldOrd modSection">
      <pc:chgData name="Joaquín Jiménez López de Castro" userId="54e6efd53e7718a8" providerId="LiveId" clId="{7F719FAF-40EB-4CEE-B0B7-B10A10FEDF9D}" dt="2021-10-01T11:44:41.622" v="2155"/>
      <pc:docMkLst>
        <pc:docMk/>
      </pc:docMkLst>
      <pc:sldChg chg="modSp mod">
        <pc:chgData name="Joaquín Jiménez López de Castro" userId="54e6efd53e7718a8" providerId="LiveId" clId="{7F719FAF-40EB-4CEE-B0B7-B10A10FEDF9D}" dt="2021-10-01T06:53:42.535" v="238" actId="27636"/>
        <pc:sldMkLst>
          <pc:docMk/>
          <pc:sldMk cId="255014159" sldId="256"/>
        </pc:sldMkLst>
        <pc:spChg chg="mod">
          <ac:chgData name="Joaquín Jiménez López de Castro" userId="54e6efd53e7718a8" providerId="LiveId" clId="{7F719FAF-40EB-4CEE-B0B7-B10A10FEDF9D}" dt="2021-10-01T06:52:31.635" v="156" actId="20577"/>
          <ac:spMkLst>
            <pc:docMk/>
            <pc:sldMk cId="255014159" sldId="256"/>
            <ac:spMk id="2" creationId="{DD6E1A9D-4678-4A21-BE0B-36ED6D26DB0F}"/>
          </ac:spMkLst>
        </pc:spChg>
        <pc:spChg chg="mod">
          <ac:chgData name="Joaquín Jiménez López de Castro" userId="54e6efd53e7718a8" providerId="LiveId" clId="{7F719FAF-40EB-4CEE-B0B7-B10A10FEDF9D}" dt="2021-10-01T06:53:42.535" v="238" actId="27636"/>
          <ac:spMkLst>
            <pc:docMk/>
            <pc:sldMk cId="255014159" sldId="256"/>
            <ac:spMk id="3" creationId="{E1C79218-6B88-463D-BEB7-7D2E8C5F2A49}"/>
          </ac:spMkLst>
        </pc:spChg>
      </pc:sldChg>
      <pc:sldChg chg="del">
        <pc:chgData name="Joaquín Jiménez López de Castro" userId="54e6efd53e7718a8" providerId="LiveId" clId="{7F719FAF-40EB-4CEE-B0B7-B10A10FEDF9D}" dt="2021-10-01T07:26:09.761" v="810" actId="47"/>
        <pc:sldMkLst>
          <pc:docMk/>
          <pc:sldMk cId="2973313322" sldId="258"/>
        </pc:sldMkLst>
      </pc:sldChg>
      <pc:sldChg chg="del">
        <pc:chgData name="Joaquín Jiménez López de Castro" userId="54e6efd53e7718a8" providerId="LiveId" clId="{7F719FAF-40EB-4CEE-B0B7-B10A10FEDF9D}" dt="2021-10-01T07:39:25.553" v="1524" actId="47"/>
        <pc:sldMkLst>
          <pc:docMk/>
          <pc:sldMk cId="3030257856" sldId="278"/>
        </pc:sldMkLst>
      </pc:sldChg>
      <pc:sldChg chg="del">
        <pc:chgData name="Joaquín Jiménez López de Castro" userId="54e6efd53e7718a8" providerId="LiveId" clId="{7F719FAF-40EB-4CEE-B0B7-B10A10FEDF9D}" dt="2021-10-01T07:39:27.095" v="1527" actId="47"/>
        <pc:sldMkLst>
          <pc:docMk/>
          <pc:sldMk cId="1274649855" sldId="281"/>
        </pc:sldMkLst>
      </pc:sldChg>
      <pc:sldChg chg="addSp delSp modSp mod ord">
        <pc:chgData name="Joaquín Jiménez López de Castro" userId="54e6efd53e7718a8" providerId="LiveId" clId="{7F719FAF-40EB-4CEE-B0B7-B10A10FEDF9D}" dt="2021-10-01T11:44:41.622" v="2155"/>
        <pc:sldMkLst>
          <pc:docMk/>
          <pc:sldMk cId="49552990" sldId="287"/>
        </pc:sldMkLst>
        <pc:spChg chg="mod">
          <ac:chgData name="Joaquín Jiménez López de Castro" userId="54e6efd53e7718a8" providerId="LiveId" clId="{7F719FAF-40EB-4CEE-B0B7-B10A10FEDF9D}" dt="2021-10-01T07:13:36.777" v="413" actId="20577"/>
          <ac:spMkLst>
            <pc:docMk/>
            <pc:sldMk cId="49552990" sldId="287"/>
            <ac:spMk id="2" creationId="{9AE3B19C-5EFA-4864-BCDE-9F4759131C26}"/>
          </ac:spMkLst>
        </pc:spChg>
        <pc:spChg chg="mod">
          <ac:chgData name="Joaquín Jiménez López de Castro" userId="54e6efd53e7718a8" providerId="LiveId" clId="{7F719FAF-40EB-4CEE-B0B7-B10A10FEDF9D}" dt="2021-10-01T07:03:23.562" v="378" actId="14100"/>
          <ac:spMkLst>
            <pc:docMk/>
            <pc:sldMk cId="49552990" sldId="287"/>
            <ac:spMk id="6" creationId="{FA831DB7-E5AB-41D9-A7CE-A8DCB00F9E69}"/>
          </ac:spMkLst>
        </pc:spChg>
        <pc:spChg chg="mod">
          <ac:chgData name="Joaquín Jiménez López de Castro" userId="54e6efd53e7718a8" providerId="LiveId" clId="{7F719FAF-40EB-4CEE-B0B7-B10A10FEDF9D}" dt="2021-10-01T06:57:46.749" v="369"/>
          <ac:spMkLst>
            <pc:docMk/>
            <pc:sldMk cId="49552990" sldId="287"/>
            <ac:spMk id="7" creationId="{64A0AAEB-0B42-4EE1-BABE-DBC24EFCB515}"/>
          </ac:spMkLst>
        </pc:spChg>
        <pc:picChg chg="del">
          <ac:chgData name="Joaquín Jiménez López de Castro" userId="54e6efd53e7718a8" providerId="LiveId" clId="{7F719FAF-40EB-4CEE-B0B7-B10A10FEDF9D}" dt="2021-10-01T06:54:29.638" v="280" actId="478"/>
          <ac:picMkLst>
            <pc:docMk/>
            <pc:sldMk cId="49552990" sldId="287"/>
            <ac:picMk id="4" creationId="{9F81A374-1DA5-466A-9E30-B3A9427ACFF7}"/>
          </ac:picMkLst>
        </pc:picChg>
        <pc:picChg chg="add del mod modCrop">
          <ac:chgData name="Joaquín Jiménez López de Castro" userId="54e6efd53e7718a8" providerId="LiveId" clId="{7F719FAF-40EB-4CEE-B0B7-B10A10FEDF9D}" dt="2021-10-01T07:09:18.205" v="398" actId="478"/>
          <ac:picMkLst>
            <pc:docMk/>
            <pc:sldMk cId="49552990" sldId="287"/>
            <ac:picMk id="9" creationId="{4682E607-0420-47DA-A90B-7E71B183D83A}"/>
          </ac:picMkLst>
        </pc:picChg>
        <pc:picChg chg="add del mod">
          <ac:chgData name="Joaquín Jiménez López de Castro" userId="54e6efd53e7718a8" providerId="LiveId" clId="{7F719FAF-40EB-4CEE-B0B7-B10A10FEDF9D}" dt="2021-10-01T07:09:12.860" v="395" actId="478"/>
          <ac:picMkLst>
            <pc:docMk/>
            <pc:sldMk cId="49552990" sldId="287"/>
            <ac:picMk id="12" creationId="{04DD7F30-23FD-427B-B880-B75CEB0D76B8}"/>
          </ac:picMkLst>
        </pc:picChg>
        <pc:picChg chg="add mod">
          <ac:chgData name="Joaquín Jiménez López de Castro" userId="54e6efd53e7718a8" providerId="LiveId" clId="{7F719FAF-40EB-4CEE-B0B7-B10A10FEDF9D}" dt="2021-10-01T07:18:04.194" v="770" actId="1076"/>
          <ac:picMkLst>
            <pc:docMk/>
            <pc:sldMk cId="49552990" sldId="287"/>
            <ac:picMk id="14" creationId="{C18108B4-B3A2-48CC-A769-CF965CFC6A92}"/>
          </ac:picMkLst>
        </pc:picChg>
        <pc:picChg chg="add mod">
          <ac:chgData name="Joaquín Jiménez López de Castro" userId="54e6efd53e7718a8" providerId="LiveId" clId="{7F719FAF-40EB-4CEE-B0B7-B10A10FEDF9D}" dt="2021-10-01T07:10:52.046" v="400" actId="1076"/>
          <ac:picMkLst>
            <pc:docMk/>
            <pc:sldMk cId="49552990" sldId="287"/>
            <ac:picMk id="16" creationId="{12A674C6-77A9-4CD5-8E15-596BAB1763E9}"/>
          </ac:picMkLst>
        </pc:picChg>
      </pc:sldChg>
      <pc:sldChg chg="addSp delSp modSp mod delAnim">
        <pc:chgData name="Joaquín Jiménez López de Castro" userId="54e6efd53e7718a8" providerId="LiveId" clId="{7F719FAF-40EB-4CEE-B0B7-B10A10FEDF9D}" dt="2021-10-01T07:25:49.825" v="809"/>
        <pc:sldMkLst>
          <pc:docMk/>
          <pc:sldMk cId="4204430594" sldId="288"/>
        </pc:sldMkLst>
        <pc:spChg chg="mod">
          <ac:chgData name="Joaquín Jiménez López de Castro" userId="54e6efd53e7718a8" providerId="LiveId" clId="{7F719FAF-40EB-4CEE-B0B7-B10A10FEDF9D}" dt="2021-10-01T07:13:59.694" v="451" actId="20577"/>
          <ac:spMkLst>
            <pc:docMk/>
            <pc:sldMk cId="4204430594" sldId="288"/>
            <ac:spMk id="2" creationId="{9AE3B19C-5EFA-4864-BCDE-9F4759131C26}"/>
          </ac:spMkLst>
        </pc:spChg>
        <pc:spChg chg="mod">
          <ac:chgData name="Joaquín Jiménez López de Castro" userId="54e6efd53e7718a8" providerId="LiveId" clId="{7F719FAF-40EB-4CEE-B0B7-B10A10FEDF9D}" dt="2021-10-01T07:25:01.659" v="808" actId="20577"/>
          <ac:spMkLst>
            <pc:docMk/>
            <pc:sldMk cId="4204430594" sldId="288"/>
            <ac:spMk id="6" creationId="{FA831DB7-E5AB-41D9-A7CE-A8DCB00F9E69}"/>
          </ac:spMkLst>
        </pc:spChg>
        <pc:spChg chg="mod">
          <ac:chgData name="Joaquín Jiménez López de Castro" userId="54e6efd53e7718a8" providerId="LiveId" clId="{7F719FAF-40EB-4CEE-B0B7-B10A10FEDF9D}" dt="2021-10-01T07:25:49.825" v="809"/>
          <ac:spMkLst>
            <pc:docMk/>
            <pc:sldMk cId="4204430594" sldId="288"/>
            <ac:spMk id="7" creationId="{64A0AAEB-0B42-4EE1-BABE-DBC24EFCB515}"/>
          </ac:spMkLst>
        </pc:spChg>
        <pc:spChg chg="del">
          <ac:chgData name="Joaquín Jiménez López de Castro" userId="54e6efd53e7718a8" providerId="LiveId" clId="{7F719FAF-40EB-4CEE-B0B7-B10A10FEDF9D}" dt="2021-10-01T07:14:17.118" v="456" actId="478"/>
          <ac:spMkLst>
            <pc:docMk/>
            <pc:sldMk cId="4204430594" sldId="288"/>
            <ac:spMk id="15" creationId="{B3C7AE43-5BAA-4E17-9A97-51F17F02914C}"/>
          </ac:spMkLst>
        </pc:spChg>
        <pc:graphicFrameChg chg="del">
          <ac:chgData name="Joaquín Jiménez López de Castro" userId="54e6efd53e7718a8" providerId="LiveId" clId="{7F719FAF-40EB-4CEE-B0B7-B10A10FEDF9D}" dt="2021-10-01T07:14:04.742" v="452" actId="478"/>
          <ac:graphicFrameMkLst>
            <pc:docMk/>
            <pc:sldMk cId="4204430594" sldId="288"/>
            <ac:graphicFrameMk id="8" creationId="{6B4FCBFD-FEFE-4AD6-9049-A9B0E25C9542}"/>
          </ac:graphicFrameMkLst>
        </pc:graphicFrameChg>
        <pc:graphicFrameChg chg="del">
          <ac:chgData name="Joaquín Jiménez López de Castro" userId="54e6efd53e7718a8" providerId="LiveId" clId="{7F719FAF-40EB-4CEE-B0B7-B10A10FEDF9D}" dt="2021-10-01T07:14:04.742" v="452" actId="478"/>
          <ac:graphicFrameMkLst>
            <pc:docMk/>
            <pc:sldMk cId="4204430594" sldId="288"/>
            <ac:graphicFrameMk id="11" creationId="{8124DEA3-046A-47F4-9C00-021ECA505283}"/>
          </ac:graphicFrameMkLst>
        </pc:graphicFrameChg>
        <pc:graphicFrameChg chg="del">
          <ac:chgData name="Joaquín Jiménez López de Castro" userId="54e6efd53e7718a8" providerId="LiveId" clId="{7F719FAF-40EB-4CEE-B0B7-B10A10FEDF9D}" dt="2021-10-01T07:14:04.742" v="452" actId="478"/>
          <ac:graphicFrameMkLst>
            <pc:docMk/>
            <pc:sldMk cId="4204430594" sldId="288"/>
            <ac:graphicFrameMk id="12" creationId="{921B293C-524C-4709-85E5-01046566008A}"/>
          </ac:graphicFrameMkLst>
        </pc:graphicFrameChg>
        <pc:graphicFrameChg chg="del">
          <ac:chgData name="Joaquín Jiménez López de Castro" userId="54e6efd53e7718a8" providerId="LiveId" clId="{7F719FAF-40EB-4CEE-B0B7-B10A10FEDF9D}" dt="2021-10-01T07:14:04.742" v="452" actId="478"/>
          <ac:graphicFrameMkLst>
            <pc:docMk/>
            <pc:sldMk cId="4204430594" sldId="288"/>
            <ac:graphicFrameMk id="14" creationId="{64EDCEDE-D313-45FB-BFCB-0B073C58E3F9}"/>
          </ac:graphicFrameMkLst>
        </pc:graphicFrameChg>
        <pc:picChg chg="add del mod">
          <ac:chgData name="Joaquín Jiménez López de Castro" userId="54e6efd53e7718a8" providerId="LiveId" clId="{7F719FAF-40EB-4CEE-B0B7-B10A10FEDF9D}" dt="2021-10-01T07:21:35.513" v="775" actId="478"/>
          <ac:picMkLst>
            <pc:docMk/>
            <pc:sldMk cId="4204430594" sldId="288"/>
            <ac:picMk id="4" creationId="{71418636-479D-4890-83AA-BEC467A87FF2}"/>
          </ac:picMkLst>
        </pc:picChg>
        <pc:picChg chg="add mod">
          <ac:chgData name="Joaquín Jiménez López de Castro" userId="54e6efd53e7718a8" providerId="LiveId" clId="{7F719FAF-40EB-4CEE-B0B7-B10A10FEDF9D}" dt="2021-10-01T07:24:39.583" v="778" actId="1076"/>
          <ac:picMkLst>
            <pc:docMk/>
            <pc:sldMk cId="4204430594" sldId="288"/>
            <ac:picMk id="9" creationId="{D4499270-E997-4A6F-93E3-042332E14A3A}"/>
          </ac:picMkLst>
        </pc:picChg>
      </pc:sldChg>
      <pc:sldChg chg="modSp mod">
        <pc:chgData name="Joaquín Jiménez López de Castro" userId="54e6efd53e7718a8" providerId="LiveId" clId="{7F719FAF-40EB-4CEE-B0B7-B10A10FEDF9D}" dt="2021-10-01T07:26:23.475" v="843" actId="20577"/>
        <pc:sldMkLst>
          <pc:docMk/>
          <pc:sldMk cId="785528062" sldId="289"/>
        </pc:sldMkLst>
        <pc:spChg chg="mod">
          <ac:chgData name="Joaquín Jiménez López de Castro" userId="54e6efd53e7718a8" providerId="LiveId" clId="{7F719FAF-40EB-4CEE-B0B7-B10A10FEDF9D}" dt="2021-10-01T07:26:23.475" v="843" actId="20577"/>
          <ac:spMkLst>
            <pc:docMk/>
            <pc:sldMk cId="785528062" sldId="289"/>
            <ac:spMk id="2" creationId="{EA518FEC-CFFC-4EA8-8C05-0E08F8B39945}"/>
          </ac:spMkLst>
        </pc:spChg>
      </pc:sldChg>
      <pc:sldChg chg="modSp mod">
        <pc:chgData name="Joaquín Jiménez López de Castro" userId="54e6efd53e7718a8" providerId="LiveId" clId="{7F719FAF-40EB-4CEE-B0B7-B10A10FEDF9D}" dt="2021-10-01T09:53:21.963" v="2041" actId="27636"/>
        <pc:sldMkLst>
          <pc:docMk/>
          <pc:sldMk cId="1335408840" sldId="290"/>
        </pc:sldMkLst>
        <pc:spChg chg="mod">
          <ac:chgData name="Joaquín Jiménez López de Castro" userId="54e6efd53e7718a8" providerId="LiveId" clId="{7F719FAF-40EB-4CEE-B0B7-B10A10FEDF9D}" dt="2021-10-01T07:26:49.075" v="887" actId="20577"/>
          <ac:spMkLst>
            <pc:docMk/>
            <pc:sldMk cId="1335408840" sldId="290"/>
            <ac:spMk id="2" creationId="{9AE3B19C-5EFA-4864-BCDE-9F4759131C26}"/>
          </ac:spMkLst>
        </pc:spChg>
        <pc:spChg chg="mod">
          <ac:chgData name="Joaquín Jiménez López de Castro" userId="54e6efd53e7718a8" providerId="LiveId" clId="{7F719FAF-40EB-4CEE-B0B7-B10A10FEDF9D}" dt="2021-10-01T09:53:21.963" v="2041" actId="27636"/>
          <ac:spMkLst>
            <pc:docMk/>
            <pc:sldMk cId="1335408840" sldId="290"/>
            <ac:spMk id="6" creationId="{FA831DB7-E5AB-41D9-A7CE-A8DCB00F9E69}"/>
          </ac:spMkLst>
        </pc:spChg>
        <pc:spChg chg="mod">
          <ac:chgData name="Joaquín Jiménez López de Castro" userId="54e6efd53e7718a8" providerId="LiveId" clId="{7F719FAF-40EB-4CEE-B0B7-B10A10FEDF9D}" dt="2021-10-01T07:37:38.284" v="1477"/>
          <ac:spMkLst>
            <pc:docMk/>
            <pc:sldMk cId="1335408840" sldId="290"/>
            <ac:spMk id="7" creationId="{64A0AAEB-0B42-4EE1-BABE-DBC24EFCB515}"/>
          </ac:spMkLst>
        </pc:spChg>
      </pc:sldChg>
      <pc:sldChg chg="del">
        <pc:chgData name="Joaquín Jiménez López de Castro" userId="54e6efd53e7718a8" providerId="LiveId" clId="{7F719FAF-40EB-4CEE-B0B7-B10A10FEDF9D}" dt="2021-10-01T07:39:21.624" v="1522" actId="47"/>
        <pc:sldMkLst>
          <pc:docMk/>
          <pc:sldMk cId="168878183" sldId="291"/>
        </pc:sldMkLst>
      </pc:sldChg>
      <pc:sldChg chg="del">
        <pc:chgData name="Joaquín Jiménez López de Castro" userId="54e6efd53e7718a8" providerId="LiveId" clId="{7F719FAF-40EB-4CEE-B0B7-B10A10FEDF9D}" dt="2021-10-01T07:39:22.473" v="1523" actId="47"/>
        <pc:sldMkLst>
          <pc:docMk/>
          <pc:sldMk cId="1829761502" sldId="292"/>
        </pc:sldMkLst>
      </pc:sldChg>
      <pc:sldChg chg="del">
        <pc:chgData name="Joaquín Jiménez López de Castro" userId="54e6efd53e7718a8" providerId="LiveId" clId="{7F719FAF-40EB-4CEE-B0B7-B10A10FEDF9D}" dt="2021-10-01T07:39:29.896" v="1530" actId="47"/>
        <pc:sldMkLst>
          <pc:docMk/>
          <pc:sldMk cId="2213613405" sldId="293"/>
        </pc:sldMkLst>
      </pc:sldChg>
      <pc:sldChg chg="del">
        <pc:chgData name="Joaquín Jiménez López de Castro" userId="54e6efd53e7718a8" providerId="LiveId" clId="{7F719FAF-40EB-4CEE-B0B7-B10A10FEDF9D}" dt="2021-10-01T07:39:27.657" v="1528" actId="47"/>
        <pc:sldMkLst>
          <pc:docMk/>
          <pc:sldMk cId="2746009081" sldId="294"/>
        </pc:sldMkLst>
      </pc:sldChg>
      <pc:sldChg chg="del">
        <pc:chgData name="Joaquín Jiménez López de Castro" userId="54e6efd53e7718a8" providerId="LiveId" clId="{7F719FAF-40EB-4CEE-B0B7-B10A10FEDF9D}" dt="2021-10-01T07:39:28.934" v="1529" actId="47"/>
        <pc:sldMkLst>
          <pc:docMk/>
          <pc:sldMk cId="1943806900" sldId="295"/>
        </pc:sldMkLst>
      </pc:sldChg>
      <pc:sldChg chg="del">
        <pc:chgData name="Joaquín Jiménez López de Castro" userId="54e6efd53e7718a8" providerId="LiveId" clId="{7F719FAF-40EB-4CEE-B0B7-B10A10FEDF9D}" dt="2021-10-01T07:39:26.088" v="1525" actId="47"/>
        <pc:sldMkLst>
          <pc:docMk/>
          <pc:sldMk cId="901575480" sldId="296"/>
        </pc:sldMkLst>
      </pc:sldChg>
      <pc:sldChg chg="del">
        <pc:chgData name="Joaquín Jiménez López de Castro" userId="54e6efd53e7718a8" providerId="LiveId" clId="{7F719FAF-40EB-4CEE-B0B7-B10A10FEDF9D}" dt="2021-10-01T07:39:26.619" v="1526" actId="47"/>
        <pc:sldMkLst>
          <pc:docMk/>
          <pc:sldMk cId="1022978988" sldId="297"/>
        </pc:sldMkLst>
      </pc:sldChg>
      <pc:sldChg chg="addSp delSp modSp add mod">
        <pc:chgData name="Joaquín Jiménez López de Castro" userId="54e6efd53e7718a8" providerId="LiveId" clId="{7F719FAF-40EB-4CEE-B0B7-B10A10FEDF9D}" dt="2021-10-01T09:56:56.857" v="2105" actId="20577"/>
        <pc:sldMkLst>
          <pc:docMk/>
          <pc:sldMk cId="2256896469" sldId="298"/>
        </pc:sldMkLst>
        <pc:spChg chg="mod">
          <ac:chgData name="Joaquín Jiménez López de Castro" userId="54e6efd53e7718a8" providerId="LiveId" clId="{7F719FAF-40EB-4CEE-B0B7-B10A10FEDF9D}" dt="2021-10-01T09:53:29.083" v="2057" actId="20577"/>
          <ac:spMkLst>
            <pc:docMk/>
            <pc:sldMk cId="2256896469" sldId="298"/>
            <ac:spMk id="2" creationId="{9AE3B19C-5EFA-4864-BCDE-9F4759131C26}"/>
          </ac:spMkLst>
        </pc:spChg>
        <pc:spChg chg="mod">
          <ac:chgData name="Joaquín Jiménez López de Castro" userId="54e6efd53e7718a8" providerId="LiveId" clId="{7F719FAF-40EB-4CEE-B0B7-B10A10FEDF9D}" dt="2021-10-01T09:56:56.857" v="2105" actId="20577"/>
          <ac:spMkLst>
            <pc:docMk/>
            <pc:sldMk cId="2256896469" sldId="298"/>
            <ac:spMk id="6" creationId="{FA831DB7-E5AB-41D9-A7CE-A8DCB00F9E69}"/>
          </ac:spMkLst>
        </pc:spChg>
        <pc:picChg chg="add del mod">
          <ac:chgData name="Joaquín Jiménez López de Castro" userId="54e6efd53e7718a8" providerId="LiveId" clId="{7F719FAF-40EB-4CEE-B0B7-B10A10FEDF9D}" dt="2021-10-01T09:47:59.553" v="1909" actId="478"/>
          <ac:picMkLst>
            <pc:docMk/>
            <pc:sldMk cId="2256896469" sldId="298"/>
            <ac:picMk id="4" creationId="{0D9CB41C-A46D-4980-9FC2-A8C8BC4E7336}"/>
          </ac:picMkLst>
        </pc:picChg>
        <pc:picChg chg="add del mod">
          <ac:chgData name="Joaquín Jiménez López de Castro" userId="54e6efd53e7718a8" providerId="LiveId" clId="{7F719FAF-40EB-4CEE-B0B7-B10A10FEDF9D}" dt="2021-10-01T09:47:59.021" v="1908" actId="478"/>
          <ac:picMkLst>
            <pc:docMk/>
            <pc:sldMk cId="2256896469" sldId="298"/>
            <ac:picMk id="9" creationId="{771A8506-84A2-4017-9C58-12FFAA5590CB}"/>
          </ac:picMkLst>
        </pc:picChg>
      </pc:sldChg>
      <pc:sldChg chg="addSp modSp add mod">
        <pc:chgData name="Joaquín Jiménez López de Castro" userId="54e6efd53e7718a8" providerId="LiveId" clId="{7F719FAF-40EB-4CEE-B0B7-B10A10FEDF9D}" dt="2021-10-01T10:01:04.899" v="2153" actId="732"/>
        <pc:sldMkLst>
          <pc:docMk/>
          <pc:sldMk cId="1857346611" sldId="299"/>
        </pc:sldMkLst>
        <pc:spChg chg="mod">
          <ac:chgData name="Joaquín Jiménez López de Castro" userId="54e6efd53e7718a8" providerId="LiveId" clId="{7F719FAF-40EB-4CEE-B0B7-B10A10FEDF9D}" dt="2021-10-01T09:48:28.002" v="1992" actId="20577"/>
          <ac:spMkLst>
            <pc:docMk/>
            <pc:sldMk cId="1857346611" sldId="299"/>
            <ac:spMk id="2" creationId="{9AE3B19C-5EFA-4864-BCDE-9F4759131C26}"/>
          </ac:spMkLst>
        </pc:spChg>
        <pc:spChg chg="mod">
          <ac:chgData name="Joaquín Jiménez López de Castro" userId="54e6efd53e7718a8" providerId="LiveId" clId="{7F719FAF-40EB-4CEE-B0B7-B10A10FEDF9D}" dt="2021-10-01T09:48:03.730" v="1911" actId="5793"/>
          <ac:spMkLst>
            <pc:docMk/>
            <pc:sldMk cId="1857346611" sldId="299"/>
            <ac:spMk id="6" creationId="{FA831DB7-E5AB-41D9-A7CE-A8DCB00F9E69}"/>
          </ac:spMkLst>
        </pc:spChg>
        <pc:spChg chg="mod">
          <ac:chgData name="Joaquín Jiménez López de Castro" userId="54e6efd53e7718a8" providerId="LiveId" clId="{7F719FAF-40EB-4CEE-B0B7-B10A10FEDF9D}" dt="2021-10-01T09:52:28.502" v="2033" actId="1076"/>
          <ac:spMkLst>
            <pc:docMk/>
            <pc:sldMk cId="1857346611" sldId="299"/>
            <ac:spMk id="7" creationId="{64A0AAEB-0B42-4EE1-BABE-DBC24EFCB515}"/>
          </ac:spMkLst>
        </pc:spChg>
        <pc:spChg chg="mod">
          <ac:chgData name="Joaquín Jiménez López de Castro" userId="54e6efd53e7718a8" providerId="LiveId" clId="{7F719FAF-40EB-4CEE-B0B7-B10A10FEDF9D}" dt="2021-10-01T10:00:36.478" v="2148" actId="1076"/>
          <ac:spMkLst>
            <pc:docMk/>
            <pc:sldMk cId="1857346611" sldId="299"/>
            <ac:spMk id="8" creationId="{4294E73A-FBC9-44CB-8D34-255533F8750C}"/>
          </ac:spMkLst>
        </pc:spChg>
        <pc:picChg chg="mod ord modCrop">
          <ac:chgData name="Joaquín Jiménez López de Castro" userId="54e6efd53e7718a8" providerId="LiveId" clId="{7F719FAF-40EB-4CEE-B0B7-B10A10FEDF9D}" dt="2021-10-01T10:01:04.899" v="2153" actId="732"/>
          <ac:picMkLst>
            <pc:docMk/>
            <pc:sldMk cId="1857346611" sldId="299"/>
            <ac:picMk id="4" creationId="{0D9CB41C-A46D-4980-9FC2-A8C8BC4E7336}"/>
          </ac:picMkLst>
        </pc:picChg>
        <pc:picChg chg="add mod modCrop">
          <ac:chgData name="Joaquín Jiménez López de Castro" userId="54e6efd53e7718a8" providerId="LiveId" clId="{7F719FAF-40EB-4CEE-B0B7-B10A10FEDF9D}" dt="2021-10-01T10:00:56.406" v="2152" actId="1076"/>
          <ac:picMkLst>
            <pc:docMk/>
            <pc:sldMk cId="1857346611" sldId="299"/>
            <ac:picMk id="5" creationId="{802612FD-D0F6-49EC-A3F0-D87FC57AA29C}"/>
          </ac:picMkLst>
        </pc:picChg>
        <pc:picChg chg="mod ord modCrop">
          <ac:chgData name="Joaquín Jiménez López de Castro" userId="54e6efd53e7718a8" providerId="LiveId" clId="{7F719FAF-40EB-4CEE-B0B7-B10A10FEDF9D}" dt="2021-10-01T10:00:56.406" v="2152" actId="1076"/>
          <ac:picMkLst>
            <pc:docMk/>
            <pc:sldMk cId="1857346611" sldId="299"/>
            <ac:picMk id="9" creationId="{771A8506-84A2-4017-9C58-12FFAA5590CB}"/>
          </ac:picMkLst>
        </pc:picChg>
        <pc:picChg chg="add mod modCrop">
          <ac:chgData name="Joaquín Jiménez López de Castro" userId="54e6efd53e7718a8" providerId="LiveId" clId="{7F719FAF-40EB-4CEE-B0B7-B10A10FEDF9D}" dt="2021-10-01T10:00:56.406" v="2152" actId="1076"/>
          <ac:picMkLst>
            <pc:docMk/>
            <pc:sldMk cId="1857346611" sldId="299"/>
            <ac:picMk id="11" creationId="{F15527FE-2A49-4BA7-9D2A-9AAA154F73F5}"/>
          </ac:picMkLst>
        </pc:picChg>
        <pc:picChg chg="add mod">
          <ac:chgData name="Joaquín Jiménez López de Castro" userId="54e6efd53e7718a8" providerId="LiveId" clId="{7F719FAF-40EB-4CEE-B0B7-B10A10FEDF9D}" dt="2021-10-01T09:52:31.773" v="2035" actId="571"/>
          <ac:picMkLst>
            <pc:docMk/>
            <pc:sldMk cId="1857346611" sldId="299"/>
            <ac:picMk id="12" creationId="{270A5FA8-8C81-461B-AA0A-979C638FCBE8}"/>
          </ac:picMkLst>
        </pc:picChg>
        <pc:picChg chg="add mod">
          <ac:chgData name="Joaquín Jiménez López de Castro" userId="54e6efd53e7718a8" providerId="LiveId" clId="{7F719FAF-40EB-4CEE-B0B7-B10A10FEDF9D}" dt="2021-10-01T09:52:31.773" v="2035" actId="571"/>
          <ac:picMkLst>
            <pc:docMk/>
            <pc:sldMk cId="1857346611" sldId="299"/>
            <ac:picMk id="13" creationId="{BE8FC0C0-7FE8-44B5-AF98-705A8FC74D98}"/>
          </ac:picMkLst>
        </pc:picChg>
        <pc:picChg chg="add mod">
          <ac:chgData name="Joaquín Jiménez López de Castro" userId="54e6efd53e7718a8" providerId="LiveId" clId="{7F719FAF-40EB-4CEE-B0B7-B10A10FEDF9D}" dt="2021-10-01T09:52:31.773" v="2035" actId="571"/>
          <ac:picMkLst>
            <pc:docMk/>
            <pc:sldMk cId="1857346611" sldId="299"/>
            <ac:picMk id="14" creationId="{92F2325E-1A62-4803-8562-4BD01FD6B1DF}"/>
          </ac:picMkLst>
        </pc:picChg>
        <pc:picChg chg="add mod">
          <ac:chgData name="Joaquín Jiménez López de Castro" userId="54e6efd53e7718a8" providerId="LiveId" clId="{7F719FAF-40EB-4CEE-B0B7-B10A10FEDF9D}" dt="2021-10-01T09:52:44.373" v="2038" actId="571"/>
          <ac:picMkLst>
            <pc:docMk/>
            <pc:sldMk cId="1857346611" sldId="299"/>
            <ac:picMk id="15" creationId="{3FE231E7-4531-4A2E-9FFA-8D7BC540A02F}"/>
          </ac:picMkLst>
        </pc:picChg>
        <pc:picChg chg="add mod">
          <ac:chgData name="Joaquín Jiménez López de Castro" userId="54e6efd53e7718a8" providerId="LiveId" clId="{7F719FAF-40EB-4CEE-B0B7-B10A10FEDF9D}" dt="2021-10-01T09:52:44.373" v="2038" actId="571"/>
          <ac:picMkLst>
            <pc:docMk/>
            <pc:sldMk cId="1857346611" sldId="299"/>
            <ac:picMk id="16" creationId="{C7858EF7-7A46-4E14-B204-FB9C50019B14}"/>
          </ac:picMkLst>
        </pc:picChg>
        <pc:picChg chg="add mod modCrop">
          <ac:chgData name="Joaquín Jiménez López de Castro" userId="54e6efd53e7718a8" providerId="LiveId" clId="{7F719FAF-40EB-4CEE-B0B7-B10A10FEDF9D}" dt="2021-10-01T10:00:56.406" v="2152" actId="1076"/>
          <ac:picMkLst>
            <pc:docMk/>
            <pc:sldMk cId="1857346611" sldId="299"/>
            <ac:picMk id="18" creationId="{CE471EBB-64CC-4739-B34D-584905B31DC8}"/>
          </ac:picMkLst>
        </pc:picChg>
        <pc:picChg chg="add mod modCrop">
          <ac:chgData name="Joaquín Jiménez López de Castro" userId="54e6efd53e7718a8" providerId="LiveId" clId="{7F719FAF-40EB-4CEE-B0B7-B10A10FEDF9D}" dt="2021-10-01T10:00:56.406" v="2152" actId="1076"/>
          <ac:picMkLst>
            <pc:docMk/>
            <pc:sldMk cId="1857346611" sldId="299"/>
            <ac:picMk id="20" creationId="{99EC4805-9468-4D2D-A0BF-F3DE721E05C5}"/>
          </ac:picMkLst>
        </pc:picChg>
      </pc:sldChg>
    </pc:docChg>
  </pc:docChgLst>
  <pc:docChgLst>
    <pc:chgData name="Joaquín Jiménez López de Castro" userId="54e6efd53e7718a8" providerId="LiveId" clId="{8ACC89D7-163D-4F69-A379-75DDB741A92D}"/>
    <pc:docChg chg="undo redo custSel addSld delSld modSld sldOrd modMainMaster addSection modSection">
      <pc:chgData name="Joaquín Jiménez López de Castro" userId="54e6efd53e7718a8" providerId="LiveId" clId="{8ACC89D7-163D-4F69-A379-75DDB741A92D}" dt="2021-06-18T10:51:15.201" v="8476" actId="207"/>
      <pc:docMkLst>
        <pc:docMk/>
      </pc:docMkLst>
      <pc:sldChg chg="addSp delSp modSp new mod">
        <pc:chgData name="Joaquín Jiménez López de Castro" userId="54e6efd53e7718a8" providerId="LiveId" clId="{8ACC89D7-163D-4F69-A379-75DDB741A92D}" dt="2021-06-14T09:46:34.917" v="7254" actId="20577"/>
        <pc:sldMkLst>
          <pc:docMk/>
          <pc:sldMk cId="255014159" sldId="256"/>
        </pc:sldMkLst>
        <pc:spChg chg="mod">
          <ac:chgData name="Joaquín Jiménez López de Castro" userId="54e6efd53e7718a8" providerId="LiveId" clId="{8ACC89D7-163D-4F69-A379-75DDB741A92D}" dt="2021-06-02T15:40:22.316" v="378" actId="404"/>
          <ac:spMkLst>
            <pc:docMk/>
            <pc:sldMk cId="255014159" sldId="256"/>
            <ac:spMk id="2" creationId="{DD6E1A9D-4678-4A21-BE0B-36ED6D26DB0F}"/>
          </ac:spMkLst>
        </pc:spChg>
        <pc:spChg chg="mod">
          <ac:chgData name="Joaquín Jiménez López de Castro" userId="54e6efd53e7718a8" providerId="LiveId" clId="{8ACC89D7-163D-4F69-A379-75DDB741A92D}" dt="2021-06-14T09:46:34.917" v="7254" actId="20577"/>
          <ac:spMkLst>
            <pc:docMk/>
            <pc:sldMk cId="255014159" sldId="256"/>
            <ac:spMk id="3" creationId="{E1C79218-6B88-463D-BEB7-7D2E8C5F2A49}"/>
          </ac:spMkLst>
        </pc:spChg>
        <pc:picChg chg="add mod modCrop">
          <ac:chgData name="Joaquín Jiménez López de Castro" userId="54e6efd53e7718a8" providerId="LiveId" clId="{8ACC89D7-163D-4F69-A379-75DDB741A92D}" dt="2021-06-02T15:41:33.847" v="381" actId="1076"/>
          <ac:picMkLst>
            <pc:docMk/>
            <pc:sldMk cId="255014159" sldId="256"/>
            <ac:picMk id="4" creationId="{204EAA6D-4387-4FB0-BA92-950383666B30}"/>
          </ac:picMkLst>
        </pc:picChg>
        <pc:picChg chg="add mod">
          <ac:chgData name="Joaquín Jiménez López de Castro" userId="54e6efd53e7718a8" providerId="LiveId" clId="{8ACC89D7-163D-4F69-A379-75DDB741A92D}" dt="2021-06-02T15:41:43.701" v="382" actId="1076"/>
          <ac:picMkLst>
            <pc:docMk/>
            <pc:sldMk cId="255014159" sldId="256"/>
            <ac:picMk id="5" creationId="{99B9AC46-F537-4DB3-B222-67FA2E80E65D}"/>
          </ac:picMkLst>
        </pc:picChg>
        <pc:cxnChg chg="add del mod">
          <ac:chgData name="Joaquín Jiménez López de Castro" userId="54e6efd53e7718a8" providerId="LiveId" clId="{8ACC89D7-163D-4F69-A379-75DDB741A92D}" dt="2021-06-02T15:40:12.496" v="375" actId="478"/>
          <ac:cxnSpMkLst>
            <pc:docMk/>
            <pc:sldMk cId="255014159" sldId="256"/>
            <ac:cxnSpMk id="7" creationId="{8434C071-67B7-44CA-8674-3CC2B650B4AB}"/>
          </ac:cxnSpMkLst>
        </pc:cxnChg>
        <pc:cxnChg chg="add mod">
          <ac:chgData name="Joaquín Jiménez López de Castro" userId="54e6efd53e7718a8" providerId="LiveId" clId="{8ACC89D7-163D-4F69-A379-75DDB741A92D}" dt="2021-06-02T15:40:48.971" v="380" actId="12788"/>
          <ac:cxnSpMkLst>
            <pc:docMk/>
            <pc:sldMk cId="255014159" sldId="256"/>
            <ac:cxnSpMk id="9" creationId="{94AF7BEF-E3FD-4221-ACA5-5DDA0EE50AC8}"/>
          </ac:cxnSpMkLst>
        </pc:cxnChg>
      </pc:sldChg>
      <pc:sldChg chg="modSp new del mod">
        <pc:chgData name="Joaquín Jiménez López de Castro" userId="54e6efd53e7718a8" providerId="LiveId" clId="{8ACC89D7-163D-4F69-A379-75DDB741A92D}" dt="2021-06-08T09:07:39.439" v="7087" actId="47"/>
        <pc:sldMkLst>
          <pc:docMk/>
          <pc:sldMk cId="1380190704" sldId="257"/>
        </pc:sldMkLst>
        <pc:spChg chg="mod">
          <ac:chgData name="Joaquín Jiménez López de Castro" userId="54e6efd53e7718a8" providerId="LiveId" clId="{8ACC89D7-163D-4F69-A379-75DDB741A92D}" dt="2021-06-02T15:42:04.635" v="391" actId="20577"/>
          <ac:spMkLst>
            <pc:docMk/>
            <pc:sldMk cId="1380190704" sldId="257"/>
            <ac:spMk id="2" creationId="{B262B422-537F-4F56-B824-E62B38124A21}"/>
          </ac:spMkLst>
        </pc:spChg>
        <pc:spChg chg="mod">
          <ac:chgData name="Joaquín Jiménez López de Castro" userId="54e6efd53e7718a8" providerId="LiveId" clId="{8ACC89D7-163D-4F69-A379-75DDB741A92D}" dt="2021-06-08T09:07:29.205" v="7086" actId="20577"/>
          <ac:spMkLst>
            <pc:docMk/>
            <pc:sldMk cId="1380190704" sldId="257"/>
            <ac:spMk id="3" creationId="{85F91EA6-BDA4-4B8A-9D7E-D45F46594241}"/>
          </ac:spMkLst>
        </pc:spChg>
      </pc:sldChg>
      <pc:sldChg chg="addSp delSp modSp new mod">
        <pc:chgData name="Joaquín Jiménez López de Castro" userId="54e6efd53e7718a8" providerId="LiveId" clId="{8ACC89D7-163D-4F69-A379-75DDB741A92D}" dt="2021-06-17T15:52:28.396" v="7779" actId="20577"/>
        <pc:sldMkLst>
          <pc:docMk/>
          <pc:sldMk cId="2973313322" sldId="258"/>
        </pc:sldMkLst>
        <pc:spChg chg="mod">
          <ac:chgData name="Joaquín Jiménez López de Castro" userId="54e6efd53e7718a8" providerId="LiveId" clId="{8ACC89D7-163D-4F69-A379-75DDB741A92D}" dt="2021-06-14T09:59:46.580" v="7342" actId="20577"/>
          <ac:spMkLst>
            <pc:docMk/>
            <pc:sldMk cId="2973313322" sldId="258"/>
            <ac:spMk id="2" creationId="{9AE3B19C-5EFA-4864-BCDE-9F4759131C26}"/>
          </ac:spMkLst>
        </pc:spChg>
        <pc:spChg chg="mod">
          <ac:chgData name="Joaquín Jiménez López de Castro" userId="54e6efd53e7718a8" providerId="LiveId" clId="{8ACC89D7-163D-4F69-A379-75DDB741A92D}" dt="2021-06-16T15:32:12.339" v="7705" actId="207"/>
          <ac:spMkLst>
            <pc:docMk/>
            <pc:sldMk cId="2973313322" sldId="258"/>
            <ac:spMk id="3" creationId="{BEF665D0-D57E-44EF-95B0-A52E6B9593C9}"/>
          </ac:spMkLst>
        </pc:spChg>
        <pc:spChg chg="mod">
          <ac:chgData name="Joaquín Jiménez López de Castro" userId="54e6efd53e7718a8" providerId="LiveId" clId="{8ACC89D7-163D-4F69-A379-75DDB741A92D}" dt="2021-06-17T15:52:28.396" v="7779" actId="20577"/>
          <ac:spMkLst>
            <pc:docMk/>
            <pc:sldMk cId="2973313322" sldId="258"/>
            <ac:spMk id="9" creationId="{2379E0F4-E634-4326-93AA-01E55D68C0C9}"/>
          </ac:spMkLst>
        </pc:spChg>
        <pc:picChg chg="add del mod">
          <ac:chgData name="Joaquín Jiménez López de Castro" userId="54e6efd53e7718a8" providerId="LiveId" clId="{8ACC89D7-163D-4F69-A379-75DDB741A92D}" dt="2021-06-02T19:50:56.533" v="574" actId="478"/>
          <ac:picMkLst>
            <pc:docMk/>
            <pc:sldMk cId="2973313322" sldId="258"/>
            <ac:picMk id="5" creationId="{DF0C005B-F80C-4577-AD24-A5E27B4C4C23}"/>
          </ac:picMkLst>
        </pc:picChg>
      </pc:sldChg>
      <pc:sldChg chg="new del">
        <pc:chgData name="Joaquín Jiménez López de Castro" userId="54e6efd53e7718a8" providerId="LiveId" clId="{8ACC89D7-163D-4F69-A379-75DDB741A92D}" dt="2021-06-02T18:26:58.152" v="413" actId="47"/>
        <pc:sldMkLst>
          <pc:docMk/>
          <pc:sldMk cId="646982733" sldId="259"/>
        </pc:sldMkLst>
      </pc:sldChg>
      <pc:sldChg chg="addSp delSp modSp add mod">
        <pc:chgData name="Joaquín Jiménez López de Castro" userId="54e6efd53e7718a8" providerId="LiveId" clId="{8ACC89D7-163D-4F69-A379-75DDB741A92D}" dt="2021-06-17T15:53:35.531" v="7796" actId="478"/>
        <pc:sldMkLst>
          <pc:docMk/>
          <pc:sldMk cId="1886064530" sldId="259"/>
        </pc:sldMkLst>
        <pc:spChg chg="mod">
          <ac:chgData name="Joaquín Jiménez López de Castro" userId="54e6efd53e7718a8" providerId="LiveId" clId="{8ACC89D7-163D-4F69-A379-75DDB741A92D}" dt="2021-06-02T21:15:55.762" v="1717" actId="20577"/>
          <ac:spMkLst>
            <pc:docMk/>
            <pc:sldMk cId="1886064530" sldId="259"/>
            <ac:spMk id="2" creationId="{9AE3B19C-5EFA-4864-BCDE-9F4759131C26}"/>
          </ac:spMkLst>
        </pc:spChg>
        <pc:spChg chg="mod">
          <ac:chgData name="Joaquín Jiménez López de Castro" userId="54e6efd53e7718a8" providerId="LiveId" clId="{8ACC89D7-163D-4F69-A379-75DDB741A92D}" dt="2021-06-14T10:02:15.343" v="7431" actId="20577"/>
          <ac:spMkLst>
            <pc:docMk/>
            <pc:sldMk cId="1886064530" sldId="259"/>
            <ac:spMk id="3" creationId="{BEF665D0-D57E-44EF-95B0-A52E6B9593C9}"/>
          </ac:spMkLst>
        </pc:spChg>
        <pc:spChg chg="add mod">
          <ac:chgData name="Joaquín Jiménez López de Castro" userId="54e6efd53e7718a8" providerId="LiveId" clId="{8ACC89D7-163D-4F69-A379-75DDB741A92D}" dt="2021-06-17T15:52:44.167" v="7781"/>
          <ac:spMkLst>
            <pc:docMk/>
            <pc:sldMk cId="1886064530" sldId="259"/>
            <ac:spMk id="6" creationId="{A6B9A732-3DC5-40F1-A27C-2B46E36C2507}"/>
          </ac:spMkLst>
        </pc:spChg>
        <pc:spChg chg="del">
          <ac:chgData name="Joaquín Jiménez López de Castro" userId="54e6efd53e7718a8" providerId="LiveId" clId="{8ACC89D7-163D-4F69-A379-75DDB741A92D}" dt="2021-06-17T15:53:35.531" v="7796" actId="478"/>
          <ac:spMkLst>
            <pc:docMk/>
            <pc:sldMk cId="1886064530" sldId="259"/>
            <ac:spMk id="7" creationId="{B46E3856-37FF-45B6-92D6-DB892D43F7B8}"/>
          </ac:spMkLst>
        </pc:spChg>
      </pc:sldChg>
      <pc:sldChg chg="addSp delSp modSp add mod setBg">
        <pc:chgData name="Joaquín Jiménez López de Castro" userId="54e6efd53e7718a8" providerId="LiveId" clId="{8ACC89D7-163D-4F69-A379-75DDB741A92D}" dt="2021-06-18T10:26:58.707" v="7816" actId="14100"/>
        <pc:sldMkLst>
          <pc:docMk/>
          <pc:sldMk cId="3793875105" sldId="260"/>
        </pc:sldMkLst>
        <pc:spChg chg="mod">
          <ac:chgData name="Joaquín Jiménez López de Castro" userId="54e6efd53e7718a8" providerId="LiveId" clId="{8ACC89D7-163D-4F69-A379-75DDB741A92D}" dt="2021-06-02T21:15:44.719" v="1705" actId="20577"/>
          <ac:spMkLst>
            <pc:docMk/>
            <pc:sldMk cId="3793875105" sldId="260"/>
            <ac:spMk id="2" creationId="{9AE3B19C-5EFA-4864-BCDE-9F4759131C26}"/>
          </ac:spMkLst>
        </pc:spChg>
        <pc:spChg chg="mod">
          <ac:chgData name="Joaquín Jiménez López de Castro" userId="54e6efd53e7718a8" providerId="LiveId" clId="{8ACC89D7-163D-4F69-A379-75DDB741A92D}" dt="2021-06-02T20:46:18.370" v="1103" actId="20577"/>
          <ac:spMkLst>
            <pc:docMk/>
            <pc:sldMk cId="3793875105" sldId="260"/>
            <ac:spMk id="3" creationId="{BEF665D0-D57E-44EF-95B0-A52E6B9593C9}"/>
          </ac:spMkLst>
        </pc:spChg>
        <pc:spChg chg="add mod">
          <ac:chgData name="Joaquín Jiménez López de Castro" userId="54e6efd53e7718a8" providerId="LiveId" clId="{8ACC89D7-163D-4F69-A379-75DDB741A92D}" dt="2021-06-18T10:26:58.707" v="7816" actId="14100"/>
          <ac:spMkLst>
            <pc:docMk/>
            <pc:sldMk cId="3793875105" sldId="260"/>
            <ac:spMk id="6" creationId="{6D857760-E75E-48F2-AD32-27622A07A71D}"/>
          </ac:spMkLst>
        </pc:spChg>
        <pc:spChg chg="add mod">
          <ac:chgData name="Joaquín Jiménez López de Castro" userId="54e6efd53e7718a8" providerId="LiveId" clId="{8ACC89D7-163D-4F69-A379-75DDB741A92D}" dt="2021-06-17T15:52:40.594" v="7780"/>
          <ac:spMkLst>
            <pc:docMk/>
            <pc:sldMk cId="3793875105" sldId="260"/>
            <ac:spMk id="9" creationId="{65563D01-ADB6-419A-9EDD-2804F4735DB3}"/>
          </ac:spMkLst>
        </pc:spChg>
        <pc:spChg chg="del">
          <ac:chgData name="Joaquín Jiménez López de Castro" userId="54e6efd53e7718a8" providerId="LiveId" clId="{8ACC89D7-163D-4F69-A379-75DDB741A92D}" dt="2021-06-17T15:53:21.860" v="7794" actId="478"/>
          <ac:spMkLst>
            <pc:docMk/>
            <pc:sldMk cId="3793875105" sldId="260"/>
            <ac:spMk id="11" creationId="{E1281B4D-C1BE-46C0-AA54-AF613FF39F7E}"/>
          </ac:spMkLst>
        </pc:spChg>
        <pc:picChg chg="add mod">
          <ac:chgData name="Joaquín Jiménez López de Castro" userId="54e6efd53e7718a8" providerId="LiveId" clId="{8ACC89D7-163D-4F69-A379-75DDB741A92D}" dt="2021-06-04T17:04:02.751" v="6946" actId="1076"/>
          <ac:picMkLst>
            <pc:docMk/>
            <pc:sldMk cId="3793875105" sldId="260"/>
            <ac:picMk id="5" creationId="{D6B6C764-7FEB-4C2E-A68C-EDFB681708A7}"/>
          </ac:picMkLst>
        </pc:picChg>
        <pc:cxnChg chg="add del">
          <ac:chgData name="Joaquín Jiménez López de Castro" userId="54e6efd53e7718a8" providerId="LiveId" clId="{8ACC89D7-163D-4F69-A379-75DDB741A92D}" dt="2021-06-02T20:42:50.876" v="1039" actId="26606"/>
          <ac:cxnSpMkLst>
            <pc:docMk/>
            <pc:sldMk cId="3793875105" sldId="260"/>
            <ac:cxnSpMk id="10" creationId="{A7F400EE-A8A5-48AF-B4D6-291B52C6F0B0}"/>
          </ac:cxnSpMkLst>
        </pc:cxnChg>
      </pc:sldChg>
      <pc:sldChg chg="addSp delSp modSp add mod ord">
        <pc:chgData name="Joaquín Jiménez López de Castro" userId="54e6efd53e7718a8" providerId="LiveId" clId="{8ACC89D7-163D-4F69-A379-75DDB741A92D}" dt="2021-06-17T15:53:45.406" v="7798" actId="478"/>
        <pc:sldMkLst>
          <pc:docMk/>
          <pc:sldMk cId="2247286010" sldId="261"/>
        </pc:sldMkLst>
        <pc:spChg chg="mod">
          <ac:chgData name="Joaquín Jiménez López de Castro" userId="54e6efd53e7718a8" providerId="LiveId" clId="{8ACC89D7-163D-4F69-A379-75DDB741A92D}" dt="2021-06-02T21:58:11.401" v="2336" actId="20577"/>
          <ac:spMkLst>
            <pc:docMk/>
            <pc:sldMk cId="2247286010" sldId="261"/>
            <ac:spMk id="2" creationId="{9AE3B19C-5EFA-4864-BCDE-9F4759131C26}"/>
          </ac:spMkLst>
        </pc:spChg>
        <pc:spChg chg="del mod">
          <ac:chgData name="Joaquín Jiménez López de Castro" userId="54e6efd53e7718a8" providerId="LiveId" clId="{8ACC89D7-163D-4F69-A379-75DDB741A92D}" dt="2021-06-02T22:00:03.293" v="2339"/>
          <ac:spMkLst>
            <pc:docMk/>
            <pc:sldMk cId="2247286010" sldId="261"/>
            <ac:spMk id="3" creationId="{BEF665D0-D57E-44EF-95B0-A52E6B9593C9}"/>
          </ac:spMkLst>
        </pc:spChg>
        <pc:spChg chg="add del mod">
          <ac:chgData name="Joaquín Jiménez López de Castro" userId="54e6efd53e7718a8" providerId="LiveId" clId="{8ACC89D7-163D-4F69-A379-75DDB741A92D}" dt="2021-06-03T10:35:35.646" v="2343"/>
          <ac:spMkLst>
            <pc:docMk/>
            <pc:sldMk cId="2247286010" sldId="261"/>
            <ac:spMk id="4" creationId="{0914C478-D157-4049-90BF-FF9C7737DC85}"/>
          </ac:spMkLst>
        </pc:spChg>
        <pc:spChg chg="add del mod">
          <ac:chgData name="Joaquín Jiménez López de Castro" userId="54e6efd53e7718a8" providerId="LiveId" clId="{8ACC89D7-163D-4F69-A379-75DDB741A92D}" dt="2021-06-03T17:28:23.212" v="6173" actId="478"/>
          <ac:spMkLst>
            <pc:docMk/>
            <pc:sldMk cId="2247286010" sldId="261"/>
            <ac:spMk id="6" creationId="{A5D089DB-553B-4FD3-9C91-403CA6A12B4C}"/>
          </ac:spMkLst>
        </pc:spChg>
        <pc:spChg chg="add mod">
          <ac:chgData name="Joaquín Jiménez López de Castro" userId="54e6efd53e7718a8" providerId="LiveId" clId="{8ACC89D7-163D-4F69-A379-75DDB741A92D}" dt="2021-06-03T17:28:21.234" v="6172" actId="1076"/>
          <ac:spMkLst>
            <pc:docMk/>
            <pc:sldMk cId="2247286010" sldId="261"/>
            <ac:spMk id="9" creationId="{041B774A-2CEC-4E3E-B0CA-1C269B3306E2}"/>
          </ac:spMkLst>
        </pc:spChg>
        <pc:spChg chg="add mod">
          <ac:chgData name="Joaquín Jiménez López de Castro" userId="54e6efd53e7718a8" providerId="LiveId" clId="{8ACC89D7-163D-4F69-A379-75DDB741A92D}" dt="2021-06-03T17:28:21.234" v="6172" actId="1076"/>
          <ac:spMkLst>
            <pc:docMk/>
            <pc:sldMk cId="2247286010" sldId="261"/>
            <ac:spMk id="10" creationId="{95FED2F6-CF62-46C8-88D5-ADEEE07157B3}"/>
          </ac:spMkLst>
        </pc:spChg>
        <pc:spChg chg="add mod">
          <ac:chgData name="Joaquín Jiménez López de Castro" userId="54e6efd53e7718a8" providerId="LiveId" clId="{8ACC89D7-163D-4F69-A379-75DDB741A92D}" dt="2021-06-03T17:28:21.234" v="6172" actId="1076"/>
          <ac:spMkLst>
            <pc:docMk/>
            <pc:sldMk cId="2247286010" sldId="261"/>
            <ac:spMk id="11" creationId="{8542329F-F224-43B0-86D5-5709B0AA386F}"/>
          </ac:spMkLst>
        </pc:spChg>
        <pc:spChg chg="add mod">
          <ac:chgData name="Joaquín Jiménez López de Castro" userId="54e6efd53e7718a8" providerId="LiveId" clId="{8ACC89D7-163D-4F69-A379-75DDB741A92D}" dt="2021-06-03T17:28:21.234" v="6172" actId="1076"/>
          <ac:spMkLst>
            <pc:docMk/>
            <pc:sldMk cId="2247286010" sldId="261"/>
            <ac:spMk id="12" creationId="{5F6403E6-216E-49B5-A812-608D90124F4B}"/>
          </ac:spMkLst>
        </pc:spChg>
        <pc:spChg chg="add mod">
          <ac:chgData name="Joaquín Jiménez López de Castro" userId="54e6efd53e7718a8" providerId="LiveId" clId="{8ACC89D7-163D-4F69-A379-75DDB741A92D}" dt="2021-06-03T17:28:21.234" v="6172" actId="1076"/>
          <ac:spMkLst>
            <pc:docMk/>
            <pc:sldMk cId="2247286010" sldId="261"/>
            <ac:spMk id="13" creationId="{3C6E410D-C260-4423-95F1-91EA0BEFA783}"/>
          </ac:spMkLst>
        </pc:spChg>
        <pc:spChg chg="add mod">
          <ac:chgData name="Joaquín Jiménez López de Castro" userId="54e6efd53e7718a8" providerId="LiveId" clId="{8ACC89D7-163D-4F69-A379-75DDB741A92D}" dt="2021-06-03T17:28:21.234" v="6172" actId="1076"/>
          <ac:spMkLst>
            <pc:docMk/>
            <pc:sldMk cId="2247286010" sldId="261"/>
            <ac:spMk id="14" creationId="{51AAEE52-FC6C-41FB-90A5-33C41936C87B}"/>
          </ac:spMkLst>
        </pc:spChg>
        <pc:spChg chg="add del mod">
          <ac:chgData name="Joaquín Jiménez López de Castro" userId="54e6efd53e7718a8" providerId="LiveId" clId="{8ACC89D7-163D-4F69-A379-75DDB741A92D}" dt="2021-06-03T17:28:46.122" v="6181" actId="478"/>
          <ac:spMkLst>
            <pc:docMk/>
            <pc:sldMk cId="2247286010" sldId="261"/>
            <ac:spMk id="17" creationId="{598C13B3-A025-4001-8558-F46490941CDA}"/>
          </ac:spMkLst>
        </pc:spChg>
        <pc:spChg chg="del">
          <ac:chgData name="Joaquín Jiménez López de Castro" userId="54e6efd53e7718a8" providerId="LiveId" clId="{8ACC89D7-163D-4F69-A379-75DDB741A92D}" dt="2021-06-17T15:53:45.406" v="7798" actId="478"/>
          <ac:spMkLst>
            <pc:docMk/>
            <pc:sldMk cId="2247286010" sldId="261"/>
            <ac:spMk id="18" creationId="{1118996D-F58B-4F43-8B42-48155A044EE8}"/>
          </ac:spMkLst>
        </pc:spChg>
        <pc:spChg chg="add del mod">
          <ac:chgData name="Joaquín Jiménez López de Castro" userId="54e6efd53e7718a8" providerId="LiveId" clId="{8ACC89D7-163D-4F69-A379-75DDB741A92D}" dt="2021-06-03T17:28:52.150" v="6187" actId="478"/>
          <ac:spMkLst>
            <pc:docMk/>
            <pc:sldMk cId="2247286010" sldId="261"/>
            <ac:spMk id="18" creationId="{44EFC255-BB81-4EE9-A6A0-D47B60601ACD}"/>
          </ac:spMkLst>
        </pc:spChg>
        <pc:spChg chg="add del mod">
          <ac:chgData name="Joaquín Jiménez López de Castro" userId="54e6efd53e7718a8" providerId="LiveId" clId="{8ACC89D7-163D-4F69-A379-75DDB741A92D}" dt="2021-06-03T17:28:50.256" v="6185" actId="478"/>
          <ac:spMkLst>
            <pc:docMk/>
            <pc:sldMk cId="2247286010" sldId="261"/>
            <ac:spMk id="19" creationId="{5D0E6B7C-467F-4C8A-81A5-90A7B3957CB8}"/>
          </ac:spMkLst>
        </pc:spChg>
        <pc:spChg chg="add mod">
          <ac:chgData name="Joaquín Jiménez López de Castro" userId="54e6efd53e7718a8" providerId="LiveId" clId="{8ACC89D7-163D-4F69-A379-75DDB741A92D}" dt="2021-06-17T15:52:48.463" v="7782"/>
          <ac:spMkLst>
            <pc:docMk/>
            <pc:sldMk cId="2247286010" sldId="261"/>
            <ac:spMk id="19" creationId="{FF2479EA-47E9-4504-907A-6FCA09ED60AF}"/>
          </ac:spMkLst>
        </pc:spChg>
        <pc:spChg chg="add del mod">
          <ac:chgData name="Joaquín Jiménez López de Castro" userId="54e6efd53e7718a8" providerId="LiveId" clId="{8ACC89D7-163D-4F69-A379-75DDB741A92D}" dt="2021-06-03T17:28:40.548" v="6176" actId="478"/>
          <ac:spMkLst>
            <pc:docMk/>
            <pc:sldMk cId="2247286010" sldId="261"/>
            <ac:spMk id="20" creationId="{E262A6EB-6A18-4387-A38E-4B38A1E27A8E}"/>
          </ac:spMkLst>
        </pc:spChg>
        <pc:spChg chg="add del mod">
          <ac:chgData name="Joaquín Jiménez López de Castro" userId="54e6efd53e7718a8" providerId="LiveId" clId="{8ACC89D7-163D-4F69-A379-75DDB741A92D}" dt="2021-06-03T17:28:43.867" v="6179" actId="478"/>
          <ac:spMkLst>
            <pc:docMk/>
            <pc:sldMk cId="2247286010" sldId="261"/>
            <ac:spMk id="21" creationId="{16FF5ADB-0274-4EFC-97A8-C105212A1689}"/>
          </ac:spMkLst>
        </pc:spChg>
        <pc:spChg chg="add del mod">
          <ac:chgData name="Joaquín Jiménez López de Castro" userId="54e6efd53e7718a8" providerId="LiveId" clId="{8ACC89D7-163D-4F69-A379-75DDB741A92D}" dt="2021-06-03T17:28:38.317" v="6175" actId="478"/>
          <ac:spMkLst>
            <pc:docMk/>
            <pc:sldMk cId="2247286010" sldId="261"/>
            <ac:spMk id="30" creationId="{04636C82-F12C-46AC-8E61-3F74B008D6DC}"/>
          </ac:spMkLst>
        </pc:spChg>
        <pc:picChg chg="add del mod modCrop">
          <ac:chgData name="Joaquín Jiménez López de Castro" userId="54e6efd53e7718a8" providerId="LiveId" clId="{8ACC89D7-163D-4F69-A379-75DDB741A92D}" dt="2021-06-02T21:58:28.064" v="2337" actId="478"/>
          <ac:picMkLst>
            <pc:docMk/>
            <pc:sldMk cId="2247286010" sldId="261"/>
            <ac:picMk id="5" creationId="{A15B8150-A440-4B97-8465-ADAAD990D4A1}"/>
          </ac:picMkLst>
        </pc:picChg>
        <pc:picChg chg="add del mod">
          <ac:chgData name="Joaquín Jiménez López de Castro" userId="54e6efd53e7718a8" providerId="LiveId" clId="{8ACC89D7-163D-4F69-A379-75DDB741A92D}" dt="2021-06-03T10:34:18.288" v="2341" actId="478"/>
          <ac:picMkLst>
            <pc:docMk/>
            <pc:sldMk cId="2247286010" sldId="261"/>
            <ac:picMk id="7" creationId="{1EFC4720-FEDB-4C21-8F6D-C4ED31F2B697}"/>
          </ac:picMkLst>
        </pc:picChg>
        <pc:picChg chg="add del mod modCrop">
          <ac:chgData name="Joaquín Jiménez López de Castro" userId="54e6efd53e7718a8" providerId="LiveId" clId="{8ACC89D7-163D-4F69-A379-75DDB741A92D}" dt="2021-06-03T17:28:28.369" v="6174" actId="478"/>
          <ac:picMkLst>
            <pc:docMk/>
            <pc:sldMk cId="2247286010" sldId="261"/>
            <ac:picMk id="8" creationId="{0CA776CE-0ED9-445C-A316-A12517E13718}"/>
          </ac:picMkLst>
        </pc:picChg>
        <pc:picChg chg="add mod">
          <ac:chgData name="Joaquín Jiménez López de Castro" userId="54e6efd53e7718a8" providerId="LiveId" clId="{8ACC89D7-163D-4F69-A379-75DDB741A92D}" dt="2021-06-03T17:28:21.234" v="6172" actId="1076"/>
          <ac:picMkLst>
            <pc:docMk/>
            <pc:sldMk cId="2247286010" sldId="261"/>
            <ac:picMk id="15" creationId="{5C464078-2118-45D0-8888-7C5AFD0EEE20}"/>
          </ac:picMkLst>
        </pc:picChg>
        <pc:picChg chg="add mod">
          <ac:chgData name="Joaquín Jiménez López de Castro" userId="54e6efd53e7718a8" providerId="LiveId" clId="{8ACC89D7-163D-4F69-A379-75DDB741A92D}" dt="2021-06-03T17:28:21.234" v="6172" actId="1076"/>
          <ac:picMkLst>
            <pc:docMk/>
            <pc:sldMk cId="2247286010" sldId="261"/>
            <ac:picMk id="16" creationId="{09487D55-2B3B-4F5F-B2E3-C1C34698E952}"/>
          </ac:picMkLst>
        </pc:picChg>
        <pc:picChg chg="add mod">
          <ac:chgData name="Joaquín Jiménez López de Castro" userId="54e6efd53e7718a8" providerId="LiveId" clId="{8ACC89D7-163D-4F69-A379-75DDB741A92D}" dt="2021-06-03T17:28:21.234" v="6172" actId="1076"/>
          <ac:picMkLst>
            <pc:docMk/>
            <pc:sldMk cId="2247286010" sldId="261"/>
            <ac:picMk id="28" creationId="{366F75D5-309E-48F6-9B29-DB54916AA30E}"/>
          </ac:picMkLst>
        </pc:picChg>
        <pc:picChg chg="add del mod">
          <ac:chgData name="Joaquín Jiménez López de Castro" userId="54e6efd53e7718a8" providerId="LiveId" clId="{8ACC89D7-163D-4F69-A379-75DDB741A92D}" dt="2021-06-03T17:29:33.527" v="6192" actId="478"/>
          <ac:picMkLst>
            <pc:docMk/>
            <pc:sldMk cId="2247286010" sldId="261"/>
            <ac:picMk id="32" creationId="{A97D97FF-BDB4-4F09-8018-97C6C9369EAF}"/>
          </ac:picMkLst>
        </pc:picChg>
        <pc:picChg chg="add mod">
          <ac:chgData name="Joaquín Jiménez López de Castro" userId="54e6efd53e7718a8" providerId="LiveId" clId="{8ACC89D7-163D-4F69-A379-75DDB741A92D}" dt="2021-06-03T17:29:38.029" v="6193" actId="1076"/>
          <ac:picMkLst>
            <pc:docMk/>
            <pc:sldMk cId="2247286010" sldId="261"/>
            <ac:picMk id="34" creationId="{9EFF538E-85AE-48C3-8077-F56A20A4C50A}"/>
          </ac:picMkLst>
        </pc:picChg>
        <pc:cxnChg chg="add del mod">
          <ac:chgData name="Joaquín Jiménez López de Castro" userId="54e6efd53e7718a8" providerId="LiveId" clId="{8ACC89D7-163D-4F69-A379-75DDB741A92D}" dt="2021-06-03T17:28:51.197" v="6186" actId="478"/>
          <ac:cxnSpMkLst>
            <pc:docMk/>
            <pc:sldMk cId="2247286010" sldId="261"/>
            <ac:cxnSpMk id="22" creationId="{27B63811-9EE3-4108-ABB9-85953BF988E0}"/>
          </ac:cxnSpMkLst>
        </pc:cxnChg>
        <pc:cxnChg chg="add del mod">
          <ac:chgData name="Joaquín Jiménez López de Castro" userId="54e6efd53e7718a8" providerId="LiveId" clId="{8ACC89D7-163D-4F69-A379-75DDB741A92D}" dt="2021-06-03T17:28:47.606" v="6183" actId="478"/>
          <ac:cxnSpMkLst>
            <pc:docMk/>
            <pc:sldMk cId="2247286010" sldId="261"/>
            <ac:cxnSpMk id="23" creationId="{57DA9503-2402-4CB5-9414-0C56227EA8E2}"/>
          </ac:cxnSpMkLst>
        </pc:cxnChg>
        <pc:cxnChg chg="add del mod">
          <ac:chgData name="Joaquín Jiménez López de Castro" userId="54e6efd53e7718a8" providerId="LiveId" clId="{8ACC89D7-163D-4F69-A379-75DDB741A92D}" dt="2021-06-03T17:28:45.500" v="6180" actId="478"/>
          <ac:cxnSpMkLst>
            <pc:docMk/>
            <pc:sldMk cId="2247286010" sldId="261"/>
            <ac:cxnSpMk id="24" creationId="{7FAF6EC4-26A7-40C4-A927-BA9EE8152056}"/>
          </ac:cxnSpMkLst>
        </pc:cxnChg>
        <pc:cxnChg chg="add del mod">
          <ac:chgData name="Joaquín Jiménez López de Castro" userId="54e6efd53e7718a8" providerId="LiveId" clId="{8ACC89D7-163D-4F69-A379-75DDB741A92D}" dt="2021-06-03T17:28:47.015" v="6182" actId="478"/>
          <ac:cxnSpMkLst>
            <pc:docMk/>
            <pc:sldMk cId="2247286010" sldId="261"/>
            <ac:cxnSpMk id="25" creationId="{FF033535-2D4A-4800-88DB-AED1EBF90C88}"/>
          </ac:cxnSpMkLst>
        </pc:cxnChg>
        <pc:cxnChg chg="add mod">
          <ac:chgData name="Joaquín Jiménez López de Castro" userId="54e6efd53e7718a8" providerId="LiveId" clId="{8ACC89D7-163D-4F69-A379-75DDB741A92D}" dt="2021-06-03T17:28:21.234" v="6172" actId="1076"/>
          <ac:cxnSpMkLst>
            <pc:docMk/>
            <pc:sldMk cId="2247286010" sldId="261"/>
            <ac:cxnSpMk id="26" creationId="{D3F3DDE5-179F-486B-B6F0-C938FDC7C8D1}"/>
          </ac:cxnSpMkLst>
        </pc:cxnChg>
        <pc:cxnChg chg="add mod">
          <ac:chgData name="Joaquín Jiménez López de Castro" userId="54e6efd53e7718a8" providerId="LiveId" clId="{8ACC89D7-163D-4F69-A379-75DDB741A92D}" dt="2021-06-03T17:28:21.234" v="6172" actId="1076"/>
          <ac:cxnSpMkLst>
            <pc:docMk/>
            <pc:sldMk cId="2247286010" sldId="261"/>
            <ac:cxnSpMk id="27" creationId="{399C4E33-29CF-4772-8836-777BECCC3864}"/>
          </ac:cxnSpMkLst>
        </pc:cxnChg>
      </pc:sldChg>
      <pc:sldChg chg="new del ord">
        <pc:chgData name="Joaquín Jiménez López de Castro" userId="54e6efd53e7718a8" providerId="LiveId" clId="{8ACC89D7-163D-4F69-A379-75DDB741A92D}" dt="2021-06-02T21:54:35.900" v="2213" actId="47"/>
        <pc:sldMkLst>
          <pc:docMk/>
          <pc:sldMk cId="1843710824" sldId="262"/>
        </pc:sldMkLst>
      </pc:sldChg>
      <pc:sldChg chg="delSp modSp new mod">
        <pc:chgData name="Joaquín Jiménez López de Castro" userId="54e6efd53e7718a8" providerId="LiveId" clId="{8ACC89D7-163D-4F69-A379-75DDB741A92D}" dt="2021-06-17T15:53:25.438" v="7795" actId="478"/>
        <pc:sldMkLst>
          <pc:docMk/>
          <pc:sldMk cId="3516775223" sldId="263"/>
        </pc:sldMkLst>
        <pc:spChg chg="mod">
          <ac:chgData name="Joaquín Jiménez López de Castro" userId="54e6efd53e7718a8" providerId="LiveId" clId="{8ACC89D7-163D-4F69-A379-75DDB741A92D}" dt="2021-06-02T21:55:25.491" v="2229" actId="20577"/>
          <ac:spMkLst>
            <pc:docMk/>
            <pc:sldMk cId="3516775223" sldId="263"/>
            <ac:spMk id="2" creationId="{EA518FEC-CFFC-4EA8-8C05-0E08F8B39945}"/>
          </ac:spMkLst>
        </pc:spChg>
        <pc:spChg chg="del">
          <ac:chgData name="Joaquín Jiménez López de Castro" userId="54e6efd53e7718a8" providerId="LiveId" clId="{8ACC89D7-163D-4F69-A379-75DDB741A92D}" dt="2021-06-17T15:53:25.438" v="7795" actId="478"/>
          <ac:spMkLst>
            <pc:docMk/>
            <pc:sldMk cId="3516775223" sldId="263"/>
            <ac:spMk id="7" creationId="{E5B1381C-79E4-443F-9D24-A937B6AF0914}"/>
          </ac:spMkLst>
        </pc:spChg>
      </pc:sldChg>
      <pc:sldChg chg="modSp add mod ord">
        <pc:chgData name="Joaquín Jiménez López de Castro" userId="54e6efd53e7718a8" providerId="LiveId" clId="{8ACC89D7-163D-4F69-A379-75DDB741A92D}" dt="2021-06-02T21:55:56.341" v="2249" actId="20577"/>
        <pc:sldMkLst>
          <pc:docMk/>
          <pc:sldMk cId="1437455454" sldId="264"/>
        </pc:sldMkLst>
        <pc:spChg chg="mod">
          <ac:chgData name="Joaquín Jiménez López de Castro" userId="54e6efd53e7718a8" providerId="LiveId" clId="{8ACC89D7-163D-4F69-A379-75DDB741A92D}" dt="2021-06-02T21:55:56.341" v="2249" actId="20577"/>
          <ac:spMkLst>
            <pc:docMk/>
            <pc:sldMk cId="1437455454" sldId="264"/>
            <ac:spMk id="2" creationId="{EA518FEC-CFFC-4EA8-8C05-0E08F8B39945}"/>
          </ac:spMkLst>
        </pc:spChg>
      </pc:sldChg>
      <pc:sldChg chg="new del ord">
        <pc:chgData name="Joaquín Jiménez López de Castro" userId="54e6efd53e7718a8" providerId="LiveId" clId="{8ACC89D7-163D-4F69-A379-75DDB741A92D}" dt="2021-06-02T21:57:51.445" v="2301" actId="47"/>
        <pc:sldMkLst>
          <pc:docMk/>
          <pc:sldMk cId="2053687740" sldId="265"/>
        </pc:sldMkLst>
      </pc:sldChg>
      <pc:sldChg chg="addSp delSp modSp add mod">
        <pc:chgData name="Joaquín Jiménez López de Castro" userId="54e6efd53e7718a8" providerId="LiveId" clId="{8ACC89D7-163D-4F69-A379-75DDB741A92D}" dt="2021-06-17T15:53:51.111" v="7799" actId="478"/>
        <pc:sldMkLst>
          <pc:docMk/>
          <pc:sldMk cId="3605671870" sldId="266"/>
        </pc:sldMkLst>
        <pc:spChg chg="mod">
          <ac:chgData name="Joaquín Jiménez López de Castro" userId="54e6efd53e7718a8" providerId="LiveId" clId="{8ACC89D7-163D-4F69-A379-75DDB741A92D}" dt="2021-06-03T16:36:05.599" v="5866" actId="20577"/>
          <ac:spMkLst>
            <pc:docMk/>
            <pc:sldMk cId="3605671870" sldId="266"/>
            <ac:spMk id="2" creationId="{9AE3B19C-5EFA-4864-BCDE-9F4759131C26}"/>
          </ac:spMkLst>
        </pc:spChg>
        <pc:spChg chg="mod">
          <ac:chgData name="Joaquín Jiménez López de Castro" userId="54e6efd53e7718a8" providerId="LiveId" clId="{8ACC89D7-163D-4F69-A379-75DDB741A92D}" dt="2021-06-03T16:36:13.857" v="5867" actId="1076"/>
          <ac:spMkLst>
            <pc:docMk/>
            <pc:sldMk cId="3605671870" sldId="266"/>
            <ac:spMk id="3" creationId="{BEF665D0-D57E-44EF-95B0-A52E6B9593C9}"/>
          </ac:spMkLst>
        </pc:spChg>
        <pc:spChg chg="mod">
          <ac:chgData name="Joaquín Jiménez López de Castro" userId="54e6efd53e7718a8" providerId="LiveId" clId="{8ACC89D7-163D-4F69-A379-75DDB741A92D}" dt="2021-06-04T17:03:21.855" v="6938" actId="1076"/>
          <ac:spMkLst>
            <pc:docMk/>
            <pc:sldMk cId="3605671870" sldId="266"/>
            <ac:spMk id="6" creationId="{A5D089DB-553B-4FD3-9C91-403CA6A12B4C}"/>
          </ac:spMkLst>
        </pc:spChg>
        <pc:spChg chg="add mod">
          <ac:chgData name="Joaquín Jiménez López de Castro" userId="54e6efd53e7718a8" providerId="LiveId" clId="{8ACC89D7-163D-4F69-A379-75DDB741A92D}" dt="2021-06-17T15:52:50.073" v="7783"/>
          <ac:spMkLst>
            <pc:docMk/>
            <pc:sldMk cId="3605671870" sldId="266"/>
            <ac:spMk id="8" creationId="{BE2BB986-614F-425F-8F24-F0C14031B4E8}"/>
          </ac:spMkLst>
        </pc:spChg>
        <pc:spChg chg="del">
          <ac:chgData name="Joaquín Jiménez López de Castro" userId="54e6efd53e7718a8" providerId="LiveId" clId="{8ACC89D7-163D-4F69-A379-75DDB741A92D}" dt="2021-06-17T15:53:51.111" v="7799" actId="478"/>
          <ac:spMkLst>
            <pc:docMk/>
            <pc:sldMk cId="3605671870" sldId="266"/>
            <ac:spMk id="9" creationId="{9736A3BB-1C0C-4DBF-A0AD-42083ACECDB0}"/>
          </ac:spMkLst>
        </pc:spChg>
        <pc:picChg chg="mod">
          <ac:chgData name="Joaquín Jiménez López de Castro" userId="54e6efd53e7718a8" providerId="LiveId" clId="{8ACC89D7-163D-4F69-A379-75DDB741A92D}" dt="2021-06-04T17:03:13.027" v="6937" actId="1076"/>
          <ac:picMkLst>
            <pc:docMk/>
            <pc:sldMk cId="3605671870" sldId="266"/>
            <ac:picMk id="5" creationId="{A15B8150-A440-4B97-8465-ADAAD990D4A1}"/>
          </ac:picMkLst>
        </pc:picChg>
      </pc:sldChg>
      <pc:sldChg chg="addSp delSp modSp add mod">
        <pc:chgData name="Joaquín Jiménez López de Castro" userId="54e6efd53e7718a8" providerId="LiveId" clId="{8ACC89D7-163D-4F69-A379-75DDB741A92D}" dt="2021-06-17T15:53:56.065" v="7800" actId="478"/>
        <pc:sldMkLst>
          <pc:docMk/>
          <pc:sldMk cId="3224596258" sldId="267"/>
        </pc:sldMkLst>
        <pc:spChg chg="mod">
          <ac:chgData name="Joaquín Jiménez López de Castro" userId="54e6efd53e7718a8" providerId="LiveId" clId="{8ACC89D7-163D-4F69-A379-75DDB741A92D}" dt="2021-06-03T12:26:12.143" v="4284" actId="20577"/>
          <ac:spMkLst>
            <pc:docMk/>
            <pc:sldMk cId="3224596258" sldId="267"/>
            <ac:spMk id="2" creationId="{9AE3B19C-5EFA-4864-BCDE-9F4759131C26}"/>
          </ac:spMkLst>
        </pc:spChg>
        <pc:spChg chg="mod">
          <ac:chgData name="Joaquín Jiménez López de Castro" userId="54e6efd53e7718a8" providerId="LiveId" clId="{8ACC89D7-163D-4F69-A379-75DDB741A92D}" dt="2021-06-03T12:26:26.297" v="4294" actId="6549"/>
          <ac:spMkLst>
            <pc:docMk/>
            <pc:sldMk cId="3224596258" sldId="267"/>
            <ac:spMk id="3" creationId="{BEF665D0-D57E-44EF-95B0-A52E6B9593C9}"/>
          </ac:spMkLst>
        </pc:spChg>
        <pc:spChg chg="add del mod">
          <ac:chgData name="Joaquín Jiménez López de Castro" userId="54e6efd53e7718a8" providerId="LiveId" clId="{8ACC89D7-163D-4F69-A379-75DDB741A92D}" dt="2021-06-03T11:11:52.754" v="3251" actId="478"/>
          <ac:spMkLst>
            <pc:docMk/>
            <pc:sldMk cId="3224596258" sldId="267"/>
            <ac:spMk id="4" creationId="{F1BBD546-4622-4A7F-882D-ED84D64E0260}"/>
          </ac:spMkLst>
        </pc:spChg>
        <pc:spChg chg="del">
          <ac:chgData name="Joaquín Jiménez López de Castro" userId="54e6efd53e7718a8" providerId="LiveId" clId="{8ACC89D7-163D-4F69-A379-75DDB741A92D}" dt="2021-06-03T10:49:28.521" v="2429" actId="478"/>
          <ac:spMkLst>
            <pc:docMk/>
            <pc:sldMk cId="3224596258" sldId="267"/>
            <ac:spMk id="6" creationId="{A5D089DB-553B-4FD3-9C91-403CA6A12B4C}"/>
          </ac:spMkLst>
        </pc:spChg>
        <pc:spChg chg="add del mod">
          <ac:chgData name="Joaquín Jiménez López de Castro" userId="54e6efd53e7718a8" providerId="LiveId" clId="{8ACC89D7-163D-4F69-A379-75DDB741A92D}" dt="2021-06-03T11:15:06.961" v="3301" actId="478"/>
          <ac:spMkLst>
            <pc:docMk/>
            <pc:sldMk cId="3224596258" sldId="267"/>
            <ac:spMk id="7" creationId="{0EF9BDAD-BAED-469A-BC2F-6166D66A19F6}"/>
          </ac:spMkLst>
        </pc:spChg>
        <pc:spChg chg="add del mod">
          <ac:chgData name="Joaquín Jiménez López de Castro" userId="54e6efd53e7718a8" providerId="LiveId" clId="{8ACC89D7-163D-4F69-A379-75DDB741A92D}" dt="2021-06-03T11:14:07.188" v="3292" actId="478"/>
          <ac:spMkLst>
            <pc:docMk/>
            <pc:sldMk cId="3224596258" sldId="267"/>
            <ac:spMk id="8" creationId="{AD8C6584-8A4D-4F4A-86C0-7BA91A4C9BD2}"/>
          </ac:spMkLst>
        </pc:spChg>
        <pc:spChg chg="add mod">
          <ac:chgData name="Joaquín Jiménez López de Castro" userId="54e6efd53e7718a8" providerId="LiveId" clId="{8ACC89D7-163D-4F69-A379-75DDB741A92D}" dt="2021-06-03T12:26:34.117" v="4295" actId="1076"/>
          <ac:spMkLst>
            <pc:docMk/>
            <pc:sldMk cId="3224596258" sldId="267"/>
            <ac:spMk id="9" creationId="{3E394A49-D15E-414B-949C-F1A8B2D3A196}"/>
          </ac:spMkLst>
        </pc:spChg>
        <pc:spChg chg="add mod ord">
          <ac:chgData name="Joaquín Jiménez López de Castro" userId="54e6efd53e7718a8" providerId="LiveId" clId="{8ACC89D7-163D-4F69-A379-75DDB741A92D}" dt="2021-06-03T12:26:34.117" v="4295" actId="1076"/>
          <ac:spMkLst>
            <pc:docMk/>
            <pc:sldMk cId="3224596258" sldId="267"/>
            <ac:spMk id="10" creationId="{2F120FE5-58D9-46CA-8FF5-31D85D63D3FF}"/>
          </ac:spMkLst>
        </pc:spChg>
        <pc:spChg chg="add mod">
          <ac:chgData name="Joaquín Jiménez López de Castro" userId="54e6efd53e7718a8" providerId="LiveId" clId="{8ACC89D7-163D-4F69-A379-75DDB741A92D}" dt="2021-06-03T12:26:34.117" v="4295" actId="1076"/>
          <ac:spMkLst>
            <pc:docMk/>
            <pc:sldMk cId="3224596258" sldId="267"/>
            <ac:spMk id="11" creationId="{5E7535A3-F9E2-4587-A427-6B7B20CE83AE}"/>
          </ac:spMkLst>
        </pc:spChg>
        <pc:spChg chg="add mod">
          <ac:chgData name="Joaquín Jiménez López de Castro" userId="54e6efd53e7718a8" providerId="LiveId" clId="{8ACC89D7-163D-4F69-A379-75DDB741A92D}" dt="2021-06-03T12:26:34.117" v="4295" actId="1076"/>
          <ac:spMkLst>
            <pc:docMk/>
            <pc:sldMk cId="3224596258" sldId="267"/>
            <ac:spMk id="12" creationId="{A451CD2B-F692-4972-B66A-84F19B17E919}"/>
          </ac:spMkLst>
        </pc:spChg>
        <pc:spChg chg="add mod">
          <ac:chgData name="Joaquín Jiménez López de Castro" userId="54e6efd53e7718a8" providerId="LiveId" clId="{8ACC89D7-163D-4F69-A379-75DDB741A92D}" dt="2021-06-03T12:26:34.117" v="4295" actId="1076"/>
          <ac:spMkLst>
            <pc:docMk/>
            <pc:sldMk cId="3224596258" sldId="267"/>
            <ac:spMk id="13" creationId="{308790FA-588A-4F21-A70D-2CB3B979CE76}"/>
          </ac:spMkLst>
        </pc:spChg>
        <pc:spChg chg="add mod">
          <ac:chgData name="Joaquín Jiménez López de Castro" userId="54e6efd53e7718a8" providerId="LiveId" clId="{8ACC89D7-163D-4F69-A379-75DDB741A92D}" dt="2021-06-03T12:26:34.117" v="4295" actId="1076"/>
          <ac:spMkLst>
            <pc:docMk/>
            <pc:sldMk cId="3224596258" sldId="267"/>
            <ac:spMk id="14" creationId="{94CD431E-FF30-4664-B8A1-CB94C5294E15}"/>
          </ac:spMkLst>
        </pc:spChg>
        <pc:spChg chg="add mod">
          <ac:chgData name="Joaquín Jiménez López de Castro" userId="54e6efd53e7718a8" providerId="LiveId" clId="{8ACC89D7-163D-4F69-A379-75DDB741A92D}" dt="2021-06-03T12:26:34.117" v="4295" actId="1076"/>
          <ac:spMkLst>
            <pc:docMk/>
            <pc:sldMk cId="3224596258" sldId="267"/>
            <ac:spMk id="19" creationId="{CE3DF345-CF5C-482E-81CE-48EFCD7F9293}"/>
          </ac:spMkLst>
        </pc:spChg>
        <pc:spChg chg="add mod">
          <ac:chgData name="Joaquín Jiménez López de Castro" userId="54e6efd53e7718a8" providerId="LiveId" clId="{8ACC89D7-163D-4F69-A379-75DDB741A92D}" dt="2021-06-03T12:26:34.117" v="4295" actId="1076"/>
          <ac:spMkLst>
            <pc:docMk/>
            <pc:sldMk cId="3224596258" sldId="267"/>
            <ac:spMk id="20" creationId="{41A001FA-E71D-4C12-8D79-7DCC35F86A8D}"/>
          </ac:spMkLst>
        </pc:spChg>
        <pc:spChg chg="add mod">
          <ac:chgData name="Joaquín Jiménez López de Castro" userId="54e6efd53e7718a8" providerId="LiveId" clId="{8ACC89D7-163D-4F69-A379-75DDB741A92D}" dt="2021-06-03T12:26:34.117" v="4295" actId="1076"/>
          <ac:spMkLst>
            <pc:docMk/>
            <pc:sldMk cId="3224596258" sldId="267"/>
            <ac:spMk id="21" creationId="{7A64F51D-A967-4198-94D2-EC5E12C6A37B}"/>
          </ac:spMkLst>
        </pc:spChg>
        <pc:spChg chg="add mod">
          <ac:chgData name="Joaquín Jiménez López de Castro" userId="54e6efd53e7718a8" providerId="LiveId" clId="{8ACC89D7-163D-4F69-A379-75DDB741A92D}" dt="2021-06-03T12:26:34.117" v="4295" actId="1076"/>
          <ac:spMkLst>
            <pc:docMk/>
            <pc:sldMk cId="3224596258" sldId="267"/>
            <ac:spMk id="22" creationId="{301E650F-C3B2-434E-B075-DB7F30AC1194}"/>
          </ac:spMkLst>
        </pc:spChg>
        <pc:spChg chg="add mod">
          <ac:chgData name="Joaquín Jiménez López de Castro" userId="54e6efd53e7718a8" providerId="LiveId" clId="{8ACC89D7-163D-4F69-A379-75DDB741A92D}" dt="2021-06-03T12:26:34.117" v="4295" actId="1076"/>
          <ac:spMkLst>
            <pc:docMk/>
            <pc:sldMk cId="3224596258" sldId="267"/>
            <ac:spMk id="23" creationId="{CFF951C8-C18E-49A5-9CC6-968C23C15D16}"/>
          </ac:spMkLst>
        </pc:spChg>
        <pc:spChg chg="add mod">
          <ac:chgData name="Joaquín Jiménez López de Castro" userId="54e6efd53e7718a8" providerId="LiveId" clId="{8ACC89D7-163D-4F69-A379-75DDB741A92D}" dt="2021-06-17T15:52:51.853" v="7784"/>
          <ac:spMkLst>
            <pc:docMk/>
            <pc:sldMk cId="3224596258" sldId="267"/>
            <ac:spMk id="26" creationId="{B68519EE-09BA-427C-A1B2-2DAC9F0593E9}"/>
          </ac:spMkLst>
        </pc:spChg>
        <pc:spChg chg="del">
          <ac:chgData name="Joaquín Jiménez López de Castro" userId="54e6efd53e7718a8" providerId="LiveId" clId="{8ACC89D7-163D-4F69-A379-75DDB741A92D}" dt="2021-06-17T15:53:56.065" v="7800" actId="478"/>
          <ac:spMkLst>
            <pc:docMk/>
            <pc:sldMk cId="3224596258" sldId="267"/>
            <ac:spMk id="28" creationId="{C44DF7BC-C320-4193-8A00-B3C6F579BBB0}"/>
          </ac:spMkLst>
        </pc:spChg>
        <pc:picChg chg="del">
          <ac:chgData name="Joaquín Jiménez López de Castro" userId="54e6efd53e7718a8" providerId="LiveId" clId="{8ACC89D7-163D-4F69-A379-75DDB741A92D}" dt="2021-06-03T10:49:26.024" v="2428" actId="478"/>
          <ac:picMkLst>
            <pc:docMk/>
            <pc:sldMk cId="3224596258" sldId="267"/>
            <ac:picMk id="5" creationId="{A15B8150-A440-4B97-8465-ADAAD990D4A1}"/>
          </ac:picMkLst>
        </pc:picChg>
        <pc:picChg chg="add mod">
          <ac:chgData name="Joaquín Jiménez López de Castro" userId="54e6efd53e7718a8" providerId="LiveId" clId="{8ACC89D7-163D-4F69-A379-75DDB741A92D}" dt="2021-06-03T12:26:34.117" v="4295" actId="1076"/>
          <ac:picMkLst>
            <pc:docMk/>
            <pc:sldMk cId="3224596258" sldId="267"/>
            <ac:picMk id="16" creationId="{C0CE9FA1-FAFA-4B63-B05E-381333A986CE}"/>
          </ac:picMkLst>
        </pc:picChg>
        <pc:picChg chg="add mod">
          <ac:chgData name="Joaquín Jiménez López de Castro" userId="54e6efd53e7718a8" providerId="LiveId" clId="{8ACC89D7-163D-4F69-A379-75DDB741A92D}" dt="2021-06-03T12:26:34.117" v="4295" actId="1076"/>
          <ac:picMkLst>
            <pc:docMk/>
            <pc:sldMk cId="3224596258" sldId="267"/>
            <ac:picMk id="18" creationId="{EE2E5FCE-C358-4AB6-9DCA-09EE9E2232D2}"/>
          </ac:picMkLst>
        </pc:picChg>
        <pc:picChg chg="add mod">
          <ac:chgData name="Joaquín Jiménez López de Castro" userId="54e6efd53e7718a8" providerId="LiveId" clId="{8ACC89D7-163D-4F69-A379-75DDB741A92D}" dt="2021-06-03T12:26:34.117" v="4295" actId="1076"/>
          <ac:picMkLst>
            <pc:docMk/>
            <pc:sldMk cId="3224596258" sldId="267"/>
            <ac:picMk id="47" creationId="{0E19F25D-3300-4332-A93E-D315268074A1}"/>
          </ac:picMkLst>
        </pc:picChg>
        <pc:cxnChg chg="add del mod">
          <ac:chgData name="Joaquín Jiménez López de Castro" userId="54e6efd53e7718a8" providerId="LiveId" clId="{8ACC89D7-163D-4F69-A379-75DDB741A92D}" dt="2021-06-03T11:27:25.862" v="3398" actId="478"/>
          <ac:cxnSpMkLst>
            <pc:docMk/>
            <pc:sldMk cId="3224596258" sldId="267"/>
            <ac:cxnSpMk id="25" creationId="{2D4C9B5B-96E4-4A59-A0BA-96181A2F2245}"/>
          </ac:cxnSpMkLst>
        </pc:cxnChg>
        <pc:cxnChg chg="add mod">
          <ac:chgData name="Joaquín Jiménez López de Castro" userId="54e6efd53e7718a8" providerId="LiveId" clId="{8ACC89D7-163D-4F69-A379-75DDB741A92D}" dt="2021-06-03T12:26:34.117" v="4295" actId="1076"/>
          <ac:cxnSpMkLst>
            <pc:docMk/>
            <pc:sldMk cId="3224596258" sldId="267"/>
            <ac:cxnSpMk id="27" creationId="{625E2787-2020-4442-9524-EEA6B19C68D1}"/>
          </ac:cxnSpMkLst>
        </pc:cxnChg>
        <pc:cxnChg chg="add mod">
          <ac:chgData name="Joaquín Jiménez López de Castro" userId="54e6efd53e7718a8" providerId="LiveId" clId="{8ACC89D7-163D-4F69-A379-75DDB741A92D}" dt="2021-06-03T12:26:34.117" v="4295" actId="1076"/>
          <ac:cxnSpMkLst>
            <pc:docMk/>
            <pc:sldMk cId="3224596258" sldId="267"/>
            <ac:cxnSpMk id="29" creationId="{82170393-2B4C-44BB-8713-287943B978E3}"/>
          </ac:cxnSpMkLst>
        </pc:cxnChg>
        <pc:cxnChg chg="add del">
          <ac:chgData name="Joaquín Jiménez López de Castro" userId="54e6efd53e7718a8" providerId="LiveId" clId="{8ACC89D7-163D-4F69-A379-75DDB741A92D}" dt="2021-06-03T11:27:23.924" v="3397" actId="478"/>
          <ac:cxnSpMkLst>
            <pc:docMk/>
            <pc:sldMk cId="3224596258" sldId="267"/>
            <ac:cxnSpMk id="31" creationId="{6C6EAC60-B397-43F6-B1BA-746B382C9279}"/>
          </ac:cxnSpMkLst>
        </pc:cxnChg>
        <pc:cxnChg chg="add mod">
          <ac:chgData name="Joaquín Jiménez López de Castro" userId="54e6efd53e7718a8" providerId="LiveId" clId="{8ACC89D7-163D-4F69-A379-75DDB741A92D}" dt="2021-06-03T12:26:34.117" v="4295" actId="1076"/>
          <ac:cxnSpMkLst>
            <pc:docMk/>
            <pc:sldMk cId="3224596258" sldId="267"/>
            <ac:cxnSpMk id="33" creationId="{56458553-383A-4B79-84E0-B4345DC72D67}"/>
          </ac:cxnSpMkLst>
        </pc:cxnChg>
        <pc:cxnChg chg="add mod">
          <ac:chgData name="Joaquín Jiménez López de Castro" userId="54e6efd53e7718a8" providerId="LiveId" clId="{8ACC89D7-163D-4F69-A379-75DDB741A92D}" dt="2021-06-03T12:26:34.117" v="4295" actId="1076"/>
          <ac:cxnSpMkLst>
            <pc:docMk/>
            <pc:sldMk cId="3224596258" sldId="267"/>
            <ac:cxnSpMk id="35" creationId="{CF35FE2A-E56C-474B-8752-6ED9853F2F8D}"/>
          </ac:cxnSpMkLst>
        </pc:cxnChg>
        <pc:cxnChg chg="add mod">
          <ac:chgData name="Joaquín Jiménez López de Castro" userId="54e6efd53e7718a8" providerId="LiveId" clId="{8ACC89D7-163D-4F69-A379-75DDB741A92D}" dt="2021-06-03T12:26:34.117" v="4295" actId="1076"/>
          <ac:cxnSpMkLst>
            <pc:docMk/>
            <pc:sldMk cId="3224596258" sldId="267"/>
            <ac:cxnSpMk id="41" creationId="{FA93AF3C-BB6E-494E-91BC-A30EE7BCF4E4}"/>
          </ac:cxnSpMkLst>
        </pc:cxnChg>
        <pc:cxnChg chg="add mod">
          <ac:chgData name="Joaquín Jiménez López de Castro" userId="54e6efd53e7718a8" providerId="LiveId" clId="{8ACC89D7-163D-4F69-A379-75DDB741A92D}" dt="2021-06-03T12:26:34.117" v="4295" actId="1076"/>
          <ac:cxnSpMkLst>
            <pc:docMk/>
            <pc:sldMk cId="3224596258" sldId="267"/>
            <ac:cxnSpMk id="43" creationId="{F0723E45-688B-4151-B88B-16F6119E3543}"/>
          </ac:cxnSpMkLst>
        </pc:cxnChg>
      </pc:sldChg>
      <pc:sldChg chg="new del">
        <pc:chgData name="Joaquín Jiménez López de Castro" userId="54e6efd53e7718a8" providerId="LiveId" clId="{8ACC89D7-163D-4F69-A379-75DDB741A92D}" dt="2021-06-03T11:34:09.197" v="3432" actId="47"/>
        <pc:sldMkLst>
          <pc:docMk/>
          <pc:sldMk cId="35249754" sldId="268"/>
        </pc:sldMkLst>
      </pc:sldChg>
      <pc:sldChg chg="addSp delSp modSp add mod ord">
        <pc:chgData name="Joaquín Jiménez López de Castro" userId="54e6efd53e7718a8" providerId="LiveId" clId="{8ACC89D7-163D-4F69-A379-75DDB741A92D}" dt="2021-06-17T15:53:59.680" v="7801" actId="478"/>
        <pc:sldMkLst>
          <pc:docMk/>
          <pc:sldMk cId="272398402" sldId="268"/>
        </pc:sldMkLst>
        <pc:spChg chg="mod">
          <ac:chgData name="Joaquín Jiménez López de Castro" userId="54e6efd53e7718a8" providerId="LiveId" clId="{8ACC89D7-163D-4F69-A379-75DDB741A92D}" dt="2021-06-03T12:27:07.505" v="4318" actId="1076"/>
          <ac:spMkLst>
            <pc:docMk/>
            <pc:sldMk cId="272398402" sldId="268"/>
            <ac:spMk id="2" creationId="{9AE3B19C-5EFA-4864-BCDE-9F4759131C26}"/>
          </ac:spMkLst>
        </pc:spChg>
        <pc:spChg chg="mod">
          <ac:chgData name="Joaquín Jiménez López de Castro" userId="54e6efd53e7718a8" providerId="LiveId" clId="{8ACC89D7-163D-4F69-A379-75DDB741A92D}" dt="2021-06-03T12:28:33.918" v="4336" actId="404"/>
          <ac:spMkLst>
            <pc:docMk/>
            <pc:sldMk cId="272398402" sldId="268"/>
            <ac:spMk id="3" creationId="{BEF665D0-D57E-44EF-95B0-A52E6B9593C9}"/>
          </ac:spMkLst>
        </pc:spChg>
        <pc:spChg chg="add mod">
          <ac:chgData name="Joaquín Jiménez López de Castro" userId="54e6efd53e7718a8" providerId="LiveId" clId="{8ACC89D7-163D-4F69-A379-75DDB741A92D}" dt="2021-06-03T12:27:14.375" v="4319" actId="1076"/>
          <ac:spMkLst>
            <pc:docMk/>
            <pc:sldMk cId="272398402" sldId="268"/>
            <ac:spMk id="4" creationId="{199E4CBE-4AEC-45CA-A954-C25E7ADBF495}"/>
          </ac:spMkLst>
        </pc:spChg>
        <pc:spChg chg="del">
          <ac:chgData name="Joaquín Jiménez López de Castro" userId="54e6efd53e7718a8" providerId="LiveId" clId="{8ACC89D7-163D-4F69-A379-75DDB741A92D}" dt="2021-06-03T11:34:45.343" v="3451" actId="478"/>
          <ac:spMkLst>
            <pc:docMk/>
            <pc:sldMk cId="272398402" sldId="268"/>
            <ac:spMk id="9" creationId="{3E394A49-D15E-414B-949C-F1A8B2D3A196}"/>
          </ac:spMkLst>
        </pc:spChg>
        <pc:spChg chg="del">
          <ac:chgData name="Joaquín Jiménez López de Castro" userId="54e6efd53e7718a8" providerId="LiveId" clId="{8ACC89D7-163D-4F69-A379-75DDB741A92D}" dt="2021-06-03T11:34:45.343" v="3451" actId="478"/>
          <ac:spMkLst>
            <pc:docMk/>
            <pc:sldMk cId="272398402" sldId="268"/>
            <ac:spMk id="10" creationId="{2F120FE5-58D9-46CA-8FF5-31D85D63D3FF}"/>
          </ac:spMkLst>
        </pc:spChg>
        <pc:spChg chg="del">
          <ac:chgData name="Joaquín Jiménez López de Castro" userId="54e6efd53e7718a8" providerId="LiveId" clId="{8ACC89D7-163D-4F69-A379-75DDB741A92D}" dt="2021-06-03T11:34:45.343" v="3451" actId="478"/>
          <ac:spMkLst>
            <pc:docMk/>
            <pc:sldMk cId="272398402" sldId="268"/>
            <ac:spMk id="11" creationId="{5E7535A3-F9E2-4587-A427-6B7B20CE83AE}"/>
          </ac:spMkLst>
        </pc:spChg>
        <pc:spChg chg="del">
          <ac:chgData name="Joaquín Jiménez López de Castro" userId="54e6efd53e7718a8" providerId="LiveId" clId="{8ACC89D7-163D-4F69-A379-75DDB741A92D}" dt="2021-06-03T11:34:45.343" v="3451" actId="478"/>
          <ac:spMkLst>
            <pc:docMk/>
            <pc:sldMk cId="272398402" sldId="268"/>
            <ac:spMk id="12" creationId="{A451CD2B-F692-4972-B66A-84F19B17E919}"/>
          </ac:spMkLst>
        </pc:spChg>
        <pc:spChg chg="del">
          <ac:chgData name="Joaquín Jiménez López de Castro" userId="54e6efd53e7718a8" providerId="LiveId" clId="{8ACC89D7-163D-4F69-A379-75DDB741A92D}" dt="2021-06-03T11:34:45.343" v="3451" actId="478"/>
          <ac:spMkLst>
            <pc:docMk/>
            <pc:sldMk cId="272398402" sldId="268"/>
            <ac:spMk id="13" creationId="{308790FA-588A-4F21-A70D-2CB3B979CE76}"/>
          </ac:spMkLst>
        </pc:spChg>
        <pc:spChg chg="del">
          <ac:chgData name="Joaquín Jiménez López de Castro" userId="54e6efd53e7718a8" providerId="LiveId" clId="{8ACC89D7-163D-4F69-A379-75DDB741A92D}" dt="2021-06-03T11:34:45.343" v="3451" actId="478"/>
          <ac:spMkLst>
            <pc:docMk/>
            <pc:sldMk cId="272398402" sldId="268"/>
            <ac:spMk id="14" creationId="{94CD431E-FF30-4664-B8A1-CB94C5294E15}"/>
          </ac:spMkLst>
        </pc:spChg>
        <pc:spChg chg="add mod">
          <ac:chgData name="Joaquín Jiménez López de Castro" userId="54e6efd53e7718a8" providerId="LiveId" clId="{8ACC89D7-163D-4F69-A379-75DDB741A92D}" dt="2021-06-03T12:27:14.375" v="4319" actId="1076"/>
          <ac:spMkLst>
            <pc:docMk/>
            <pc:sldMk cId="272398402" sldId="268"/>
            <ac:spMk id="15" creationId="{676ABE78-4F88-4E51-9D77-C5A12F607A0D}"/>
          </ac:spMkLst>
        </pc:spChg>
        <pc:spChg chg="del">
          <ac:chgData name="Joaquín Jiménez López de Castro" userId="54e6efd53e7718a8" providerId="LiveId" clId="{8ACC89D7-163D-4F69-A379-75DDB741A92D}" dt="2021-06-03T11:34:45.343" v="3451" actId="478"/>
          <ac:spMkLst>
            <pc:docMk/>
            <pc:sldMk cId="272398402" sldId="268"/>
            <ac:spMk id="19" creationId="{CE3DF345-CF5C-482E-81CE-48EFCD7F9293}"/>
          </ac:spMkLst>
        </pc:spChg>
        <pc:spChg chg="del">
          <ac:chgData name="Joaquín Jiménez López de Castro" userId="54e6efd53e7718a8" providerId="LiveId" clId="{8ACC89D7-163D-4F69-A379-75DDB741A92D}" dt="2021-06-03T11:34:45.343" v="3451" actId="478"/>
          <ac:spMkLst>
            <pc:docMk/>
            <pc:sldMk cId="272398402" sldId="268"/>
            <ac:spMk id="20" creationId="{41A001FA-E71D-4C12-8D79-7DCC35F86A8D}"/>
          </ac:spMkLst>
        </pc:spChg>
        <pc:spChg chg="del">
          <ac:chgData name="Joaquín Jiménez López de Castro" userId="54e6efd53e7718a8" providerId="LiveId" clId="{8ACC89D7-163D-4F69-A379-75DDB741A92D}" dt="2021-06-03T11:34:45.343" v="3451" actId="478"/>
          <ac:spMkLst>
            <pc:docMk/>
            <pc:sldMk cId="272398402" sldId="268"/>
            <ac:spMk id="21" creationId="{7A64F51D-A967-4198-94D2-EC5E12C6A37B}"/>
          </ac:spMkLst>
        </pc:spChg>
        <pc:spChg chg="add mod">
          <ac:chgData name="Joaquín Jiménez López de Castro" userId="54e6efd53e7718a8" providerId="LiveId" clId="{8ACC89D7-163D-4F69-A379-75DDB741A92D}" dt="2021-06-17T15:52:54.538" v="7785"/>
          <ac:spMkLst>
            <pc:docMk/>
            <pc:sldMk cId="272398402" sldId="268"/>
            <ac:spMk id="21" creationId="{A59A4003-EA20-4696-AA34-957818D078CF}"/>
          </ac:spMkLst>
        </pc:spChg>
        <pc:spChg chg="del">
          <ac:chgData name="Joaquín Jiménez López de Castro" userId="54e6efd53e7718a8" providerId="LiveId" clId="{8ACC89D7-163D-4F69-A379-75DDB741A92D}" dt="2021-06-03T11:34:45.343" v="3451" actId="478"/>
          <ac:spMkLst>
            <pc:docMk/>
            <pc:sldMk cId="272398402" sldId="268"/>
            <ac:spMk id="22" creationId="{301E650F-C3B2-434E-B075-DB7F30AC1194}"/>
          </ac:spMkLst>
        </pc:spChg>
        <pc:spChg chg="del">
          <ac:chgData name="Joaquín Jiménez López de Castro" userId="54e6efd53e7718a8" providerId="LiveId" clId="{8ACC89D7-163D-4F69-A379-75DDB741A92D}" dt="2021-06-17T15:53:59.680" v="7801" actId="478"/>
          <ac:spMkLst>
            <pc:docMk/>
            <pc:sldMk cId="272398402" sldId="268"/>
            <ac:spMk id="22" creationId="{A47EAD22-15EC-4815-90AD-D3FFB616A1C2}"/>
          </ac:spMkLst>
        </pc:spChg>
        <pc:spChg chg="del">
          <ac:chgData name="Joaquín Jiménez López de Castro" userId="54e6efd53e7718a8" providerId="LiveId" clId="{8ACC89D7-163D-4F69-A379-75DDB741A92D}" dt="2021-06-03T11:34:45.343" v="3451" actId="478"/>
          <ac:spMkLst>
            <pc:docMk/>
            <pc:sldMk cId="272398402" sldId="268"/>
            <ac:spMk id="23" creationId="{CFF951C8-C18E-49A5-9CC6-968C23C15D16}"/>
          </ac:spMkLst>
        </pc:spChg>
        <pc:spChg chg="add mod">
          <ac:chgData name="Joaquín Jiménez López de Castro" userId="54e6efd53e7718a8" providerId="LiveId" clId="{8ACC89D7-163D-4F69-A379-75DDB741A92D}" dt="2021-06-03T12:27:14.375" v="4319" actId="1076"/>
          <ac:spMkLst>
            <pc:docMk/>
            <pc:sldMk cId="272398402" sldId="268"/>
            <ac:spMk id="25" creationId="{4849B666-3EDF-4048-AE91-F4C8A909C35F}"/>
          </ac:spMkLst>
        </pc:spChg>
        <pc:spChg chg="add mod">
          <ac:chgData name="Joaquín Jiménez López de Castro" userId="54e6efd53e7718a8" providerId="LiveId" clId="{8ACC89D7-163D-4F69-A379-75DDB741A92D}" dt="2021-06-03T12:27:14.375" v="4319" actId="1076"/>
          <ac:spMkLst>
            <pc:docMk/>
            <pc:sldMk cId="272398402" sldId="268"/>
            <ac:spMk id="31" creationId="{E1B3798D-590C-440D-832F-D98045E90379}"/>
          </ac:spMkLst>
        </pc:spChg>
        <pc:spChg chg="add mod">
          <ac:chgData name="Joaquín Jiménez López de Castro" userId="54e6efd53e7718a8" providerId="LiveId" clId="{8ACC89D7-163D-4F69-A379-75DDB741A92D}" dt="2021-06-03T12:27:14.375" v="4319" actId="1076"/>
          <ac:spMkLst>
            <pc:docMk/>
            <pc:sldMk cId="272398402" sldId="268"/>
            <ac:spMk id="34" creationId="{C2B504D0-20C7-4403-B395-3535598E09C1}"/>
          </ac:spMkLst>
        </pc:spChg>
        <pc:spChg chg="add mod">
          <ac:chgData name="Joaquín Jiménez López de Castro" userId="54e6efd53e7718a8" providerId="LiveId" clId="{8ACC89D7-163D-4F69-A379-75DDB741A92D}" dt="2021-06-03T12:27:14.375" v="4319" actId="1076"/>
          <ac:spMkLst>
            <pc:docMk/>
            <pc:sldMk cId="272398402" sldId="268"/>
            <ac:spMk id="37" creationId="{791ABB8D-A435-42F4-A369-476F38F526FD}"/>
          </ac:spMkLst>
        </pc:spChg>
        <pc:spChg chg="add mod">
          <ac:chgData name="Joaquín Jiménez López de Castro" userId="54e6efd53e7718a8" providerId="LiveId" clId="{8ACC89D7-163D-4F69-A379-75DDB741A92D}" dt="2021-06-03T12:27:14.375" v="4319" actId="1076"/>
          <ac:spMkLst>
            <pc:docMk/>
            <pc:sldMk cId="272398402" sldId="268"/>
            <ac:spMk id="44" creationId="{AB1254D1-BE3E-43A3-AC72-F007969095D0}"/>
          </ac:spMkLst>
        </pc:spChg>
        <pc:picChg chg="del">
          <ac:chgData name="Joaquín Jiménez López de Castro" userId="54e6efd53e7718a8" providerId="LiveId" clId="{8ACC89D7-163D-4F69-A379-75DDB741A92D}" dt="2021-06-03T11:34:45.343" v="3451" actId="478"/>
          <ac:picMkLst>
            <pc:docMk/>
            <pc:sldMk cId="272398402" sldId="268"/>
            <ac:picMk id="16" creationId="{C0CE9FA1-FAFA-4B63-B05E-381333A986CE}"/>
          </ac:picMkLst>
        </pc:picChg>
        <pc:picChg chg="del">
          <ac:chgData name="Joaquín Jiménez López de Castro" userId="54e6efd53e7718a8" providerId="LiveId" clId="{8ACC89D7-163D-4F69-A379-75DDB741A92D}" dt="2021-06-03T11:34:45.343" v="3451" actId="478"/>
          <ac:picMkLst>
            <pc:docMk/>
            <pc:sldMk cId="272398402" sldId="268"/>
            <ac:picMk id="18" creationId="{EE2E5FCE-C358-4AB6-9DCA-09EE9E2232D2}"/>
          </ac:picMkLst>
        </pc:picChg>
        <pc:picChg chg="add mod">
          <ac:chgData name="Joaquín Jiménez López de Castro" userId="54e6efd53e7718a8" providerId="LiveId" clId="{8ACC89D7-163D-4F69-A379-75DDB741A92D}" dt="2021-06-03T12:27:14.375" v="4319" actId="1076"/>
          <ac:picMkLst>
            <pc:docMk/>
            <pc:sldMk cId="272398402" sldId="268"/>
            <ac:picMk id="36" creationId="{2BCFC023-3DCE-4EE8-B0E0-503AE65D9311}"/>
          </ac:picMkLst>
        </pc:picChg>
        <pc:picChg chg="add mod">
          <ac:chgData name="Joaquín Jiménez López de Castro" userId="54e6efd53e7718a8" providerId="LiveId" clId="{8ACC89D7-163D-4F69-A379-75DDB741A92D}" dt="2021-06-03T12:27:14.375" v="4319" actId="1076"/>
          <ac:picMkLst>
            <pc:docMk/>
            <pc:sldMk cId="272398402" sldId="268"/>
            <ac:picMk id="42" creationId="{C3EF1883-11A9-4AB8-8CD9-96C3BCC17D3C}"/>
          </ac:picMkLst>
        </pc:picChg>
        <pc:picChg chg="del">
          <ac:chgData name="Joaquín Jiménez López de Castro" userId="54e6efd53e7718a8" providerId="LiveId" clId="{8ACC89D7-163D-4F69-A379-75DDB741A92D}" dt="2021-06-03T11:34:45.343" v="3451" actId="478"/>
          <ac:picMkLst>
            <pc:docMk/>
            <pc:sldMk cId="272398402" sldId="268"/>
            <ac:picMk id="47" creationId="{0E19F25D-3300-4332-A93E-D315268074A1}"/>
          </ac:picMkLst>
        </pc:picChg>
        <pc:cxnChg chg="add mod">
          <ac:chgData name="Joaquín Jiménez López de Castro" userId="54e6efd53e7718a8" providerId="LiveId" clId="{8ACC89D7-163D-4F69-A379-75DDB741A92D}" dt="2021-06-03T12:28:48.751" v="4337" actId="14100"/>
          <ac:cxnSpMkLst>
            <pc:docMk/>
            <pc:sldMk cId="272398402" sldId="268"/>
            <ac:cxnSpMk id="6" creationId="{568A9296-D464-43E0-809C-5961C9E54DD8}"/>
          </ac:cxnSpMkLst>
        </pc:cxnChg>
        <pc:cxnChg chg="add del">
          <ac:chgData name="Joaquín Jiménez López de Castro" userId="54e6efd53e7718a8" providerId="LiveId" clId="{8ACC89D7-163D-4F69-A379-75DDB741A92D}" dt="2021-06-03T11:56:59.486" v="3597" actId="478"/>
          <ac:cxnSpMkLst>
            <pc:docMk/>
            <pc:sldMk cId="272398402" sldId="268"/>
            <ac:cxnSpMk id="8" creationId="{5FD6E875-6E95-4DD6-950E-FAAABB4B3570}"/>
          </ac:cxnSpMkLst>
        </pc:cxnChg>
        <pc:cxnChg chg="add del mod">
          <ac:chgData name="Joaquín Jiménez López de Castro" userId="54e6efd53e7718a8" providerId="LiveId" clId="{8ACC89D7-163D-4F69-A379-75DDB741A92D}" dt="2021-06-03T12:07:15.669" v="3896" actId="478"/>
          <ac:cxnSpMkLst>
            <pc:docMk/>
            <pc:sldMk cId="272398402" sldId="268"/>
            <ac:cxnSpMk id="24" creationId="{D4CD729D-10F9-4991-B925-4612889DEFCB}"/>
          </ac:cxnSpMkLst>
        </pc:cxnChg>
        <pc:cxnChg chg="del mod">
          <ac:chgData name="Joaquín Jiménez López de Castro" userId="54e6efd53e7718a8" providerId="LiveId" clId="{8ACC89D7-163D-4F69-A379-75DDB741A92D}" dt="2021-06-03T11:34:45.343" v="3451" actId="478"/>
          <ac:cxnSpMkLst>
            <pc:docMk/>
            <pc:sldMk cId="272398402" sldId="268"/>
            <ac:cxnSpMk id="27" creationId="{625E2787-2020-4442-9524-EEA6B19C68D1}"/>
          </ac:cxnSpMkLst>
        </pc:cxnChg>
        <pc:cxnChg chg="add mod">
          <ac:chgData name="Joaquín Jiménez López de Castro" userId="54e6efd53e7718a8" providerId="LiveId" clId="{8ACC89D7-163D-4F69-A379-75DDB741A92D}" dt="2021-06-03T12:27:14.375" v="4319" actId="1076"/>
          <ac:cxnSpMkLst>
            <pc:docMk/>
            <pc:sldMk cId="272398402" sldId="268"/>
            <ac:cxnSpMk id="28" creationId="{EFFB845C-6111-4D30-9FBF-899F862B3BF5}"/>
          </ac:cxnSpMkLst>
        </pc:cxnChg>
        <pc:cxnChg chg="del mod">
          <ac:chgData name="Joaquín Jiménez López de Castro" userId="54e6efd53e7718a8" providerId="LiveId" clId="{8ACC89D7-163D-4F69-A379-75DDB741A92D}" dt="2021-06-03T11:34:45.343" v="3451" actId="478"/>
          <ac:cxnSpMkLst>
            <pc:docMk/>
            <pc:sldMk cId="272398402" sldId="268"/>
            <ac:cxnSpMk id="29" creationId="{82170393-2B4C-44BB-8713-287943B978E3}"/>
          </ac:cxnSpMkLst>
        </pc:cxnChg>
        <pc:cxnChg chg="add mod">
          <ac:chgData name="Joaquín Jiménez López de Castro" userId="54e6efd53e7718a8" providerId="LiveId" clId="{8ACC89D7-163D-4F69-A379-75DDB741A92D}" dt="2021-06-03T12:28:11.406" v="4332" actId="1076"/>
          <ac:cxnSpMkLst>
            <pc:docMk/>
            <pc:sldMk cId="272398402" sldId="268"/>
            <ac:cxnSpMk id="30" creationId="{F95FE757-9C5E-401A-88DD-DDBC8F8BFDDA}"/>
          </ac:cxnSpMkLst>
        </pc:cxnChg>
        <pc:cxnChg chg="del mod">
          <ac:chgData name="Joaquín Jiménez López de Castro" userId="54e6efd53e7718a8" providerId="LiveId" clId="{8ACC89D7-163D-4F69-A379-75DDB741A92D}" dt="2021-06-03T11:34:45.343" v="3451" actId="478"/>
          <ac:cxnSpMkLst>
            <pc:docMk/>
            <pc:sldMk cId="272398402" sldId="268"/>
            <ac:cxnSpMk id="33" creationId="{56458553-383A-4B79-84E0-B4345DC72D67}"/>
          </ac:cxnSpMkLst>
        </pc:cxnChg>
        <pc:cxnChg chg="del mod">
          <ac:chgData name="Joaquín Jiménez López de Castro" userId="54e6efd53e7718a8" providerId="LiveId" clId="{8ACC89D7-163D-4F69-A379-75DDB741A92D}" dt="2021-06-03T11:34:45.343" v="3451" actId="478"/>
          <ac:cxnSpMkLst>
            <pc:docMk/>
            <pc:sldMk cId="272398402" sldId="268"/>
            <ac:cxnSpMk id="35" creationId="{CF35FE2A-E56C-474B-8752-6ED9853F2F8D}"/>
          </ac:cxnSpMkLst>
        </pc:cxnChg>
        <pc:cxnChg chg="add mod">
          <ac:chgData name="Joaquín Jiménez López de Castro" userId="54e6efd53e7718a8" providerId="LiveId" clId="{8ACC89D7-163D-4F69-A379-75DDB741A92D}" dt="2021-06-03T12:27:14.375" v="4319" actId="1076"/>
          <ac:cxnSpMkLst>
            <pc:docMk/>
            <pc:sldMk cId="272398402" sldId="268"/>
            <ac:cxnSpMk id="38" creationId="{462A5A0E-3D00-455F-A3A4-E52387696176}"/>
          </ac:cxnSpMkLst>
        </pc:cxnChg>
        <pc:cxnChg chg="add del">
          <ac:chgData name="Joaquín Jiménez López de Castro" userId="54e6efd53e7718a8" providerId="LiveId" clId="{8ACC89D7-163D-4F69-A379-75DDB741A92D}" dt="2021-06-03T12:10:49.091" v="3940" actId="478"/>
          <ac:cxnSpMkLst>
            <pc:docMk/>
            <pc:sldMk cId="272398402" sldId="268"/>
            <ac:cxnSpMk id="40" creationId="{1BFA0205-BB6F-41CC-9452-2B5B9E46F53B}"/>
          </ac:cxnSpMkLst>
        </pc:cxnChg>
        <pc:cxnChg chg="del mod">
          <ac:chgData name="Joaquín Jiménez López de Castro" userId="54e6efd53e7718a8" providerId="LiveId" clId="{8ACC89D7-163D-4F69-A379-75DDB741A92D}" dt="2021-06-03T11:34:45.343" v="3451" actId="478"/>
          <ac:cxnSpMkLst>
            <pc:docMk/>
            <pc:sldMk cId="272398402" sldId="268"/>
            <ac:cxnSpMk id="41" creationId="{FA93AF3C-BB6E-494E-91BC-A30EE7BCF4E4}"/>
          </ac:cxnSpMkLst>
        </pc:cxnChg>
        <pc:cxnChg chg="del mod">
          <ac:chgData name="Joaquín Jiménez López de Castro" userId="54e6efd53e7718a8" providerId="LiveId" clId="{8ACC89D7-163D-4F69-A379-75DDB741A92D}" dt="2021-06-03T11:34:45.343" v="3451" actId="478"/>
          <ac:cxnSpMkLst>
            <pc:docMk/>
            <pc:sldMk cId="272398402" sldId="268"/>
            <ac:cxnSpMk id="43" creationId="{F0723E45-688B-4151-B88B-16F6119E3543}"/>
          </ac:cxnSpMkLst>
        </pc:cxnChg>
        <pc:cxnChg chg="add mod">
          <ac:chgData name="Joaquín Jiménez López de Castro" userId="54e6efd53e7718a8" providerId="LiveId" clId="{8ACC89D7-163D-4F69-A379-75DDB741A92D}" dt="2021-06-03T12:28:00.789" v="4327" actId="14100"/>
          <ac:cxnSpMkLst>
            <pc:docMk/>
            <pc:sldMk cId="272398402" sldId="268"/>
            <ac:cxnSpMk id="46" creationId="{EA124584-0422-409F-9513-8FDEE63E212C}"/>
          </ac:cxnSpMkLst>
        </pc:cxnChg>
        <pc:cxnChg chg="add mod">
          <ac:chgData name="Joaquín Jiménez López de Castro" userId="54e6efd53e7718a8" providerId="LiveId" clId="{8ACC89D7-163D-4F69-A379-75DDB741A92D}" dt="2021-06-03T12:27:14.375" v="4319" actId="1076"/>
          <ac:cxnSpMkLst>
            <pc:docMk/>
            <pc:sldMk cId="272398402" sldId="268"/>
            <ac:cxnSpMk id="49" creationId="{71B15269-007A-44CA-9A74-A1836ED8ED65}"/>
          </ac:cxnSpMkLst>
        </pc:cxnChg>
      </pc:sldChg>
      <pc:sldChg chg="modSp add mod">
        <pc:chgData name="Joaquín Jiménez López de Castro" userId="54e6efd53e7718a8" providerId="LiveId" clId="{8ACC89D7-163D-4F69-A379-75DDB741A92D}" dt="2021-06-03T16:33:39.509" v="5781" actId="20577"/>
        <pc:sldMkLst>
          <pc:docMk/>
          <pc:sldMk cId="395184619" sldId="269"/>
        </pc:sldMkLst>
        <pc:spChg chg="mod">
          <ac:chgData name="Joaquín Jiménez López de Castro" userId="54e6efd53e7718a8" providerId="LiveId" clId="{8ACC89D7-163D-4F69-A379-75DDB741A92D}" dt="2021-06-03T16:33:39.509" v="5781" actId="20577"/>
          <ac:spMkLst>
            <pc:docMk/>
            <pc:sldMk cId="395184619" sldId="269"/>
            <ac:spMk id="2" creationId="{EA518FEC-CFFC-4EA8-8C05-0E08F8B39945}"/>
          </ac:spMkLst>
        </pc:spChg>
      </pc:sldChg>
      <pc:sldChg chg="addSp delSp modSp add del mod ord">
        <pc:chgData name="Joaquín Jiménez López de Castro" userId="54e6efd53e7718a8" providerId="LiveId" clId="{8ACC89D7-163D-4F69-A379-75DDB741A92D}" dt="2021-06-14T10:08:10.945" v="7432" actId="47"/>
        <pc:sldMkLst>
          <pc:docMk/>
          <pc:sldMk cId="2407705304" sldId="270"/>
        </pc:sldMkLst>
        <pc:spChg chg="mod">
          <ac:chgData name="Joaquín Jiménez López de Castro" userId="54e6efd53e7718a8" providerId="LiveId" clId="{8ACC89D7-163D-4F69-A379-75DDB741A92D}" dt="2021-06-04T17:06:08.596" v="7029" actId="403"/>
          <ac:spMkLst>
            <pc:docMk/>
            <pc:sldMk cId="2407705304" sldId="270"/>
            <ac:spMk id="2" creationId="{9AE3B19C-5EFA-4864-BCDE-9F4759131C26}"/>
          </ac:spMkLst>
        </pc:spChg>
        <pc:spChg chg="add del mod">
          <ac:chgData name="Joaquín Jiménez López de Castro" userId="54e6efd53e7718a8" providerId="LiveId" clId="{8ACC89D7-163D-4F69-A379-75DDB741A92D}" dt="2021-06-03T12:19:29.185" v="4035" actId="478"/>
          <ac:spMkLst>
            <pc:docMk/>
            <pc:sldMk cId="2407705304" sldId="270"/>
            <ac:spMk id="4" creationId="{D2C209F3-36D2-4CBA-A704-0F4C0743A146}"/>
          </ac:spMkLst>
        </pc:spChg>
        <pc:spChg chg="del">
          <ac:chgData name="Joaquín Jiménez López de Castro" userId="54e6efd53e7718a8" providerId="LiveId" clId="{8ACC89D7-163D-4F69-A379-75DDB741A92D}" dt="2021-06-03T12:19:30.840" v="4036" actId="478"/>
          <ac:spMkLst>
            <pc:docMk/>
            <pc:sldMk cId="2407705304" sldId="270"/>
            <ac:spMk id="6" creationId="{A5D089DB-553B-4FD3-9C91-403CA6A12B4C}"/>
          </ac:spMkLst>
        </pc:spChg>
        <pc:spChg chg="add mod">
          <ac:chgData name="Joaquín Jiménez López de Castro" userId="54e6efd53e7718a8" providerId="LiveId" clId="{8ACC89D7-163D-4F69-A379-75DDB741A92D}" dt="2021-06-03T14:31:49.915" v="4385" actId="20577"/>
          <ac:spMkLst>
            <pc:docMk/>
            <pc:sldMk cId="2407705304" sldId="270"/>
            <ac:spMk id="7" creationId="{FC5AAE0E-3248-45B6-A9DA-2F7C24021D22}"/>
          </ac:spMkLst>
        </pc:spChg>
        <pc:picChg chg="add del">
          <ac:chgData name="Joaquín Jiménez López de Castro" userId="54e6efd53e7718a8" providerId="LiveId" clId="{8ACC89D7-163D-4F69-A379-75DDB741A92D}" dt="2021-06-03T12:19:31.614" v="4037" actId="478"/>
          <ac:picMkLst>
            <pc:docMk/>
            <pc:sldMk cId="2407705304" sldId="270"/>
            <ac:picMk id="8" creationId="{0CA776CE-0ED9-445C-A316-A12517E13718}"/>
          </ac:picMkLst>
        </pc:picChg>
      </pc:sldChg>
      <pc:sldChg chg="addSp delSp modSp add mod ord">
        <pc:chgData name="Joaquín Jiménez López de Castro" userId="54e6efd53e7718a8" providerId="LiveId" clId="{8ACC89D7-163D-4F69-A379-75DDB741A92D}" dt="2021-06-17T15:54:13.099" v="7804" actId="478"/>
        <pc:sldMkLst>
          <pc:docMk/>
          <pc:sldMk cId="4159791864" sldId="271"/>
        </pc:sldMkLst>
        <pc:spChg chg="mod">
          <ac:chgData name="Joaquín Jiménez López de Castro" userId="54e6efd53e7718a8" providerId="LiveId" clId="{8ACC89D7-163D-4F69-A379-75DDB741A92D}" dt="2021-06-04T10:36:41.855" v="6235" actId="20577"/>
          <ac:spMkLst>
            <pc:docMk/>
            <pc:sldMk cId="4159791864" sldId="271"/>
            <ac:spMk id="2" creationId="{9AE3B19C-5EFA-4864-BCDE-9F4759131C26}"/>
          </ac:spMkLst>
        </pc:spChg>
        <pc:spChg chg="add mod">
          <ac:chgData name="Joaquín Jiménez López de Castro" userId="54e6efd53e7718a8" providerId="LiveId" clId="{8ACC89D7-163D-4F69-A379-75DDB741A92D}" dt="2021-06-04T11:29:17.668" v="6497" actId="403"/>
          <ac:spMkLst>
            <pc:docMk/>
            <pc:sldMk cId="4159791864" sldId="271"/>
            <ac:spMk id="3" creationId="{975637B2-5A0F-40F9-A106-B1A24B96F4B1}"/>
          </ac:spMkLst>
        </pc:spChg>
        <pc:spChg chg="add del mod">
          <ac:chgData name="Joaquín Jiménez López de Castro" userId="54e6efd53e7718a8" providerId="LiveId" clId="{8ACC89D7-163D-4F69-A379-75DDB741A92D}" dt="2021-06-03T16:05:50.334" v="5501" actId="478"/>
          <ac:spMkLst>
            <pc:docMk/>
            <pc:sldMk cId="4159791864" sldId="271"/>
            <ac:spMk id="5" creationId="{BFD27884-D856-4B98-BB54-9946422F8C41}"/>
          </ac:spMkLst>
        </pc:spChg>
        <pc:spChg chg="add del mod">
          <ac:chgData name="Joaquín Jiménez López de Castro" userId="54e6efd53e7718a8" providerId="LiveId" clId="{8ACC89D7-163D-4F69-A379-75DDB741A92D}" dt="2021-06-03T14:49:38.875" v="4494" actId="478"/>
          <ac:spMkLst>
            <pc:docMk/>
            <pc:sldMk cId="4159791864" sldId="271"/>
            <ac:spMk id="6" creationId="{9EE082A1-4BA5-482E-A616-DE2AF278BAD6}"/>
          </ac:spMkLst>
        </pc:spChg>
        <pc:spChg chg="del mod">
          <ac:chgData name="Joaquín Jiménez López de Castro" userId="54e6efd53e7718a8" providerId="LiveId" clId="{8ACC89D7-163D-4F69-A379-75DDB741A92D}" dt="2021-06-03T14:46:45.093" v="4435" actId="478"/>
          <ac:spMkLst>
            <pc:docMk/>
            <pc:sldMk cId="4159791864" sldId="271"/>
            <ac:spMk id="7" creationId="{FC5AAE0E-3248-45B6-A9DA-2F7C24021D22}"/>
          </ac:spMkLst>
        </pc:spChg>
        <pc:spChg chg="add del mod">
          <ac:chgData name="Joaquín Jiménez López de Castro" userId="54e6efd53e7718a8" providerId="LiveId" clId="{8ACC89D7-163D-4F69-A379-75DDB741A92D}" dt="2021-06-03T14:49:00.995" v="4471" actId="767"/>
          <ac:spMkLst>
            <pc:docMk/>
            <pc:sldMk cId="4159791864" sldId="271"/>
            <ac:spMk id="8" creationId="{ED602776-E0F6-4E0A-8F3A-14B1A4B254E8}"/>
          </ac:spMkLst>
        </pc:spChg>
        <pc:spChg chg="add del mod">
          <ac:chgData name="Joaquín Jiménez López de Castro" userId="54e6efd53e7718a8" providerId="LiveId" clId="{8ACC89D7-163D-4F69-A379-75DDB741A92D}" dt="2021-06-03T16:05:47.256" v="5499" actId="478"/>
          <ac:spMkLst>
            <pc:docMk/>
            <pc:sldMk cId="4159791864" sldId="271"/>
            <ac:spMk id="9" creationId="{567D1B77-243D-499A-8666-C71F198A2930}"/>
          </ac:spMkLst>
        </pc:spChg>
        <pc:spChg chg="add del mod">
          <ac:chgData name="Joaquín Jiménez López de Castro" userId="54e6efd53e7718a8" providerId="LiveId" clId="{8ACC89D7-163D-4F69-A379-75DDB741A92D}" dt="2021-06-03T16:05:42.538" v="5496" actId="478"/>
          <ac:spMkLst>
            <pc:docMk/>
            <pc:sldMk cId="4159791864" sldId="271"/>
            <ac:spMk id="10" creationId="{52793096-05E6-4D81-B2CC-22D6ABA174D0}"/>
          </ac:spMkLst>
        </pc:spChg>
        <pc:spChg chg="add del mod">
          <ac:chgData name="Joaquín Jiménez López de Castro" userId="54e6efd53e7718a8" providerId="LiveId" clId="{8ACC89D7-163D-4F69-A379-75DDB741A92D}" dt="2021-06-03T16:05:44.059" v="5497" actId="478"/>
          <ac:spMkLst>
            <pc:docMk/>
            <pc:sldMk cId="4159791864" sldId="271"/>
            <ac:spMk id="11" creationId="{3DE6029D-2BD3-4968-A474-DE1080147B25}"/>
          </ac:spMkLst>
        </pc:spChg>
        <pc:spChg chg="add del mod">
          <ac:chgData name="Joaquín Jiménez López de Castro" userId="54e6efd53e7718a8" providerId="LiveId" clId="{8ACC89D7-163D-4F69-A379-75DDB741A92D}" dt="2021-06-03T16:05:45.527" v="5498" actId="478"/>
          <ac:spMkLst>
            <pc:docMk/>
            <pc:sldMk cId="4159791864" sldId="271"/>
            <ac:spMk id="12" creationId="{35D5B8C7-6FF6-4006-A672-DFF418F390E3}"/>
          </ac:spMkLst>
        </pc:spChg>
        <pc:spChg chg="add del mod">
          <ac:chgData name="Joaquín Jiménez López de Castro" userId="54e6efd53e7718a8" providerId="LiveId" clId="{8ACC89D7-163D-4F69-A379-75DDB741A92D}" dt="2021-06-03T15:53:30.494" v="5175" actId="478"/>
          <ac:spMkLst>
            <pc:docMk/>
            <pc:sldMk cId="4159791864" sldId="271"/>
            <ac:spMk id="16" creationId="{98E1362A-DA38-421A-80DC-D4D629FD32B1}"/>
          </ac:spMkLst>
        </pc:spChg>
        <pc:spChg chg="add del mod">
          <ac:chgData name="Joaquín Jiménez López de Castro" userId="54e6efd53e7718a8" providerId="LiveId" clId="{8ACC89D7-163D-4F69-A379-75DDB741A92D}" dt="2021-06-03T15:53:34.620" v="5178" actId="478"/>
          <ac:spMkLst>
            <pc:docMk/>
            <pc:sldMk cId="4159791864" sldId="271"/>
            <ac:spMk id="18" creationId="{2E2AFDDB-7628-4068-9530-2165BDBBD712}"/>
          </ac:spMkLst>
        </pc:spChg>
        <pc:spChg chg="add del mod">
          <ac:chgData name="Joaquín Jiménez López de Castro" userId="54e6efd53e7718a8" providerId="LiveId" clId="{8ACC89D7-163D-4F69-A379-75DDB741A92D}" dt="2021-06-03T15:50:13.307" v="5022"/>
          <ac:spMkLst>
            <pc:docMk/>
            <pc:sldMk cId="4159791864" sldId="271"/>
            <ac:spMk id="19" creationId="{313B3126-8F03-49F5-8AF6-08A6738495D4}"/>
          </ac:spMkLst>
        </pc:spChg>
        <pc:spChg chg="add del mod">
          <ac:chgData name="Joaquín Jiménez López de Castro" userId="54e6efd53e7718a8" providerId="LiveId" clId="{8ACC89D7-163D-4F69-A379-75DDB741A92D}" dt="2021-06-03T15:53:37.593" v="5180" actId="478"/>
          <ac:spMkLst>
            <pc:docMk/>
            <pc:sldMk cId="4159791864" sldId="271"/>
            <ac:spMk id="21" creationId="{386CE424-D4ED-4153-8FB2-AA10E6966A82}"/>
          </ac:spMkLst>
        </pc:spChg>
        <pc:spChg chg="add mod">
          <ac:chgData name="Joaquín Jiménez López de Castro" userId="54e6efd53e7718a8" providerId="LiveId" clId="{8ACC89D7-163D-4F69-A379-75DDB741A92D}" dt="2021-06-08T16:12:24.985" v="7176" actId="20577"/>
          <ac:spMkLst>
            <pc:docMk/>
            <pc:sldMk cId="4159791864" sldId="271"/>
            <ac:spMk id="22" creationId="{9B7BA9CB-C728-4FB7-B436-84A1A81B74CE}"/>
          </ac:spMkLst>
        </pc:spChg>
        <pc:spChg chg="add mod">
          <ac:chgData name="Joaquín Jiménez López de Castro" userId="54e6efd53e7718a8" providerId="LiveId" clId="{8ACC89D7-163D-4F69-A379-75DDB741A92D}" dt="2021-06-08T16:12:30.674" v="7195" actId="20577"/>
          <ac:spMkLst>
            <pc:docMk/>
            <pc:sldMk cId="4159791864" sldId="271"/>
            <ac:spMk id="23" creationId="{C963F42F-5E2F-437F-B29C-DA57BCFA3D0F}"/>
          </ac:spMkLst>
        </pc:spChg>
        <pc:spChg chg="add mod">
          <ac:chgData name="Joaquín Jiménez López de Castro" userId="54e6efd53e7718a8" providerId="LiveId" clId="{8ACC89D7-163D-4F69-A379-75DDB741A92D}" dt="2021-06-08T16:12:56.410" v="7213" actId="20577"/>
          <ac:spMkLst>
            <pc:docMk/>
            <pc:sldMk cId="4159791864" sldId="271"/>
            <ac:spMk id="24" creationId="{7698E5A6-8139-49BD-9B1A-E053E68C7741}"/>
          </ac:spMkLst>
        </pc:spChg>
        <pc:spChg chg="add mod">
          <ac:chgData name="Joaquín Jiménez López de Castro" userId="54e6efd53e7718a8" providerId="LiveId" clId="{8ACC89D7-163D-4F69-A379-75DDB741A92D}" dt="2021-06-08T16:13:13.626" v="7241" actId="20577"/>
          <ac:spMkLst>
            <pc:docMk/>
            <pc:sldMk cId="4159791864" sldId="271"/>
            <ac:spMk id="25" creationId="{8894EFB6-937E-4BFB-9A2F-7549B8DC528A}"/>
          </ac:spMkLst>
        </pc:spChg>
        <pc:spChg chg="del">
          <ac:chgData name="Joaquín Jiménez López de Castro" userId="54e6efd53e7718a8" providerId="LiveId" clId="{8ACC89D7-163D-4F69-A379-75DDB741A92D}" dt="2021-06-17T15:54:13.099" v="7804" actId="478"/>
          <ac:spMkLst>
            <pc:docMk/>
            <pc:sldMk cId="4159791864" sldId="271"/>
            <ac:spMk id="26" creationId="{FFD26860-69EB-4092-BFDB-EDB94260F6EF}"/>
          </ac:spMkLst>
        </pc:spChg>
        <pc:spChg chg="add mod">
          <ac:chgData name="Joaquín Jiménez López de Castro" userId="54e6efd53e7718a8" providerId="LiveId" clId="{8ACC89D7-163D-4F69-A379-75DDB741A92D}" dt="2021-06-03T16:11:14.434" v="5579" actId="403"/>
          <ac:spMkLst>
            <pc:docMk/>
            <pc:sldMk cId="4159791864" sldId="271"/>
            <ac:spMk id="28" creationId="{C3B55FB8-ED20-48A4-90C3-78A99446A7F1}"/>
          </ac:spMkLst>
        </pc:spChg>
        <pc:spChg chg="add mod">
          <ac:chgData name="Joaquín Jiménez López de Castro" userId="54e6efd53e7718a8" providerId="LiveId" clId="{8ACC89D7-163D-4F69-A379-75DDB741A92D}" dt="2021-06-03T16:11:26.386" v="5582" actId="1076"/>
          <ac:spMkLst>
            <pc:docMk/>
            <pc:sldMk cId="4159791864" sldId="271"/>
            <ac:spMk id="29" creationId="{D014D694-CAF3-4FD5-BCDF-C6B31EC0DABC}"/>
          </ac:spMkLst>
        </pc:spChg>
        <pc:spChg chg="add mod">
          <ac:chgData name="Joaquín Jiménez López de Castro" userId="54e6efd53e7718a8" providerId="LiveId" clId="{8ACC89D7-163D-4F69-A379-75DDB741A92D}" dt="2021-06-17T15:52:58.121" v="7787"/>
          <ac:spMkLst>
            <pc:docMk/>
            <pc:sldMk cId="4159791864" sldId="271"/>
            <ac:spMk id="30" creationId="{78426C2F-3203-4AA5-A144-B95F64CE9072}"/>
          </ac:spMkLst>
        </pc:spChg>
        <pc:spChg chg="add del">
          <ac:chgData name="Joaquín Jiménez López de Castro" userId="54e6efd53e7718a8" providerId="LiveId" clId="{8ACC89D7-163D-4F69-A379-75DDB741A92D}" dt="2021-06-03T16:07:18.029" v="5541" actId="478"/>
          <ac:spMkLst>
            <pc:docMk/>
            <pc:sldMk cId="4159791864" sldId="271"/>
            <ac:spMk id="30" creationId="{C4A3BE4C-21D9-4DA0-B443-10CCB8E512EE}"/>
          </ac:spMkLst>
        </pc:spChg>
        <pc:spChg chg="add del mod">
          <ac:chgData name="Joaquín Jiménez López de Castro" userId="54e6efd53e7718a8" providerId="LiveId" clId="{8ACC89D7-163D-4F69-A379-75DDB741A92D}" dt="2021-06-03T16:07:51.561" v="5544" actId="478"/>
          <ac:spMkLst>
            <pc:docMk/>
            <pc:sldMk cId="4159791864" sldId="271"/>
            <ac:spMk id="31" creationId="{F86EFCCC-1227-46BD-97E1-61F6224CB253}"/>
          </ac:spMkLst>
        </pc:spChg>
        <pc:spChg chg="add mod">
          <ac:chgData name="Joaquín Jiménez López de Castro" userId="54e6efd53e7718a8" providerId="LiveId" clId="{8ACC89D7-163D-4F69-A379-75DDB741A92D}" dt="2021-06-03T16:10:19.674" v="5568" actId="1076"/>
          <ac:spMkLst>
            <pc:docMk/>
            <pc:sldMk cId="4159791864" sldId="271"/>
            <ac:spMk id="32" creationId="{975F90CA-D3FB-432C-A916-5ECBE149E1E5}"/>
          </ac:spMkLst>
        </pc:spChg>
        <pc:spChg chg="add del mod">
          <ac:chgData name="Joaquín Jiménez López de Castro" userId="54e6efd53e7718a8" providerId="LiveId" clId="{8ACC89D7-163D-4F69-A379-75DDB741A92D}" dt="2021-06-03T16:09:27.725" v="5561"/>
          <ac:spMkLst>
            <pc:docMk/>
            <pc:sldMk cId="4159791864" sldId="271"/>
            <ac:spMk id="33" creationId="{4B4C54E8-AC3C-41CC-AEA1-5279592894DC}"/>
          </ac:spMkLst>
        </pc:spChg>
        <pc:spChg chg="add del mod">
          <ac:chgData name="Joaquín Jiménez López de Castro" userId="54e6efd53e7718a8" providerId="LiveId" clId="{8ACC89D7-163D-4F69-A379-75DDB741A92D}" dt="2021-06-03T16:09:27.725" v="5561"/>
          <ac:spMkLst>
            <pc:docMk/>
            <pc:sldMk cId="4159791864" sldId="271"/>
            <ac:spMk id="34" creationId="{965EB93D-C675-476F-9C9A-86BD4CB8A64F}"/>
          </ac:spMkLst>
        </pc:spChg>
        <pc:spChg chg="add del mod">
          <ac:chgData name="Joaquín Jiménez López de Castro" userId="54e6efd53e7718a8" providerId="LiveId" clId="{8ACC89D7-163D-4F69-A379-75DDB741A92D}" dt="2021-06-03T16:09:27.725" v="5561"/>
          <ac:spMkLst>
            <pc:docMk/>
            <pc:sldMk cId="4159791864" sldId="271"/>
            <ac:spMk id="35" creationId="{8FE85948-9B73-434D-8552-E17D555862D3}"/>
          </ac:spMkLst>
        </pc:spChg>
        <pc:spChg chg="add del mod">
          <ac:chgData name="Joaquín Jiménez López de Castro" userId="54e6efd53e7718a8" providerId="LiveId" clId="{8ACC89D7-163D-4F69-A379-75DDB741A92D}" dt="2021-06-03T16:09:27.725" v="5561"/>
          <ac:spMkLst>
            <pc:docMk/>
            <pc:sldMk cId="4159791864" sldId="271"/>
            <ac:spMk id="36" creationId="{2A127F0B-320F-42B3-B091-C9157210F9DF}"/>
          </ac:spMkLst>
        </pc:spChg>
        <pc:spChg chg="add del mod">
          <ac:chgData name="Joaquín Jiménez López de Castro" userId="54e6efd53e7718a8" providerId="LiveId" clId="{8ACC89D7-163D-4F69-A379-75DDB741A92D}" dt="2021-06-03T16:09:27.725" v="5561"/>
          <ac:spMkLst>
            <pc:docMk/>
            <pc:sldMk cId="4159791864" sldId="271"/>
            <ac:spMk id="38" creationId="{3EF78A2B-8FE5-45BD-99E0-39B2D7F92439}"/>
          </ac:spMkLst>
        </pc:spChg>
        <pc:spChg chg="add del mod">
          <ac:chgData name="Joaquín Jiménez López de Castro" userId="54e6efd53e7718a8" providerId="LiveId" clId="{8ACC89D7-163D-4F69-A379-75DDB741A92D}" dt="2021-06-03T16:09:27.725" v="5561"/>
          <ac:spMkLst>
            <pc:docMk/>
            <pc:sldMk cId="4159791864" sldId="271"/>
            <ac:spMk id="39" creationId="{0421EB1E-09B1-49EE-9D39-F49E1CF43386}"/>
          </ac:spMkLst>
        </pc:spChg>
        <pc:spChg chg="add del mod">
          <ac:chgData name="Joaquín Jiménez López de Castro" userId="54e6efd53e7718a8" providerId="LiveId" clId="{8ACC89D7-163D-4F69-A379-75DDB741A92D}" dt="2021-06-03T16:09:27.725" v="5561"/>
          <ac:spMkLst>
            <pc:docMk/>
            <pc:sldMk cId="4159791864" sldId="271"/>
            <ac:spMk id="40" creationId="{ED7F8C92-8F0C-4A84-9888-3CF7586ABC04}"/>
          </ac:spMkLst>
        </pc:spChg>
        <pc:spChg chg="add mod">
          <ac:chgData name="Joaquín Jiménez López de Castro" userId="54e6efd53e7718a8" providerId="LiveId" clId="{8ACC89D7-163D-4F69-A379-75DDB741A92D}" dt="2021-06-08T16:11:56.321" v="7158"/>
          <ac:spMkLst>
            <pc:docMk/>
            <pc:sldMk cId="4159791864" sldId="271"/>
            <ac:spMk id="45" creationId="{F72D5829-B9A9-4C64-9F3F-69A78267E035}"/>
          </ac:spMkLst>
        </pc:spChg>
        <pc:spChg chg="add mod">
          <ac:chgData name="Joaquín Jiménez López de Castro" userId="54e6efd53e7718a8" providerId="LiveId" clId="{8ACC89D7-163D-4F69-A379-75DDB741A92D}" dt="2021-06-08T16:12:04.615" v="7159"/>
          <ac:spMkLst>
            <pc:docMk/>
            <pc:sldMk cId="4159791864" sldId="271"/>
            <ac:spMk id="46" creationId="{82088838-0B77-4EFB-B266-B06E85AA9050}"/>
          </ac:spMkLst>
        </pc:spChg>
        <pc:spChg chg="add mod">
          <ac:chgData name="Joaquín Jiménez López de Castro" userId="54e6efd53e7718a8" providerId="LiveId" clId="{8ACC89D7-163D-4F69-A379-75DDB741A92D}" dt="2021-06-08T16:12:11.129" v="7162"/>
          <ac:spMkLst>
            <pc:docMk/>
            <pc:sldMk cId="4159791864" sldId="271"/>
            <ac:spMk id="47" creationId="{5423D795-64D0-4EF5-ABE8-2B8B069959DC}"/>
          </ac:spMkLst>
        </pc:spChg>
        <pc:spChg chg="add mod">
          <ac:chgData name="Joaquín Jiménez López de Castro" userId="54e6efd53e7718a8" providerId="LiveId" clId="{8ACC89D7-163D-4F69-A379-75DDB741A92D}" dt="2021-06-08T16:12:18.493" v="7163"/>
          <ac:spMkLst>
            <pc:docMk/>
            <pc:sldMk cId="4159791864" sldId="271"/>
            <ac:spMk id="48" creationId="{AC766588-DD1C-476B-AB9B-3ABEC37E7455}"/>
          </ac:spMkLst>
        </pc:spChg>
        <pc:spChg chg="add mod">
          <ac:chgData name="Joaquín Jiménez López de Castro" userId="54e6efd53e7718a8" providerId="LiveId" clId="{8ACC89D7-163D-4F69-A379-75DDB741A92D}" dt="2021-06-03T16:11:52.700" v="5584" actId="1076"/>
          <ac:spMkLst>
            <pc:docMk/>
            <pc:sldMk cId="4159791864" sldId="271"/>
            <ac:spMk id="50" creationId="{F84DE3B1-5C37-4EE9-81C0-22DB56965CB2}"/>
          </ac:spMkLst>
        </pc:spChg>
        <pc:spChg chg="add mod">
          <ac:chgData name="Joaquín Jiménez López de Castro" userId="54e6efd53e7718a8" providerId="LiveId" clId="{8ACC89D7-163D-4F69-A379-75DDB741A92D}" dt="2021-06-03T16:11:52.700" v="5584" actId="1076"/>
          <ac:spMkLst>
            <pc:docMk/>
            <pc:sldMk cId="4159791864" sldId="271"/>
            <ac:spMk id="51" creationId="{EC0E960F-DA6B-4256-BF3D-E9843401F746}"/>
          </ac:spMkLst>
        </pc:spChg>
        <pc:spChg chg="add mod">
          <ac:chgData name="Joaquín Jiménez López de Castro" userId="54e6efd53e7718a8" providerId="LiveId" clId="{8ACC89D7-163D-4F69-A379-75DDB741A92D}" dt="2021-06-03T16:11:52.700" v="5584" actId="1076"/>
          <ac:spMkLst>
            <pc:docMk/>
            <pc:sldMk cId="4159791864" sldId="271"/>
            <ac:spMk id="52" creationId="{3B8FC584-F4B6-4C94-9F81-7EB0D390208E}"/>
          </ac:spMkLst>
        </pc:spChg>
        <pc:cxnChg chg="add del mod">
          <ac:chgData name="Joaquín Jiménez López de Castro" userId="54e6efd53e7718a8" providerId="LiveId" clId="{8ACC89D7-163D-4F69-A379-75DDB741A92D}" dt="2021-06-03T16:05:48.602" v="5500" actId="478"/>
          <ac:cxnSpMkLst>
            <pc:docMk/>
            <pc:sldMk cId="4159791864" sldId="271"/>
            <ac:cxnSpMk id="4" creationId="{95066418-CFC4-4860-8512-07D613BA91D6}"/>
          </ac:cxnSpMkLst>
        </pc:cxnChg>
        <pc:cxnChg chg="add del mod">
          <ac:chgData name="Joaquín Jiménez López de Castro" userId="54e6efd53e7718a8" providerId="LiveId" clId="{8ACC89D7-163D-4F69-A379-75DDB741A92D}" dt="2021-06-03T15:53:31.682" v="5176" actId="478"/>
          <ac:cxnSpMkLst>
            <pc:docMk/>
            <pc:sldMk cId="4159791864" sldId="271"/>
            <ac:cxnSpMk id="14" creationId="{D7D24921-4476-4889-BC01-46BE32E189B9}"/>
          </ac:cxnSpMkLst>
        </pc:cxnChg>
        <pc:cxnChg chg="add del mod">
          <ac:chgData name="Joaquín Jiménez López de Castro" userId="54e6efd53e7718a8" providerId="LiveId" clId="{8ACC89D7-163D-4F69-A379-75DDB741A92D}" dt="2021-06-03T15:53:35.394" v="5179" actId="478"/>
          <ac:cxnSpMkLst>
            <pc:docMk/>
            <pc:sldMk cId="4159791864" sldId="271"/>
            <ac:cxnSpMk id="17" creationId="{333977D9-1F3C-41D6-9A4D-AA7AE577714C}"/>
          </ac:cxnSpMkLst>
        </pc:cxnChg>
        <pc:cxnChg chg="add del mod">
          <ac:chgData name="Joaquín Jiménez López de Castro" userId="54e6efd53e7718a8" providerId="LiveId" clId="{8ACC89D7-163D-4F69-A379-75DDB741A92D}" dt="2021-06-03T15:53:38.346" v="5181" actId="478"/>
          <ac:cxnSpMkLst>
            <pc:docMk/>
            <pc:sldMk cId="4159791864" sldId="271"/>
            <ac:cxnSpMk id="20" creationId="{AD06A103-698E-40D1-BC75-4069423F5EE6}"/>
          </ac:cxnSpMkLst>
        </pc:cxnChg>
        <pc:cxnChg chg="add mod">
          <ac:chgData name="Joaquín Jiménez López de Castro" userId="54e6efd53e7718a8" providerId="LiveId" clId="{8ACC89D7-163D-4F69-A379-75DDB741A92D}" dt="2021-06-03T16:11:03.580" v="5576" actId="14100"/>
          <ac:cxnSpMkLst>
            <pc:docMk/>
            <pc:sldMk cId="4159791864" sldId="271"/>
            <ac:cxnSpMk id="27" creationId="{0537148C-2B88-4FE8-AC9D-7FA5651ACEAB}"/>
          </ac:cxnSpMkLst>
        </pc:cxnChg>
        <pc:cxnChg chg="add del mod">
          <ac:chgData name="Joaquín Jiménez López de Castro" userId="54e6efd53e7718a8" providerId="LiveId" clId="{8ACC89D7-163D-4F69-A379-75DDB741A92D}" dt="2021-06-03T16:09:27.725" v="5561"/>
          <ac:cxnSpMkLst>
            <pc:docMk/>
            <pc:sldMk cId="4159791864" sldId="271"/>
            <ac:cxnSpMk id="37" creationId="{B701E80F-26FD-467B-8F0C-E1ECE793FBC2}"/>
          </ac:cxnSpMkLst>
        </pc:cxnChg>
        <pc:cxnChg chg="add mod">
          <ac:chgData name="Joaquín Jiménez López de Castro" userId="54e6efd53e7718a8" providerId="LiveId" clId="{8ACC89D7-163D-4F69-A379-75DDB741A92D}" dt="2021-06-03T16:11:52.700" v="5584" actId="1076"/>
          <ac:cxnSpMkLst>
            <pc:docMk/>
            <pc:sldMk cId="4159791864" sldId="271"/>
            <ac:cxnSpMk id="49" creationId="{056CD88D-9A00-4CFA-A391-8C40B67111A3}"/>
          </ac:cxnSpMkLst>
        </pc:cxnChg>
        <pc:cxnChg chg="add mod">
          <ac:chgData name="Joaquín Jiménez López de Castro" userId="54e6efd53e7718a8" providerId="LiveId" clId="{8ACC89D7-163D-4F69-A379-75DDB741A92D}" dt="2021-06-03T16:12:31.786" v="5593" actId="1076"/>
          <ac:cxnSpMkLst>
            <pc:docMk/>
            <pc:sldMk cId="4159791864" sldId="271"/>
            <ac:cxnSpMk id="54" creationId="{A7F498EB-379E-4607-87DD-E6AEE2E67CB7}"/>
          </ac:cxnSpMkLst>
        </pc:cxnChg>
      </pc:sldChg>
      <pc:sldChg chg="addSp delSp modSp add mod ord">
        <pc:chgData name="Joaquín Jiménez López de Castro" userId="54e6efd53e7718a8" providerId="LiveId" clId="{8ACC89D7-163D-4F69-A379-75DDB741A92D}" dt="2021-06-18T10:51:15.201" v="8476" actId="207"/>
        <pc:sldMkLst>
          <pc:docMk/>
          <pc:sldMk cId="302662677" sldId="272"/>
        </pc:sldMkLst>
        <pc:spChg chg="mod">
          <ac:chgData name="Joaquín Jiménez López de Castro" userId="54e6efd53e7718a8" providerId="LiveId" clId="{8ACC89D7-163D-4F69-A379-75DDB741A92D}" dt="2021-06-16T15:53:11.572" v="7745" actId="14100"/>
          <ac:spMkLst>
            <pc:docMk/>
            <pc:sldMk cId="302662677" sldId="272"/>
            <ac:spMk id="2" creationId="{9AE3B19C-5EFA-4864-BCDE-9F4759131C26}"/>
          </ac:spMkLst>
        </pc:spChg>
        <pc:spChg chg="mod">
          <ac:chgData name="Joaquín Jiménez López de Castro" userId="54e6efd53e7718a8" providerId="LiveId" clId="{8ACC89D7-163D-4F69-A379-75DDB741A92D}" dt="2021-06-18T10:51:15.201" v="8476" actId="207"/>
          <ac:spMkLst>
            <pc:docMk/>
            <pc:sldMk cId="302662677" sldId="272"/>
            <ac:spMk id="7" creationId="{FC5AAE0E-3248-45B6-A9DA-2F7C24021D22}"/>
          </ac:spMkLst>
        </pc:spChg>
        <pc:spChg chg="add mod">
          <ac:chgData name="Joaquín Jiménez López de Castro" userId="54e6efd53e7718a8" providerId="LiveId" clId="{8ACC89D7-163D-4F69-A379-75DDB741A92D}" dt="2021-06-17T15:53:01.421" v="7789"/>
          <ac:spMkLst>
            <pc:docMk/>
            <pc:sldMk cId="302662677" sldId="272"/>
            <ac:spMk id="8" creationId="{EB459F66-6741-4D33-9A68-64540E013430}"/>
          </ac:spMkLst>
        </pc:spChg>
        <pc:spChg chg="del">
          <ac:chgData name="Joaquín Jiménez López de Castro" userId="54e6efd53e7718a8" providerId="LiveId" clId="{8ACC89D7-163D-4F69-A379-75DDB741A92D}" dt="2021-06-17T15:54:26.219" v="7806" actId="478"/>
          <ac:spMkLst>
            <pc:docMk/>
            <pc:sldMk cId="302662677" sldId="272"/>
            <ac:spMk id="9" creationId="{A5BD13C4-A851-4E0B-B221-3F717AB29FEC}"/>
          </ac:spMkLst>
        </pc:spChg>
        <pc:spChg chg="add del mod">
          <ac:chgData name="Joaquín Jiménez López de Castro" userId="54e6efd53e7718a8" providerId="LiveId" clId="{8ACC89D7-163D-4F69-A379-75DDB741A92D}" dt="2021-06-16T15:54:56.717" v="7760" actId="478"/>
          <ac:spMkLst>
            <pc:docMk/>
            <pc:sldMk cId="302662677" sldId="272"/>
            <ac:spMk id="12" creationId="{82B1E067-2C6B-460A-9BD7-B55CDFF97C0A}"/>
          </ac:spMkLst>
        </pc:spChg>
        <pc:picChg chg="add mod modCrop">
          <ac:chgData name="Joaquín Jiménez López de Castro" userId="54e6efd53e7718a8" providerId="LiveId" clId="{8ACC89D7-163D-4F69-A379-75DDB741A92D}" dt="2021-06-16T15:55:10.928" v="7761" actId="1076"/>
          <ac:picMkLst>
            <pc:docMk/>
            <pc:sldMk cId="302662677" sldId="272"/>
            <ac:picMk id="4" creationId="{9759A528-3B7B-477A-A7FE-406A71689643}"/>
          </ac:picMkLst>
        </pc:picChg>
        <pc:picChg chg="add del">
          <ac:chgData name="Joaquín Jiménez López de Castro" userId="54e6efd53e7718a8" providerId="LiveId" clId="{8ACC89D7-163D-4F69-A379-75DDB741A92D}" dt="2021-06-03T17:09:39.205" v="6038" actId="22"/>
          <ac:picMkLst>
            <pc:docMk/>
            <pc:sldMk cId="302662677" sldId="272"/>
            <ac:picMk id="6" creationId="{33FA8D68-172C-4963-BB82-EA23C31F50F6}"/>
          </ac:picMkLst>
        </pc:picChg>
        <pc:picChg chg="add del mod">
          <ac:chgData name="Joaquín Jiménez López de Castro" userId="54e6efd53e7718a8" providerId="LiveId" clId="{8ACC89D7-163D-4F69-A379-75DDB741A92D}" dt="2021-06-03T17:11:50.268" v="6058" actId="478"/>
          <ac:picMkLst>
            <pc:docMk/>
            <pc:sldMk cId="302662677" sldId="272"/>
            <ac:picMk id="9" creationId="{68C9A615-4BBE-41F4-BA22-7CECB3F1CE9B}"/>
          </ac:picMkLst>
        </pc:picChg>
        <pc:picChg chg="add del mod">
          <ac:chgData name="Joaquín Jiménez López de Castro" userId="54e6efd53e7718a8" providerId="LiveId" clId="{8ACC89D7-163D-4F69-A379-75DDB741A92D}" dt="2021-06-03T17:12:04.003" v="6064" actId="478"/>
          <ac:picMkLst>
            <pc:docMk/>
            <pc:sldMk cId="302662677" sldId="272"/>
            <ac:picMk id="11" creationId="{D21BDA92-62C0-4550-B370-FAEE0D5E90EA}"/>
          </ac:picMkLst>
        </pc:picChg>
      </pc:sldChg>
      <pc:sldChg chg="addSp delSp modSp add mod">
        <pc:chgData name="Joaquín Jiménez López de Castro" userId="54e6efd53e7718a8" providerId="LiveId" clId="{8ACC89D7-163D-4F69-A379-75DDB741A92D}" dt="2021-06-17T15:54:19.621" v="7805" actId="478"/>
        <pc:sldMkLst>
          <pc:docMk/>
          <pc:sldMk cId="4070582061" sldId="273"/>
        </pc:sldMkLst>
        <pc:spChg chg="mod">
          <ac:chgData name="Joaquín Jiménez López de Castro" userId="54e6efd53e7718a8" providerId="LiveId" clId="{8ACC89D7-163D-4F69-A379-75DDB741A92D}" dt="2021-06-04T17:06:27.474" v="7036" actId="20577"/>
          <ac:spMkLst>
            <pc:docMk/>
            <pc:sldMk cId="4070582061" sldId="273"/>
            <ac:spMk id="2" creationId="{9AE3B19C-5EFA-4864-BCDE-9F4759131C26}"/>
          </ac:spMkLst>
        </pc:spChg>
        <pc:spChg chg="add mod">
          <ac:chgData name="Joaquín Jiménez López de Castro" userId="54e6efd53e7718a8" providerId="LiveId" clId="{8ACC89D7-163D-4F69-A379-75DDB741A92D}" dt="2021-06-17T15:52:59.726" v="7788"/>
          <ac:spMkLst>
            <pc:docMk/>
            <pc:sldMk cId="4070582061" sldId="273"/>
            <ac:spMk id="6" creationId="{2FB1386F-CDCC-407D-AC76-A408AC95AA5D}"/>
          </ac:spMkLst>
        </pc:spChg>
        <pc:spChg chg="del">
          <ac:chgData name="Joaquín Jiménez López de Castro" userId="54e6efd53e7718a8" providerId="LiveId" clId="{8ACC89D7-163D-4F69-A379-75DDB741A92D}" dt="2021-06-17T15:54:19.621" v="7805" actId="478"/>
          <ac:spMkLst>
            <pc:docMk/>
            <pc:sldMk cId="4070582061" sldId="273"/>
            <ac:spMk id="7" creationId="{36F4855F-A3F0-41C6-ACED-DBA4CE034591}"/>
          </ac:spMkLst>
        </pc:spChg>
        <pc:spChg chg="del mod">
          <ac:chgData name="Joaquín Jiménez López de Castro" userId="54e6efd53e7718a8" providerId="LiveId" clId="{8ACC89D7-163D-4F69-A379-75DDB741A92D}" dt="2021-06-03T17:25:04.654" v="6161" actId="478"/>
          <ac:spMkLst>
            <pc:docMk/>
            <pc:sldMk cId="4070582061" sldId="273"/>
            <ac:spMk id="7" creationId="{FC5AAE0E-3248-45B6-A9DA-2F7C24021D22}"/>
          </ac:spMkLst>
        </pc:spChg>
        <pc:picChg chg="add del mod ord">
          <ac:chgData name="Joaquín Jiménez López de Castro" userId="54e6efd53e7718a8" providerId="LiveId" clId="{8ACC89D7-163D-4F69-A379-75DDB741A92D}" dt="2021-06-03T17:40:11.829" v="6198" actId="478"/>
          <ac:picMkLst>
            <pc:docMk/>
            <pc:sldMk cId="4070582061" sldId="273"/>
            <ac:picMk id="4" creationId="{AEA5D3CB-EA2D-48F4-9892-90AA865C55FF}"/>
          </ac:picMkLst>
        </pc:picChg>
        <pc:picChg chg="add mod ord">
          <ac:chgData name="Joaquín Jiménez López de Castro" userId="54e6efd53e7718a8" providerId="LiveId" clId="{8ACC89D7-163D-4F69-A379-75DDB741A92D}" dt="2021-06-04T17:04:41.371" v="6948" actId="1076"/>
          <ac:picMkLst>
            <pc:docMk/>
            <pc:sldMk cId="4070582061" sldId="273"/>
            <ac:picMk id="4" creationId="{BDE795B9-3856-4496-B3A6-BACF92EB94A3}"/>
          </ac:picMkLst>
        </pc:picChg>
        <pc:picChg chg="add del mod ord">
          <ac:chgData name="Joaquín Jiménez López de Castro" userId="54e6efd53e7718a8" providerId="LiveId" clId="{8ACC89D7-163D-4F69-A379-75DDB741A92D}" dt="2021-06-04T10:35:01.327" v="6205" actId="478"/>
          <ac:picMkLst>
            <pc:docMk/>
            <pc:sldMk cId="4070582061" sldId="273"/>
            <ac:picMk id="6" creationId="{5BBBC797-6A46-4540-A0D7-D9F66E3D4253}"/>
          </ac:picMkLst>
        </pc:picChg>
      </pc:sldChg>
      <pc:sldChg chg="addSp delSp modSp add mod ord">
        <pc:chgData name="Joaquín Jiménez López de Castro" userId="54e6efd53e7718a8" providerId="LiveId" clId="{8ACC89D7-163D-4F69-A379-75DDB741A92D}" dt="2021-06-17T15:54:07.569" v="7803" actId="478"/>
        <pc:sldMkLst>
          <pc:docMk/>
          <pc:sldMk cId="2037833257" sldId="274"/>
        </pc:sldMkLst>
        <pc:spChg chg="mod">
          <ac:chgData name="Joaquín Jiménez López de Castro" userId="54e6efd53e7718a8" providerId="LiveId" clId="{8ACC89D7-163D-4F69-A379-75DDB741A92D}" dt="2021-06-04T10:42:49.315" v="6256" actId="20577"/>
          <ac:spMkLst>
            <pc:docMk/>
            <pc:sldMk cId="2037833257" sldId="274"/>
            <ac:spMk id="2" creationId="{9AE3B19C-5EFA-4864-BCDE-9F4759131C26}"/>
          </ac:spMkLst>
        </pc:spChg>
        <pc:spChg chg="add mod">
          <ac:chgData name="Joaquín Jiménez López de Castro" userId="54e6efd53e7718a8" providerId="LiveId" clId="{8ACC89D7-163D-4F69-A379-75DDB741A92D}" dt="2021-06-17T15:52:56.547" v="7786"/>
          <ac:spMkLst>
            <pc:docMk/>
            <pc:sldMk cId="2037833257" sldId="274"/>
            <ac:spMk id="6" creationId="{CBB981D6-E03F-493B-9C0B-1E2F3798020E}"/>
          </ac:spMkLst>
        </pc:spChg>
        <pc:spChg chg="mod">
          <ac:chgData name="Joaquín Jiménez López de Castro" userId="54e6efd53e7718a8" providerId="LiveId" clId="{8ACC89D7-163D-4F69-A379-75DDB741A92D}" dt="2021-06-04T10:46:14.695" v="6389" actId="20577"/>
          <ac:spMkLst>
            <pc:docMk/>
            <pc:sldMk cId="2037833257" sldId="274"/>
            <ac:spMk id="7" creationId="{FC5AAE0E-3248-45B6-A9DA-2F7C24021D22}"/>
          </ac:spMkLst>
        </pc:spChg>
        <pc:spChg chg="del">
          <ac:chgData name="Joaquín Jiménez López de Castro" userId="54e6efd53e7718a8" providerId="LiveId" clId="{8ACC89D7-163D-4F69-A379-75DDB741A92D}" dt="2021-06-17T15:54:07.569" v="7803" actId="478"/>
          <ac:spMkLst>
            <pc:docMk/>
            <pc:sldMk cId="2037833257" sldId="274"/>
            <ac:spMk id="8" creationId="{1A1CBD0E-1477-4A24-866B-F604F477020F}"/>
          </ac:spMkLst>
        </pc:spChg>
      </pc:sldChg>
      <pc:sldChg chg="modSp add mod ord">
        <pc:chgData name="Joaquín Jiménez López de Castro" userId="54e6efd53e7718a8" providerId="LiveId" clId="{8ACC89D7-163D-4F69-A379-75DDB741A92D}" dt="2021-06-14T10:30:51.278" v="7444" actId="20577"/>
        <pc:sldMkLst>
          <pc:docMk/>
          <pc:sldMk cId="3369913209" sldId="275"/>
        </pc:sldMkLst>
        <pc:spChg chg="mod">
          <ac:chgData name="Joaquín Jiménez López de Castro" userId="54e6efd53e7718a8" providerId="LiveId" clId="{8ACC89D7-163D-4F69-A379-75DDB741A92D}" dt="2021-06-14T10:30:51.278" v="7444" actId="20577"/>
          <ac:spMkLst>
            <pc:docMk/>
            <pc:sldMk cId="3369913209" sldId="275"/>
            <ac:spMk id="2" creationId="{EA518FEC-CFFC-4EA8-8C05-0E08F8B39945}"/>
          </ac:spMkLst>
        </pc:spChg>
      </pc:sldChg>
      <pc:sldChg chg="addSp delSp modSp add mod ord">
        <pc:chgData name="Joaquín Jiménez López de Castro" userId="54e6efd53e7718a8" providerId="LiveId" clId="{8ACC89D7-163D-4F69-A379-75DDB741A92D}" dt="2021-06-17T15:54:39.207" v="7809" actId="478"/>
        <pc:sldMkLst>
          <pc:docMk/>
          <pc:sldMk cId="50579576" sldId="276"/>
        </pc:sldMkLst>
        <pc:spChg chg="mod">
          <ac:chgData name="Joaquín Jiménez López de Castro" userId="54e6efd53e7718a8" providerId="LiveId" clId="{8ACC89D7-163D-4F69-A379-75DDB741A92D}" dt="2021-06-14T10:31:11.289" v="7482" actId="6549"/>
          <ac:spMkLst>
            <pc:docMk/>
            <pc:sldMk cId="50579576" sldId="276"/>
            <ac:spMk id="2" creationId="{9AE3B19C-5EFA-4864-BCDE-9F4759131C26}"/>
          </ac:spMkLst>
        </pc:spChg>
        <pc:spChg chg="add mod">
          <ac:chgData name="Joaquín Jiménez López de Castro" userId="54e6efd53e7718a8" providerId="LiveId" clId="{8ACC89D7-163D-4F69-A379-75DDB741A92D}" dt="2021-06-17T15:53:06.980" v="7791"/>
          <ac:spMkLst>
            <pc:docMk/>
            <pc:sldMk cId="50579576" sldId="276"/>
            <ac:spMk id="6" creationId="{F042819A-1D90-4E3C-8887-B9B3A5B37022}"/>
          </ac:spMkLst>
        </pc:spChg>
        <pc:spChg chg="mod">
          <ac:chgData name="Joaquín Jiménez López de Castro" userId="54e6efd53e7718a8" providerId="LiveId" clId="{8ACC89D7-163D-4F69-A379-75DDB741A92D}" dt="2021-06-14T10:38:05.058" v="7593" actId="20577"/>
          <ac:spMkLst>
            <pc:docMk/>
            <pc:sldMk cId="50579576" sldId="276"/>
            <ac:spMk id="7" creationId="{FC5AAE0E-3248-45B6-A9DA-2F7C24021D22}"/>
          </ac:spMkLst>
        </pc:spChg>
        <pc:spChg chg="del">
          <ac:chgData name="Joaquín Jiménez López de Castro" userId="54e6efd53e7718a8" providerId="LiveId" clId="{8ACC89D7-163D-4F69-A379-75DDB741A92D}" dt="2021-06-17T15:54:39.207" v="7809" actId="478"/>
          <ac:spMkLst>
            <pc:docMk/>
            <pc:sldMk cId="50579576" sldId="276"/>
            <ac:spMk id="8" creationId="{D8D90F86-2EB0-415D-B669-3F41B44AEEF6}"/>
          </ac:spMkLst>
        </pc:spChg>
      </pc:sldChg>
      <pc:sldChg chg="new del">
        <pc:chgData name="Joaquín Jiménez López de Castro" userId="54e6efd53e7718a8" providerId="LiveId" clId="{8ACC89D7-163D-4F69-A379-75DDB741A92D}" dt="2021-06-04T11:42:30.128" v="6656" actId="47"/>
        <pc:sldMkLst>
          <pc:docMk/>
          <pc:sldMk cId="4099909904" sldId="277"/>
        </pc:sldMkLst>
      </pc:sldChg>
      <pc:sldChg chg="addSp delSp modSp add mod modAnim">
        <pc:chgData name="Joaquín Jiménez López de Castro" userId="54e6efd53e7718a8" providerId="LiveId" clId="{8ACC89D7-163D-4F69-A379-75DDB741A92D}" dt="2021-06-18T10:47:41.820" v="8448" actId="403"/>
        <pc:sldMkLst>
          <pc:docMk/>
          <pc:sldMk cId="3030257856" sldId="278"/>
        </pc:sldMkLst>
        <pc:spChg chg="mod">
          <ac:chgData name="Joaquín Jiménez López de Castro" userId="54e6efd53e7718a8" providerId="LiveId" clId="{8ACC89D7-163D-4F69-A379-75DDB741A92D}" dt="2021-06-18T10:35:42.523" v="8247" actId="1076"/>
          <ac:spMkLst>
            <pc:docMk/>
            <pc:sldMk cId="3030257856" sldId="278"/>
            <ac:spMk id="2" creationId="{9AE3B19C-5EFA-4864-BCDE-9F4759131C26}"/>
          </ac:spMkLst>
        </pc:spChg>
        <pc:spChg chg="add del mod">
          <ac:chgData name="Joaquín Jiménez López de Castro" userId="54e6efd53e7718a8" providerId="LiveId" clId="{8ACC89D7-163D-4F69-A379-75DDB741A92D}" dt="2021-06-18T10:43:41.757" v="8407" actId="478"/>
          <ac:spMkLst>
            <pc:docMk/>
            <pc:sldMk cId="3030257856" sldId="278"/>
            <ac:spMk id="3" creationId="{7620775F-57A2-4D52-B30D-72CA350AECA6}"/>
          </ac:spMkLst>
        </pc:spChg>
        <pc:spChg chg="add del mod">
          <ac:chgData name="Joaquín Jiménez López de Castro" userId="54e6efd53e7718a8" providerId="LiveId" clId="{8ACC89D7-163D-4F69-A379-75DDB741A92D}" dt="2021-06-18T10:43:36.889" v="8401" actId="767"/>
          <ac:spMkLst>
            <pc:docMk/>
            <pc:sldMk cId="3030257856" sldId="278"/>
            <ac:spMk id="5" creationId="{87AE9B5D-FB17-4466-9669-0005A2386403}"/>
          </ac:spMkLst>
        </pc:spChg>
        <pc:spChg chg="add mod">
          <ac:chgData name="Joaquín Jiménez López de Castro" userId="54e6efd53e7718a8" providerId="LiveId" clId="{8ACC89D7-163D-4F69-A379-75DDB741A92D}" dt="2021-06-17T15:53:08.835" v="7792"/>
          <ac:spMkLst>
            <pc:docMk/>
            <pc:sldMk cId="3030257856" sldId="278"/>
            <ac:spMk id="6" creationId="{5AFF98E0-C1BC-434D-BE67-5B009D6A4F4F}"/>
          </ac:spMkLst>
        </pc:spChg>
        <pc:spChg chg="mod">
          <ac:chgData name="Joaquín Jiménez López de Castro" userId="54e6efd53e7718a8" providerId="LiveId" clId="{8ACC89D7-163D-4F69-A379-75DDB741A92D}" dt="2021-06-18T10:47:41.820" v="8448" actId="403"/>
          <ac:spMkLst>
            <pc:docMk/>
            <pc:sldMk cId="3030257856" sldId="278"/>
            <ac:spMk id="7" creationId="{FC5AAE0E-3248-45B6-A9DA-2F7C24021D22}"/>
          </ac:spMkLst>
        </pc:spChg>
        <pc:spChg chg="del">
          <ac:chgData name="Joaquín Jiménez López de Castro" userId="54e6efd53e7718a8" providerId="LiveId" clId="{8ACC89D7-163D-4F69-A379-75DDB741A92D}" dt="2021-06-17T15:54:45.899" v="7811" actId="478"/>
          <ac:spMkLst>
            <pc:docMk/>
            <pc:sldMk cId="3030257856" sldId="278"/>
            <ac:spMk id="8" creationId="{3D17B63E-EA8D-4308-A317-D8F204D69803}"/>
          </ac:spMkLst>
        </pc:spChg>
      </pc:sldChg>
      <pc:sldChg chg="addSp delSp modSp add mod ord">
        <pc:chgData name="Joaquín Jiménez López de Castro" userId="54e6efd53e7718a8" providerId="LiveId" clId="{8ACC89D7-163D-4F69-A379-75DDB741A92D}" dt="2021-06-17T15:54:35.996" v="7808" actId="478"/>
        <pc:sldMkLst>
          <pc:docMk/>
          <pc:sldMk cId="1795139407" sldId="279"/>
        </pc:sldMkLst>
        <pc:spChg chg="mod">
          <ac:chgData name="Joaquín Jiménez López de Castro" userId="54e6efd53e7718a8" providerId="LiveId" clId="{8ACC89D7-163D-4F69-A379-75DDB741A92D}" dt="2021-06-14T10:31:24.010" v="7496" actId="20577"/>
          <ac:spMkLst>
            <pc:docMk/>
            <pc:sldMk cId="1795139407" sldId="279"/>
            <ac:spMk id="2" creationId="{9AE3B19C-5EFA-4864-BCDE-9F4759131C26}"/>
          </ac:spMkLst>
        </pc:spChg>
        <pc:spChg chg="add mod">
          <ac:chgData name="Joaquín Jiménez López de Castro" userId="54e6efd53e7718a8" providerId="LiveId" clId="{8ACC89D7-163D-4F69-A379-75DDB741A92D}" dt="2021-06-17T15:53:04.388" v="7790"/>
          <ac:spMkLst>
            <pc:docMk/>
            <pc:sldMk cId="1795139407" sldId="279"/>
            <ac:spMk id="6" creationId="{43E11C07-D7F7-4193-BE4B-602097B2A1C9}"/>
          </ac:spMkLst>
        </pc:spChg>
        <pc:spChg chg="del">
          <ac:chgData name="Joaquín Jiménez López de Castro" userId="54e6efd53e7718a8" providerId="LiveId" clId="{8ACC89D7-163D-4F69-A379-75DDB741A92D}" dt="2021-06-17T15:54:35.996" v="7808" actId="478"/>
          <ac:spMkLst>
            <pc:docMk/>
            <pc:sldMk cId="1795139407" sldId="279"/>
            <ac:spMk id="7" creationId="{AB84AC3D-1928-4098-8E6F-B18A5A67452C}"/>
          </ac:spMkLst>
        </pc:spChg>
        <pc:spChg chg="del mod">
          <ac:chgData name="Joaquín Jiménez López de Castro" userId="54e6efd53e7718a8" providerId="LiveId" clId="{8ACC89D7-163D-4F69-A379-75DDB741A92D}" dt="2021-06-04T11:43:15.511" v="6686" actId="931"/>
          <ac:spMkLst>
            <pc:docMk/>
            <pc:sldMk cId="1795139407" sldId="279"/>
            <ac:spMk id="7" creationId="{FC5AAE0E-3248-45B6-A9DA-2F7C24021D22}"/>
          </ac:spMkLst>
        </pc:spChg>
        <pc:picChg chg="add mod">
          <ac:chgData name="Joaquín Jiménez López de Castro" userId="54e6efd53e7718a8" providerId="LiveId" clId="{8ACC89D7-163D-4F69-A379-75DDB741A92D}" dt="2021-06-16T15:36:04.352" v="7706"/>
          <ac:picMkLst>
            <pc:docMk/>
            <pc:sldMk cId="1795139407" sldId="279"/>
            <ac:picMk id="4" creationId="{F027810A-7AB1-4AE9-9BAA-E696710AE0A2}"/>
          </ac:picMkLst>
        </pc:picChg>
      </pc:sldChg>
      <pc:sldChg chg="modSp add mod ord">
        <pc:chgData name="Joaquín Jiménez López de Castro" userId="54e6efd53e7718a8" providerId="LiveId" clId="{8ACC89D7-163D-4F69-A379-75DDB741A92D}" dt="2021-06-14T10:42:56.191" v="7628" actId="20577"/>
        <pc:sldMkLst>
          <pc:docMk/>
          <pc:sldMk cId="371674512" sldId="280"/>
        </pc:sldMkLst>
        <pc:spChg chg="mod">
          <ac:chgData name="Joaquín Jiménez López de Castro" userId="54e6efd53e7718a8" providerId="LiveId" clId="{8ACC89D7-163D-4F69-A379-75DDB741A92D}" dt="2021-06-14T10:42:56.191" v="7628" actId="20577"/>
          <ac:spMkLst>
            <pc:docMk/>
            <pc:sldMk cId="371674512" sldId="280"/>
            <ac:spMk id="2" creationId="{EA518FEC-CFFC-4EA8-8C05-0E08F8B39945}"/>
          </ac:spMkLst>
        </pc:spChg>
      </pc:sldChg>
      <pc:sldChg chg="addSp delSp modSp add mod ord">
        <pc:chgData name="Joaquín Jiménez López de Castro" userId="54e6efd53e7718a8" providerId="LiveId" clId="{8ACC89D7-163D-4F69-A379-75DDB741A92D}" dt="2021-06-18T10:24:53.926" v="7815"/>
        <pc:sldMkLst>
          <pc:docMk/>
          <pc:sldMk cId="1274649855" sldId="281"/>
        </pc:sldMkLst>
        <pc:spChg chg="mod">
          <ac:chgData name="Joaquín Jiménez López de Castro" userId="54e6efd53e7718a8" providerId="LiveId" clId="{8ACC89D7-163D-4F69-A379-75DDB741A92D}" dt="2021-06-14T10:43:33.024" v="7665" actId="20577"/>
          <ac:spMkLst>
            <pc:docMk/>
            <pc:sldMk cId="1274649855" sldId="281"/>
            <ac:spMk id="2" creationId="{9AE3B19C-5EFA-4864-BCDE-9F4759131C26}"/>
          </ac:spMkLst>
        </pc:spChg>
        <pc:spChg chg="add mod">
          <ac:chgData name="Joaquín Jiménez López de Castro" userId="54e6efd53e7718a8" providerId="LiveId" clId="{8ACC89D7-163D-4F69-A379-75DDB741A92D}" dt="2021-06-17T15:53:10.625" v="7793"/>
          <ac:spMkLst>
            <pc:docMk/>
            <pc:sldMk cId="1274649855" sldId="281"/>
            <ac:spMk id="6" creationId="{13EAE23F-DABE-4D26-8962-9D55A25DCD29}"/>
          </ac:spMkLst>
        </pc:spChg>
        <pc:spChg chg="mod">
          <ac:chgData name="Joaquín Jiménez López de Castro" userId="54e6efd53e7718a8" providerId="LiveId" clId="{8ACC89D7-163D-4F69-A379-75DDB741A92D}" dt="2021-06-14T10:43:37.990" v="7667" actId="14"/>
          <ac:spMkLst>
            <pc:docMk/>
            <pc:sldMk cId="1274649855" sldId="281"/>
            <ac:spMk id="7" creationId="{FC5AAE0E-3248-45B6-A9DA-2F7C24021D22}"/>
          </ac:spMkLst>
        </pc:spChg>
        <pc:spChg chg="del">
          <ac:chgData name="Joaquín Jiménez López de Castro" userId="54e6efd53e7718a8" providerId="LiveId" clId="{8ACC89D7-163D-4F69-A379-75DDB741A92D}" dt="2021-06-17T15:54:50.589" v="7812" actId="478"/>
          <ac:spMkLst>
            <pc:docMk/>
            <pc:sldMk cId="1274649855" sldId="281"/>
            <ac:spMk id="8" creationId="{37BAB760-0A06-4638-8A89-99E8F428509C}"/>
          </ac:spMkLst>
        </pc:spChg>
      </pc:sldChg>
      <pc:sldChg chg="delSp mod">
        <pc:chgData name="Joaquín Jiménez López de Castro" userId="54e6efd53e7718a8" providerId="LiveId" clId="{8ACC89D7-163D-4F69-A379-75DDB741A92D}" dt="2021-06-17T15:53:41.259" v="7797" actId="478"/>
        <pc:sldMkLst>
          <pc:docMk/>
          <pc:sldMk cId="2237579474" sldId="282"/>
        </pc:sldMkLst>
        <pc:spChg chg="del">
          <ac:chgData name="Joaquín Jiménez López de Castro" userId="54e6efd53e7718a8" providerId="LiveId" clId="{8ACC89D7-163D-4F69-A379-75DDB741A92D}" dt="2021-06-17T15:53:41.259" v="7797" actId="478"/>
          <ac:spMkLst>
            <pc:docMk/>
            <pc:sldMk cId="2237579474" sldId="282"/>
            <ac:spMk id="7" creationId="{39B41138-F109-4771-9F6B-0A84A27CCFF9}"/>
          </ac:spMkLst>
        </pc:spChg>
      </pc:sldChg>
      <pc:sldChg chg="delSp mod">
        <pc:chgData name="Joaquín Jiménez López de Castro" userId="54e6efd53e7718a8" providerId="LiveId" clId="{8ACC89D7-163D-4F69-A379-75DDB741A92D}" dt="2021-06-17T15:54:04.656" v="7802" actId="478"/>
        <pc:sldMkLst>
          <pc:docMk/>
          <pc:sldMk cId="4095286851" sldId="283"/>
        </pc:sldMkLst>
        <pc:spChg chg="del">
          <ac:chgData name="Joaquín Jiménez López de Castro" userId="54e6efd53e7718a8" providerId="LiveId" clId="{8ACC89D7-163D-4F69-A379-75DDB741A92D}" dt="2021-06-17T15:54:04.656" v="7802" actId="478"/>
          <ac:spMkLst>
            <pc:docMk/>
            <pc:sldMk cId="4095286851" sldId="283"/>
            <ac:spMk id="7" creationId="{C583CE72-D7E6-40AF-B1A0-45A4EC1E9076}"/>
          </ac:spMkLst>
        </pc:spChg>
      </pc:sldChg>
      <pc:sldChg chg="delSp mod">
        <pc:chgData name="Joaquín Jiménez López de Castro" userId="54e6efd53e7718a8" providerId="LiveId" clId="{8ACC89D7-163D-4F69-A379-75DDB741A92D}" dt="2021-06-17T15:54:30.496" v="7807" actId="478"/>
        <pc:sldMkLst>
          <pc:docMk/>
          <pc:sldMk cId="3019283793" sldId="284"/>
        </pc:sldMkLst>
        <pc:spChg chg="del">
          <ac:chgData name="Joaquín Jiménez López de Castro" userId="54e6efd53e7718a8" providerId="LiveId" clId="{8ACC89D7-163D-4F69-A379-75DDB741A92D}" dt="2021-06-17T15:54:30.496" v="7807" actId="478"/>
          <ac:spMkLst>
            <pc:docMk/>
            <pc:sldMk cId="3019283793" sldId="284"/>
            <ac:spMk id="7" creationId="{4E145701-C0C8-4CEE-8E35-278CA638654D}"/>
          </ac:spMkLst>
        </pc:spChg>
      </pc:sldChg>
      <pc:sldChg chg="delSp mod">
        <pc:chgData name="Joaquín Jiménez López de Castro" userId="54e6efd53e7718a8" providerId="LiveId" clId="{8ACC89D7-163D-4F69-A379-75DDB741A92D}" dt="2021-06-17T15:54:42.974" v="7810" actId="478"/>
        <pc:sldMkLst>
          <pc:docMk/>
          <pc:sldMk cId="125703189" sldId="285"/>
        </pc:sldMkLst>
        <pc:spChg chg="del">
          <ac:chgData name="Joaquín Jiménez López de Castro" userId="54e6efd53e7718a8" providerId="LiveId" clId="{8ACC89D7-163D-4F69-A379-75DDB741A92D}" dt="2021-06-17T15:54:42.974" v="7810" actId="478"/>
          <ac:spMkLst>
            <pc:docMk/>
            <pc:sldMk cId="125703189" sldId="285"/>
            <ac:spMk id="7" creationId="{BE126180-C078-4A73-8156-639A9A455AE1}"/>
          </ac:spMkLst>
        </pc:spChg>
      </pc:sldChg>
      <pc:sldChg chg="delSp mod">
        <pc:chgData name="Joaquín Jiménez López de Castro" userId="54e6efd53e7718a8" providerId="LiveId" clId="{8ACC89D7-163D-4F69-A379-75DDB741A92D}" dt="2021-06-17T15:54:55.588" v="7813" actId="478"/>
        <pc:sldMkLst>
          <pc:docMk/>
          <pc:sldMk cId="2901682920" sldId="286"/>
        </pc:sldMkLst>
        <pc:spChg chg="del">
          <ac:chgData name="Joaquín Jiménez López de Castro" userId="54e6efd53e7718a8" providerId="LiveId" clId="{8ACC89D7-163D-4F69-A379-75DDB741A92D}" dt="2021-06-17T15:54:55.588" v="7813" actId="478"/>
          <ac:spMkLst>
            <pc:docMk/>
            <pc:sldMk cId="2901682920" sldId="286"/>
            <ac:spMk id="7" creationId="{1CB23759-A5FA-4BA7-82C8-53E59F0DFE83}"/>
          </ac:spMkLst>
        </pc:spChg>
      </pc:sldChg>
      <pc:sldChg chg="new del">
        <pc:chgData name="Joaquín Jiménez López de Castro" userId="54e6efd53e7718a8" providerId="LiveId" clId="{8ACC89D7-163D-4F69-A379-75DDB741A92D}" dt="2021-06-18T10:32:20.854" v="7980" actId="680"/>
        <pc:sldMkLst>
          <pc:docMk/>
          <pc:sldMk cId="3954115862" sldId="287"/>
        </pc:sldMkLst>
      </pc:sldChg>
      <pc:sldMasterChg chg="modSldLayout">
        <pc:chgData name="Joaquín Jiménez López de Castro" userId="54e6efd53e7718a8" providerId="LiveId" clId="{8ACC89D7-163D-4F69-A379-75DDB741A92D}" dt="2021-06-02T14:33:20.033" v="15" actId="16037"/>
        <pc:sldMasterMkLst>
          <pc:docMk/>
          <pc:sldMasterMk cId="3850066091" sldId="2147483648"/>
        </pc:sldMasterMkLst>
        <pc:sldLayoutChg chg="modSp">
          <pc:chgData name="Joaquín Jiménez López de Castro" userId="54e6efd53e7718a8" providerId="LiveId" clId="{8ACC89D7-163D-4F69-A379-75DDB741A92D}" dt="2021-06-02T14:33:20.033" v="15" actId="16037"/>
          <pc:sldLayoutMkLst>
            <pc:docMk/>
            <pc:sldMasterMk cId="3850066091" sldId="2147483648"/>
            <pc:sldLayoutMk cId="145984808" sldId="2147483649"/>
          </pc:sldLayoutMkLst>
          <pc:spChg chg="mod">
            <ac:chgData name="Joaquín Jiménez López de Castro" userId="54e6efd53e7718a8" providerId="LiveId" clId="{8ACC89D7-163D-4F69-A379-75DDB741A92D}" dt="2021-06-02T14:33:20.033" v="15" actId="16037"/>
            <ac:spMkLst>
              <pc:docMk/>
              <pc:sldMasterMk cId="3850066091" sldId="2147483648"/>
              <pc:sldLayoutMk cId="145984808" sldId="2147483649"/>
              <ac:spMk id="2" creationId="{9C17EB8E-EFEE-4FC4-A505-D987AAD49C47}"/>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92F686-623C-4757-A541-1293DA8AD078}" type="datetimeFigureOut">
              <a:rPr lang="es-ES" smtClean="0"/>
              <a:t>05/10/2021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AB4B3-977E-4280-8CC7-6B85BBBA4943}" type="slidenum">
              <a:rPr lang="es-ES" smtClean="0"/>
              <a:t>‹Nº›</a:t>
            </a:fld>
            <a:endParaRPr lang="es-ES"/>
          </a:p>
        </p:txBody>
      </p:sp>
    </p:spTree>
    <p:extLst>
      <p:ext uri="{BB962C8B-B14F-4D97-AF65-F5344CB8AC3E}">
        <p14:creationId xmlns:p14="http://schemas.microsoft.com/office/powerpoint/2010/main" val="1885942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3</a:t>
            </a:fld>
            <a:endParaRPr lang="es-ES"/>
          </a:p>
        </p:txBody>
      </p:sp>
    </p:spTree>
    <p:extLst>
      <p:ext uri="{BB962C8B-B14F-4D97-AF65-F5344CB8AC3E}">
        <p14:creationId xmlns:p14="http://schemas.microsoft.com/office/powerpoint/2010/main" val="3017018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4</a:t>
            </a:fld>
            <a:endParaRPr lang="es-ES"/>
          </a:p>
        </p:txBody>
      </p:sp>
    </p:spTree>
    <p:extLst>
      <p:ext uri="{BB962C8B-B14F-4D97-AF65-F5344CB8AC3E}">
        <p14:creationId xmlns:p14="http://schemas.microsoft.com/office/powerpoint/2010/main" val="278344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6</a:t>
            </a:fld>
            <a:endParaRPr lang="es-ES"/>
          </a:p>
        </p:txBody>
      </p:sp>
    </p:spTree>
    <p:extLst>
      <p:ext uri="{BB962C8B-B14F-4D97-AF65-F5344CB8AC3E}">
        <p14:creationId xmlns:p14="http://schemas.microsoft.com/office/powerpoint/2010/main" val="2425778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8</a:t>
            </a:fld>
            <a:endParaRPr lang="es-ES"/>
          </a:p>
        </p:txBody>
      </p:sp>
    </p:spTree>
    <p:extLst>
      <p:ext uri="{BB962C8B-B14F-4D97-AF65-F5344CB8AC3E}">
        <p14:creationId xmlns:p14="http://schemas.microsoft.com/office/powerpoint/2010/main" val="1775511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9</a:t>
            </a:fld>
            <a:endParaRPr lang="es-ES"/>
          </a:p>
        </p:txBody>
      </p:sp>
    </p:spTree>
    <p:extLst>
      <p:ext uri="{BB962C8B-B14F-4D97-AF65-F5344CB8AC3E}">
        <p14:creationId xmlns:p14="http://schemas.microsoft.com/office/powerpoint/2010/main" val="1566004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10</a:t>
            </a:fld>
            <a:endParaRPr lang="es-ES"/>
          </a:p>
        </p:txBody>
      </p:sp>
    </p:spTree>
    <p:extLst>
      <p:ext uri="{BB962C8B-B14F-4D97-AF65-F5344CB8AC3E}">
        <p14:creationId xmlns:p14="http://schemas.microsoft.com/office/powerpoint/2010/main" val="3064303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14</a:t>
            </a:fld>
            <a:endParaRPr lang="es-ES"/>
          </a:p>
        </p:txBody>
      </p:sp>
    </p:spTree>
    <p:extLst>
      <p:ext uri="{BB962C8B-B14F-4D97-AF65-F5344CB8AC3E}">
        <p14:creationId xmlns:p14="http://schemas.microsoft.com/office/powerpoint/2010/main" val="3492369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17EB8E-EFEE-4FC4-A505-D987AAD49C4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B87BE94-CE7F-4C67-BAAA-18CB1CEC0B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7E892A4-CF2B-4258-AC7A-A3CC86BF779E}"/>
              </a:ext>
            </a:extLst>
          </p:cNvPr>
          <p:cNvSpPr>
            <a:spLocks noGrp="1"/>
          </p:cNvSpPr>
          <p:nvPr>
            <p:ph type="dt" sz="half" idx="10"/>
          </p:nvPr>
        </p:nvSpPr>
        <p:spPr/>
        <p:txBody>
          <a:bodyPr/>
          <a:lstStyle/>
          <a:p>
            <a:fld id="{1A2BF7BA-58BD-4F62-957B-590A6AFA38C6}" type="datetime1">
              <a:rPr lang="es-ES" smtClean="0"/>
              <a:t>05/10/2021</a:t>
            </a:fld>
            <a:endParaRPr lang="es-ES"/>
          </a:p>
        </p:txBody>
      </p:sp>
      <p:sp>
        <p:nvSpPr>
          <p:cNvPr id="5" name="Marcador de pie de página 4">
            <a:extLst>
              <a:ext uri="{FF2B5EF4-FFF2-40B4-BE49-F238E27FC236}">
                <a16:creationId xmlns:a16="http://schemas.microsoft.com/office/drawing/2014/main" id="{BF2B04D0-A6B3-40C7-AF0D-71DC55589C1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89A705B-8B8C-4DEA-82F0-9C4FB8F99690}"/>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145984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D6497E-CC62-49B6-87AC-E167F52008C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D7C6AC0-9132-4D8A-9AFE-E9BD1088505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A98D582-0707-4910-9244-DAD3D796075A}"/>
              </a:ext>
            </a:extLst>
          </p:cNvPr>
          <p:cNvSpPr>
            <a:spLocks noGrp="1"/>
          </p:cNvSpPr>
          <p:nvPr>
            <p:ph type="dt" sz="half" idx="10"/>
          </p:nvPr>
        </p:nvSpPr>
        <p:spPr/>
        <p:txBody>
          <a:bodyPr/>
          <a:lstStyle/>
          <a:p>
            <a:fld id="{4C52D23C-DB10-4853-84C5-9A6B6E51F6FD}" type="datetime1">
              <a:rPr lang="es-ES" smtClean="0"/>
              <a:t>05/10/2021</a:t>
            </a:fld>
            <a:endParaRPr lang="es-ES"/>
          </a:p>
        </p:txBody>
      </p:sp>
      <p:sp>
        <p:nvSpPr>
          <p:cNvPr id="5" name="Marcador de pie de página 4">
            <a:extLst>
              <a:ext uri="{FF2B5EF4-FFF2-40B4-BE49-F238E27FC236}">
                <a16:creationId xmlns:a16="http://schemas.microsoft.com/office/drawing/2014/main" id="{405C1E0B-A1B3-4FB4-B5DA-3F4FD7098DD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AEFB2EC-A7C4-4264-85C4-0A174D14A5EF}"/>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368886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FC64241-6F5B-470E-A829-91604348AD6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A47BB65-21C3-40D8-81B9-1836D59BCC6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CBD4DBE-220D-425B-B722-F122C21EE0B0}"/>
              </a:ext>
            </a:extLst>
          </p:cNvPr>
          <p:cNvSpPr>
            <a:spLocks noGrp="1"/>
          </p:cNvSpPr>
          <p:nvPr>
            <p:ph type="dt" sz="half" idx="10"/>
          </p:nvPr>
        </p:nvSpPr>
        <p:spPr/>
        <p:txBody>
          <a:bodyPr/>
          <a:lstStyle/>
          <a:p>
            <a:fld id="{405E003B-D34E-465F-A2DA-F56754EF9919}" type="datetime1">
              <a:rPr lang="es-ES" smtClean="0"/>
              <a:t>05/10/2021</a:t>
            </a:fld>
            <a:endParaRPr lang="es-ES"/>
          </a:p>
        </p:txBody>
      </p:sp>
      <p:sp>
        <p:nvSpPr>
          <p:cNvPr id="5" name="Marcador de pie de página 4">
            <a:extLst>
              <a:ext uri="{FF2B5EF4-FFF2-40B4-BE49-F238E27FC236}">
                <a16:creationId xmlns:a16="http://schemas.microsoft.com/office/drawing/2014/main" id="{E60C4516-D0FE-4B08-81E7-7F24ED8DAC8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5540147-289F-49FF-A57C-6598C8D53E53}"/>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62063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B04CB-A265-4C2A-B5EC-69F33930DBD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3125A06-B773-409D-B9DB-D78D342B5A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F32BD72-E558-4D7E-971B-082D4B29A071}"/>
              </a:ext>
            </a:extLst>
          </p:cNvPr>
          <p:cNvSpPr>
            <a:spLocks noGrp="1"/>
          </p:cNvSpPr>
          <p:nvPr>
            <p:ph type="dt" sz="half" idx="10"/>
          </p:nvPr>
        </p:nvSpPr>
        <p:spPr/>
        <p:txBody>
          <a:bodyPr/>
          <a:lstStyle/>
          <a:p>
            <a:fld id="{1FD9FFF5-3F78-4408-8E64-5F07FC3FDCA3}" type="datetime1">
              <a:rPr lang="es-ES" smtClean="0"/>
              <a:t>05/10/2021</a:t>
            </a:fld>
            <a:endParaRPr lang="es-ES"/>
          </a:p>
        </p:txBody>
      </p:sp>
      <p:sp>
        <p:nvSpPr>
          <p:cNvPr id="5" name="Marcador de pie de página 4">
            <a:extLst>
              <a:ext uri="{FF2B5EF4-FFF2-40B4-BE49-F238E27FC236}">
                <a16:creationId xmlns:a16="http://schemas.microsoft.com/office/drawing/2014/main" id="{E3E3A7EF-47B3-450E-8327-2B00210E1DA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BFAD5E7-AFE9-4616-A31E-C0210E3D2F5D}"/>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191734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CA666-E5DD-4A4D-B959-43D6DE1CF05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065BFE-4D8B-4AE7-8AE5-B8F1A770AD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5F3C0B6-968C-42CB-8628-2B2681DE9CD9}"/>
              </a:ext>
            </a:extLst>
          </p:cNvPr>
          <p:cNvSpPr>
            <a:spLocks noGrp="1"/>
          </p:cNvSpPr>
          <p:nvPr>
            <p:ph type="dt" sz="half" idx="10"/>
          </p:nvPr>
        </p:nvSpPr>
        <p:spPr/>
        <p:txBody>
          <a:bodyPr/>
          <a:lstStyle/>
          <a:p>
            <a:fld id="{FEDAB0F6-6A7E-442B-A7EF-C5EE6D0880F2}" type="datetime1">
              <a:rPr lang="es-ES" smtClean="0"/>
              <a:t>05/10/2021</a:t>
            </a:fld>
            <a:endParaRPr lang="es-ES"/>
          </a:p>
        </p:txBody>
      </p:sp>
      <p:sp>
        <p:nvSpPr>
          <p:cNvPr id="5" name="Marcador de pie de página 4">
            <a:extLst>
              <a:ext uri="{FF2B5EF4-FFF2-40B4-BE49-F238E27FC236}">
                <a16:creationId xmlns:a16="http://schemas.microsoft.com/office/drawing/2014/main" id="{783523D9-9924-4EFD-BFBC-8A81A1A4469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F67A90B-546D-4C23-9DFD-F360340D8F68}"/>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306186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21998D-E0BA-4107-BF19-F51408691D0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7EC5FF8-34E0-43BB-A36F-4497612F7FD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4200BEF2-9BF9-456B-9801-6C1C51BFD2C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4219654-8871-417A-B2CA-50464DC1BB2D}"/>
              </a:ext>
            </a:extLst>
          </p:cNvPr>
          <p:cNvSpPr>
            <a:spLocks noGrp="1"/>
          </p:cNvSpPr>
          <p:nvPr>
            <p:ph type="dt" sz="half" idx="10"/>
          </p:nvPr>
        </p:nvSpPr>
        <p:spPr/>
        <p:txBody>
          <a:bodyPr/>
          <a:lstStyle/>
          <a:p>
            <a:fld id="{5B34D57F-3127-4547-B930-10D18076BE75}" type="datetime1">
              <a:rPr lang="es-ES" smtClean="0"/>
              <a:t>05/10/2021</a:t>
            </a:fld>
            <a:endParaRPr lang="es-ES"/>
          </a:p>
        </p:txBody>
      </p:sp>
      <p:sp>
        <p:nvSpPr>
          <p:cNvPr id="6" name="Marcador de pie de página 5">
            <a:extLst>
              <a:ext uri="{FF2B5EF4-FFF2-40B4-BE49-F238E27FC236}">
                <a16:creationId xmlns:a16="http://schemas.microsoft.com/office/drawing/2014/main" id="{577CBA7D-155E-456B-8BE8-8F0290CA475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79BC27D-5CF0-49E0-A4C6-CC973F0DFACD}"/>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191187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12AB-6B2B-4404-88B3-9C5A2694CEED}"/>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47A5862-3749-434C-AB3B-923C680D24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5C8FC6A-4BBA-498F-A6FE-65A3840C6B9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68BB996-3F6C-4503-9AAF-7F825764CD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AC0C0C4-0B50-4CA4-8EF7-40BE35E3A95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9E3E548-97EF-4FE9-8F07-D5680FB773D5}"/>
              </a:ext>
            </a:extLst>
          </p:cNvPr>
          <p:cNvSpPr>
            <a:spLocks noGrp="1"/>
          </p:cNvSpPr>
          <p:nvPr>
            <p:ph type="dt" sz="half" idx="10"/>
          </p:nvPr>
        </p:nvSpPr>
        <p:spPr/>
        <p:txBody>
          <a:bodyPr/>
          <a:lstStyle/>
          <a:p>
            <a:fld id="{376DFDDE-3EFB-41E5-93F6-A27D785797C6}" type="datetime1">
              <a:rPr lang="es-ES" smtClean="0"/>
              <a:t>05/10/2021</a:t>
            </a:fld>
            <a:endParaRPr lang="es-ES"/>
          </a:p>
        </p:txBody>
      </p:sp>
      <p:sp>
        <p:nvSpPr>
          <p:cNvPr id="8" name="Marcador de pie de página 7">
            <a:extLst>
              <a:ext uri="{FF2B5EF4-FFF2-40B4-BE49-F238E27FC236}">
                <a16:creationId xmlns:a16="http://schemas.microsoft.com/office/drawing/2014/main" id="{0FB6502C-A125-46F4-8038-1C33E98B18E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DE4A804-DD1E-4438-9EC1-37986C70DE08}"/>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110568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C02B23-5511-4D55-94CF-50BB317371F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910FD07F-3458-4228-A8C9-FEF6BB43B3D6}"/>
              </a:ext>
            </a:extLst>
          </p:cNvPr>
          <p:cNvSpPr>
            <a:spLocks noGrp="1"/>
          </p:cNvSpPr>
          <p:nvPr>
            <p:ph type="dt" sz="half" idx="10"/>
          </p:nvPr>
        </p:nvSpPr>
        <p:spPr/>
        <p:txBody>
          <a:bodyPr/>
          <a:lstStyle/>
          <a:p>
            <a:fld id="{04E9F7D8-43A8-439C-AE72-985B776EB725}" type="datetime1">
              <a:rPr lang="es-ES" smtClean="0"/>
              <a:t>05/10/2021</a:t>
            </a:fld>
            <a:endParaRPr lang="es-ES"/>
          </a:p>
        </p:txBody>
      </p:sp>
      <p:sp>
        <p:nvSpPr>
          <p:cNvPr id="4" name="Marcador de pie de página 3">
            <a:extLst>
              <a:ext uri="{FF2B5EF4-FFF2-40B4-BE49-F238E27FC236}">
                <a16:creationId xmlns:a16="http://schemas.microsoft.com/office/drawing/2014/main" id="{A6503855-0C08-4E87-B498-4297EC953D5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358090E-CB63-47F2-A0CC-997BAC2122B8}"/>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84492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6AB9BB2-2A6D-4E13-B44A-800EE71624E2}"/>
              </a:ext>
            </a:extLst>
          </p:cNvPr>
          <p:cNvSpPr>
            <a:spLocks noGrp="1"/>
          </p:cNvSpPr>
          <p:nvPr>
            <p:ph type="dt" sz="half" idx="10"/>
          </p:nvPr>
        </p:nvSpPr>
        <p:spPr/>
        <p:txBody>
          <a:bodyPr/>
          <a:lstStyle/>
          <a:p>
            <a:fld id="{FCE80865-26A4-47C8-B11A-B6F4CC51B96A}" type="datetime1">
              <a:rPr lang="es-ES" smtClean="0"/>
              <a:t>05/10/2021</a:t>
            </a:fld>
            <a:endParaRPr lang="es-ES"/>
          </a:p>
        </p:txBody>
      </p:sp>
      <p:sp>
        <p:nvSpPr>
          <p:cNvPr id="3" name="Marcador de pie de página 2">
            <a:extLst>
              <a:ext uri="{FF2B5EF4-FFF2-40B4-BE49-F238E27FC236}">
                <a16:creationId xmlns:a16="http://schemas.microsoft.com/office/drawing/2014/main" id="{0943EDF1-2627-4222-B779-0CCBB9FD7FE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FDFCC0BA-6C26-4671-99AB-747C31CBED3B}"/>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267821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83DEC-F79C-40B4-A143-F8DA559F456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1D833BB-1EE6-4D8D-87AF-AA71D24AB9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ED63992-2230-428F-8F0A-250794B06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B64F008-FF8B-4D3E-9257-C6575F37BCAF}"/>
              </a:ext>
            </a:extLst>
          </p:cNvPr>
          <p:cNvSpPr>
            <a:spLocks noGrp="1"/>
          </p:cNvSpPr>
          <p:nvPr>
            <p:ph type="dt" sz="half" idx="10"/>
          </p:nvPr>
        </p:nvSpPr>
        <p:spPr/>
        <p:txBody>
          <a:bodyPr/>
          <a:lstStyle/>
          <a:p>
            <a:fld id="{8D5CFCA4-1B2D-4D66-8EB4-FD834ADFA5EB}" type="datetime1">
              <a:rPr lang="es-ES" smtClean="0"/>
              <a:t>05/10/2021</a:t>
            </a:fld>
            <a:endParaRPr lang="es-ES"/>
          </a:p>
        </p:txBody>
      </p:sp>
      <p:sp>
        <p:nvSpPr>
          <p:cNvPr id="6" name="Marcador de pie de página 5">
            <a:extLst>
              <a:ext uri="{FF2B5EF4-FFF2-40B4-BE49-F238E27FC236}">
                <a16:creationId xmlns:a16="http://schemas.microsoft.com/office/drawing/2014/main" id="{E58F3B15-A749-4081-A432-B94CD89495A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4A1A1EA-A497-41A3-AFE9-B58069B06C75}"/>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284330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BE78B4-16CA-4430-8D88-9A90140BC3D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F9851AF-1FF4-4AE6-AD0E-B08A9ADB30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219D22A-06D7-42A9-B250-BBC9A1AF8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B2B2E07-7369-46B1-BC04-678CD2A56807}"/>
              </a:ext>
            </a:extLst>
          </p:cNvPr>
          <p:cNvSpPr>
            <a:spLocks noGrp="1"/>
          </p:cNvSpPr>
          <p:nvPr>
            <p:ph type="dt" sz="half" idx="10"/>
          </p:nvPr>
        </p:nvSpPr>
        <p:spPr/>
        <p:txBody>
          <a:bodyPr/>
          <a:lstStyle/>
          <a:p>
            <a:fld id="{51D0EEBD-ECCB-49DE-A7C9-92FDE3AE2785}" type="datetime1">
              <a:rPr lang="es-ES" smtClean="0"/>
              <a:t>05/10/2021</a:t>
            </a:fld>
            <a:endParaRPr lang="es-ES"/>
          </a:p>
        </p:txBody>
      </p:sp>
      <p:sp>
        <p:nvSpPr>
          <p:cNvPr id="6" name="Marcador de pie de página 5">
            <a:extLst>
              <a:ext uri="{FF2B5EF4-FFF2-40B4-BE49-F238E27FC236}">
                <a16:creationId xmlns:a16="http://schemas.microsoft.com/office/drawing/2014/main" id="{A4BD8E8D-FB86-4AF1-9F3B-ECD31F92DAC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973C3E9-4EE4-43A5-8B82-10674B322FBE}"/>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1603786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AB5003C-5B77-4454-965A-850CF0E0A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F89BF27-1DB9-467E-AC94-DB866C75E0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71A7E36-4C1A-4DC4-8858-13EFDA39A9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611F4B-F8F3-43F5-8019-91E0A896E969}" type="datetime1">
              <a:rPr lang="es-ES" smtClean="0"/>
              <a:t>05/10/2021</a:t>
            </a:fld>
            <a:endParaRPr lang="es-ES"/>
          </a:p>
        </p:txBody>
      </p:sp>
      <p:sp>
        <p:nvSpPr>
          <p:cNvPr id="5" name="Marcador de pie de página 4">
            <a:extLst>
              <a:ext uri="{FF2B5EF4-FFF2-40B4-BE49-F238E27FC236}">
                <a16:creationId xmlns:a16="http://schemas.microsoft.com/office/drawing/2014/main" id="{71A09E56-9EAB-4934-9CF7-E3C30570BF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5C48DC51-D98E-4267-B027-8C91292817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A2469-CE07-4E21-88F9-8436BB41227F}" type="slidenum">
              <a:rPr lang="es-ES" smtClean="0"/>
              <a:t>‹Nº›</a:t>
            </a:fld>
            <a:endParaRPr lang="es-ES"/>
          </a:p>
        </p:txBody>
      </p:sp>
    </p:spTree>
    <p:extLst>
      <p:ext uri="{BB962C8B-B14F-4D97-AF65-F5344CB8AC3E}">
        <p14:creationId xmlns:p14="http://schemas.microsoft.com/office/powerpoint/2010/main" val="3850066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6E1A9D-4678-4A21-BE0B-36ED6D26DB0F}"/>
              </a:ext>
            </a:extLst>
          </p:cNvPr>
          <p:cNvSpPr>
            <a:spLocks noGrp="1"/>
          </p:cNvSpPr>
          <p:nvPr>
            <p:ph type="ctrTitle"/>
          </p:nvPr>
        </p:nvSpPr>
        <p:spPr>
          <a:xfrm>
            <a:off x="1524000" y="1122363"/>
            <a:ext cx="9144000" cy="3440306"/>
          </a:xfrm>
        </p:spPr>
        <p:txBody>
          <a:bodyPr>
            <a:normAutofit fontScale="90000"/>
          </a:bodyPr>
          <a:lstStyle/>
          <a:p>
            <a:br>
              <a:rPr lang="es-ES" sz="2800"/>
            </a:br>
            <a:br>
              <a:rPr lang="es-ES" sz="2800"/>
            </a:br>
            <a:br>
              <a:rPr lang="es-ES" sz="2800"/>
            </a:br>
            <a:r>
              <a:rPr lang="es-ES" sz="2800"/>
              <a:t>Métodos de Simulación</a:t>
            </a:r>
            <a:br>
              <a:rPr lang="es-ES" sz="2800"/>
            </a:br>
            <a:r>
              <a:rPr lang="es-ES" sz="4400"/>
              <a:t>Ejercicio Práctico Nº1</a:t>
            </a:r>
            <a:br>
              <a:rPr lang="es-ES" sz="4400"/>
            </a:br>
            <a:br>
              <a:rPr lang="es-ES" sz="4400"/>
            </a:br>
            <a:r>
              <a:rPr lang="es-ES" sz="4400"/>
              <a:t>Generación de Números y Variables Aleatorias</a:t>
            </a:r>
            <a:br>
              <a:rPr lang="es-ES" sz="2800"/>
            </a:br>
            <a:endParaRPr lang="es-ES" sz="2800"/>
          </a:p>
        </p:txBody>
      </p:sp>
      <p:sp>
        <p:nvSpPr>
          <p:cNvPr id="3" name="Subtítulo 2">
            <a:extLst>
              <a:ext uri="{FF2B5EF4-FFF2-40B4-BE49-F238E27FC236}">
                <a16:creationId xmlns:a16="http://schemas.microsoft.com/office/drawing/2014/main" id="{E1C79218-6B88-463D-BEB7-7D2E8C5F2A49}"/>
              </a:ext>
            </a:extLst>
          </p:cNvPr>
          <p:cNvSpPr>
            <a:spLocks noGrp="1"/>
          </p:cNvSpPr>
          <p:nvPr>
            <p:ph type="subTitle" idx="1"/>
          </p:nvPr>
        </p:nvSpPr>
        <p:spPr>
          <a:xfrm>
            <a:off x="1524000" y="4693299"/>
            <a:ext cx="9144000" cy="993710"/>
          </a:xfrm>
        </p:spPr>
        <p:txBody>
          <a:bodyPr>
            <a:normAutofit fontScale="70000" lnSpcReduction="20000"/>
          </a:bodyPr>
          <a:lstStyle/>
          <a:p>
            <a:r>
              <a:rPr lang="es-ES"/>
              <a:t>Autores: </a:t>
            </a:r>
          </a:p>
          <a:p>
            <a:r>
              <a:rPr lang="es-ES"/>
              <a:t>Joaquín Jiménez López de Castro, Ángel Fragua Baeza, Alejandro Sánchez de Castro Fernández</a:t>
            </a:r>
          </a:p>
          <a:p>
            <a:r>
              <a:rPr lang="es-ES"/>
              <a:t>26 de septiembre de 2021</a:t>
            </a:r>
          </a:p>
        </p:txBody>
      </p:sp>
      <p:pic>
        <p:nvPicPr>
          <p:cNvPr id="4" name="图片 7">
            <a:extLst>
              <a:ext uri="{FF2B5EF4-FFF2-40B4-BE49-F238E27FC236}">
                <a16:creationId xmlns:a16="http://schemas.microsoft.com/office/drawing/2014/main" id="{204EAA6D-4387-4FB0-BA92-950383666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16" y="52913"/>
            <a:ext cx="2696352" cy="1251994"/>
          </a:xfrm>
          <a:prstGeom prst="rect">
            <a:avLst/>
          </a:prstGeom>
        </p:spPr>
      </p:pic>
      <p:pic>
        <p:nvPicPr>
          <p:cNvPr id="5" name="图片 10">
            <a:extLst>
              <a:ext uri="{FF2B5EF4-FFF2-40B4-BE49-F238E27FC236}">
                <a16:creationId xmlns:a16="http://schemas.microsoft.com/office/drawing/2014/main" id="{99B9AC46-F537-4DB3-B222-67FA2E80E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7729" y="33529"/>
            <a:ext cx="2341918" cy="1290761"/>
          </a:xfrm>
          <a:prstGeom prst="rect">
            <a:avLst/>
          </a:prstGeom>
        </p:spPr>
      </p:pic>
      <p:cxnSp>
        <p:nvCxnSpPr>
          <p:cNvPr id="9" name="Conector recto 8">
            <a:extLst>
              <a:ext uri="{FF2B5EF4-FFF2-40B4-BE49-F238E27FC236}">
                <a16:creationId xmlns:a16="http://schemas.microsoft.com/office/drawing/2014/main" id="{94AF7BEF-E3FD-4221-ACA5-5DDA0EE50AC8}"/>
              </a:ext>
            </a:extLst>
          </p:cNvPr>
          <p:cNvCxnSpPr>
            <a:cxnSpLocks/>
          </p:cNvCxnSpPr>
          <p:nvPr/>
        </p:nvCxnSpPr>
        <p:spPr>
          <a:xfrm>
            <a:off x="2856000" y="2842516"/>
            <a:ext cx="6480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014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Gráfico, Histograma&#10;&#10;Descripción generada automáticamente">
            <a:extLst>
              <a:ext uri="{FF2B5EF4-FFF2-40B4-BE49-F238E27FC236}">
                <a16:creationId xmlns:a16="http://schemas.microsoft.com/office/drawing/2014/main" id="{771A8506-84A2-4017-9C58-12FFAA5590CB}"/>
              </a:ext>
            </a:extLst>
          </p:cNvPr>
          <p:cNvPicPr>
            <a:picLocks noChangeAspect="1"/>
          </p:cNvPicPr>
          <p:nvPr/>
        </p:nvPicPr>
        <p:blipFill rotWithShape="1">
          <a:blip r:embed="rId3">
            <a:extLst>
              <a:ext uri="{28A0092B-C50C-407E-A947-70E740481C1C}">
                <a14:useLocalDpi xmlns:a14="http://schemas.microsoft.com/office/drawing/2010/main" val="0"/>
              </a:ext>
            </a:extLst>
          </a:blip>
          <a:srcRect l="5835"/>
          <a:stretch/>
        </p:blipFill>
        <p:spPr>
          <a:xfrm>
            <a:off x="1042774" y="909353"/>
            <a:ext cx="3785408" cy="3014965"/>
          </a:xfrm>
          <a:prstGeom prst="rect">
            <a:avLst/>
          </a:prstGeom>
        </p:spPr>
      </p:pic>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838199" y="338913"/>
            <a:ext cx="9753601" cy="518337"/>
          </a:xfrm>
        </p:spPr>
        <p:txBody>
          <a:bodyPr>
            <a:normAutofit fontScale="90000"/>
          </a:bodyPr>
          <a:lstStyle/>
          <a:p>
            <a:r>
              <a:rPr lang="es-ES">
                <a:solidFill>
                  <a:srgbClr val="0070C0"/>
                </a:solidFill>
              </a:rPr>
              <a:t>Contraste Max-</a:t>
            </a:r>
            <a:r>
              <a:rPr lang="es-ES" err="1">
                <a:solidFill>
                  <a:srgbClr val="0070C0"/>
                </a:solidFill>
              </a:rPr>
              <a:t>of</a:t>
            </a:r>
            <a:r>
              <a:rPr lang="es-ES">
                <a:solidFill>
                  <a:srgbClr val="0070C0"/>
                </a:solidFill>
              </a:rPr>
              <a:t>-t. Visualización con Datos Aleatorios Reales (Cuánticos)</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61137"/>
            <a:ext cx="7688425" cy="369332"/>
          </a:xfrm>
          <a:prstGeom prst="rect">
            <a:avLst/>
          </a:prstGeom>
          <a:noFill/>
        </p:spPr>
        <p:txBody>
          <a:bodyPr wrap="square" rtlCol="0">
            <a:spAutoFit/>
          </a:bodyPr>
          <a:lstStyle/>
          <a:p>
            <a:pPr algn="ctr"/>
            <a:r>
              <a:rPr lang="es-ES" sz="1800"/>
              <a:t>Generación de Números y Variables Aleatorias</a:t>
            </a:r>
            <a:endParaRPr lang="es-ES">
              <a:solidFill>
                <a:schemeClr val="bg2">
                  <a:lumMod val="50000"/>
                </a:schemeClr>
              </a:solidFill>
            </a:endParaRPr>
          </a:p>
        </p:txBody>
      </p:sp>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876300" y="984805"/>
            <a:ext cx="9577388" cy="4075113"/>
          </a:xfrm>
        </p:spPr>
        <p:txBody>
          <a:bodyPr>
            <a:normAutofit/>
          </a:bodyPr>
          <a:lstStyle/>
          <a:p>
            <a:pPr marL="0" indent="0">
              <a:buNone/>
            </a:pPr>
            <a:endParaRPr lang="es-ES">
              <a:cs typeface="Adobe Arabic" panose="02040503050201020203" pitchFamily="18" charset="-78"/>
            </a:endParaRPr>
          </a:p>
          <a:p>
            <a:endParaRPr lang="es-ES">
              <a:cs typeface="Adobe Arabic" panose="02040503050201020203" pitchFamily="18" charset="-78"/>
            </a:endParaRPr>
          </a:p>
        </p:txBody>
      </p:sp>
      <p:sp>
        <p:nvSpPr>
          <p:cNvPr id="8" name="Marcador de número de diapositiva 8">
            <a:extLst>
              <a:ext uri="{FF2B5EF4-FFF2-40B4-BE49-F238E27FC236}">
                <a16:creationId xmlns:a16="http://schemas.microsoft.com/office/drawing/2014/main" id="{4294E73A-FBC9-44CB-8D34-255533F8750C}"/>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10</a:t>
            </a:fld>
            <a:r>
              <a:rPr lang="es-ES" sz="1800"/>
              <a:t>/16</a:t>
            </a:r>
            <a:endParaRPr lang="es-ES"/>
          </a:p>
        </p:txBody>
      </p:sp>
      <p:pic>
        <p:nvPicPr>
          <p:cNvPr id="4" name="Imagen 3" descr="Gráfico, Histograma&#10;&#10;Descripción generada automáticamente">
            <a:extLst>
              <a:ext uri="{FF2B5EF4-FFF2-40B4-BE49-F238E27FC236}">
                <a16:creationId xmlns:a16="http://schemas.microsoft.com/office/drawing/2014/main" id="{0D9CB41C-A46D-4980-9FC2-A8C8BC4E7336}"/>
              </a:ext>
            </a:extLst>
          </p:cNvPr>
          <p:cNvPicPr>
            <a:picLocks noChangeAspect="1"/>
          </p:cNvPicPr>
          <p:nvPr/>
        </p:nvPicPr>
        <p:blipFill rotWithShape="1">
          <a:blip r:embed="rId4">
            <a:extLst>
              <a:ext uri="{28A0092B-C50C-407E-A947-70E740481C1C}">
                <a14:useLocalDpi xmlns:a14="http://schemas.microsoft.com/office/drawing/2010/main" val="0"/>
              </a:ext>
            </a:extLst>
          </a:blip>
          <a:srcRect l="6756" t="6787" b="-1"/>
          <a:stretch/>
        </p:blipFill>
        <p:spPr>
          <a:xfrm>
            <a:off x="4233810" y="1076325"/>
            <a:ext cx="3785408" cy="2838127"/>
          </a:xfrm>
          <a:prstGeom prst="rect">
            <a:avLst/>
          </a:prstGeom>
        </p:spPr>
      </p:pic>
      <p:pic>
        <p:nvPicPr>
          <p:cNvPr id="5" name="Imagen 4" descr="Gráfico, Histograma&#10;&#10;Descripción generada automáticamente">
            <a:extLst>
              <a:ext uri="{FF2B5EF4-FFF2-40B4-BE49-F238E27FC236}">
                <a16:creationId xmlns:a16="http://schemas.microsoft.com/office/drawing/2014/main" id="{802612FD-D0F6-49EC-A3F0-D87FC57AA29C}"/>
              </a:ext>
            </a:extLst>
          </p:cNvPr>
          <p:cNvPicPr>
            <a:picLocks noChangeAspect="1"/>
          </p:cNvPicPr>
          <p:nvPr/>
        </p:nvPicPr>
        <p:blipFill rotWithShape="1">
          <a:blip r:embed="rId5">
            <a:extLst>
              <a:ext uri="{28A0092B-C50C-407E-A947-70E740481C1C}">
                <a14:useLocalDpi xmlns:a14="http://schemas.microsoft.com/office/drawing/2010/main" val="0"/>
              </a:ext>
            </a:extLst>
          </a:blip>
          <a:srcRect l="5723" t="6043" b="4896"/>
          <a:stretch/>
        </p:blipFill>
        <p:spPr>
          <a:xfrm>
            <a:off x="4233810" y="3750762"/>
            <a:ext cx="3785408" cy="2681969"/>
          </a:xfrm>
          <a:prstGeom prst="rect">
            <a:avLst/>
          </a:prstGeom>
        </p:spPr>
      </p:pic>
      <p:pic>
        <p:nvPicPr>
          <p:cNvPr id="11" name="Imagen 10" descr="Gráfico, Histograma&#10;&#10;Descripción generada automáticamente">
            <a:extLst>
              <a:ext uri="{FF2B5EF4-FFF2-40B4-BE49-F238E27FC236}">
                <a16:creationId xmlns:a16="http://schemas.microsoft.com/office/drawing/2014/main" id="{F15527FE-2A49-4BA7-9D2A-9AAA154F73F5}"/>
              </a:ext>
            </a:extLst>
          </p:cNvPr>
          <p:cNvPicPr>
            <a:picLocks noChangeAspect="1"/>
          </p:cNvPicPr>
          <p:nvPr/>
        </p:nvPicPr>
        <p:blipFill rotWithShape="1">
          <a:blip r:embed="rId6">
            <a:extLst>
              <a:ext uri="{28A0092B-C50C-407E-A947-70E740481C1C}">
                <a14:useLocalDpi xmlns:a14="http://schemas.microsoft.com/office/drawing/2010/main" val="0"/>
              </a:ext>
            </a:extLst>
          </a:blip>
          <a:srcRect l="4394" t="5779" r="9169" b="5331"/>
          <a:stretch/>
        </p:blipFill>
        <p:spPr>
          <a:xfrm>
            <a:off x="933508" y="3772601"/>
            <a:ext cx="3560989" cy="2746486"/>
          </a:xfrm>
          <a:prstGeom prst="rect">
            <a:avLst/>
          </a:prstGeom>
        </p:spPr>
      </p:pic>
      <p:pic>
        <p:nvPicPr>
          <p:cNvPr id="18" name="Imagen 17" descr="Gráfico, Histograma&#10;&#10;Descripción generada automáticamente">
            <a:extLst>
              <a:ext uri="{FF2B5EF4-FFF2-40B4-BE49-F238E27FC236}">
                <a16:creationId xmlns:a16="http://schemas.microsoft.com/office/drawing/2014/main" id="{CE471EBB-64CC-4739-B34D-584905B31DC8}"/>
              </a:ext>
            </a:extLst>
          </p:cNvPr>
          <p:cNvPicPr>
            <a:picLocks noChangeAspect="1"/>
          </p:cNvPicPr>
          <p:nvPr/>
        </p:nvPicPr>
        <p:blipFill rotWithShape="1">
          <a:blip r:embed="rId7">
            <a:extLst>
              <a:ext uri="{28A0092B-C50C-407E-A947-70E740481C1C}">
                <a14:useLocalDpi xmlns:a14="http://schemas.microsoft.com/office/drawing/2010/main" val="0"/>
              </a:ext>
            </a:extLst>
          </a:blip>
          <a:srcRect l="7172" t="6272" r="9473" b="5663"/>
          <a:stretch/>
        </p:blipFill>
        <p:spPr>
          <a:xfrm>
            <a:off x="7772399" y="1011788"/>
            <a:ext cx="3534319" cy="2800492"/>
          </a:xfrm>
          <a:prstGeom prst="rect">
            <a:avLst/>
          </a:prstGeom>
        </p:spPr>
      </p:pic>
      <p:pic>
        <p:nvPicPr>
          <p:cNvPr id="20" name="Imagen 19" descr="Gráfico, Histograma&#10;&#10;Descripción generada automáticamente">
            <a:extLst>
              <a:ext uri="{FF2B5EF4-FFF2-40B4-BE49-F238E27FC236}">
                <a16:creationId xmlns:a16="http://schemas.microsoft.com/office/drawing/2014/main" id="{99EC4805-9468-4D2D-A0BF-F3DE721E05C5}"/>
              </a:ext>
            </a:extLst>
          </p:cNvPr>
          <p:cNvPicPr>
            <a:picLocks noChangeAspect="1"/>
          </p:cNvPicPr>
          <p:nvPr/>
        </p:nvPicPr>
        <p:blipFill rotWithShape="1">
          <a:blip r:embed="rId8">
            <a:extLst>
              <a:ext uri="{28A0092B-C50C-407E-A947-70E740481C1C}">
                <a14:useLocalDpi xmlns:a14="http://schemas.microsoft.com/office/drawing/2010/main" val="0"/>
              </a:ext>
            </a:extLst>
          </a:blip>
          <a:srcRect l="6963" t="5706" r="9927" b="6908"/>
          <a:stretch/>
        </p:blipFill>
        <p:spPr>
          <a:xfrm>
            <a:off x="7772400" y="3659458"/>
            <a:ext cx="3543300" cy="2794228"/>
          </a:xfrm>
          <a:prstGeom prst="rect">
            <a:avLst/>
          </a:prstGeom>
        </p:spPr>
      </p:pic>
    </p:spTree>
    <p:extLst>
      <p:ext uri="{BB962C8B-B14F-4D97-AF65-F5344CB8AC3E}">
        <p14:creationId xmlns:p14="http://schemas.microsoft.com/office/powerpoint/2010/main" val="1857346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a:t>Contraste Birthday Spacings</a:t>
            </a:r>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625304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F7894-5FA9-4475-9723-57499D8CF28C}"/>
              </a:ext>
            </a:extLst>
          </p:cNvPr>
          <p:cNvSpPr>
            <a:spLocks noGrp="1"/>
          </p:cNvSpPr>
          <p:nvPr>
            <p:ph type="title"/>
          </p:nvPr>
        </p:nvSpPr>
        <p:spPr/>
        <p:txBody>
          <a:bodyPr>
            <a:normAutofit/>
          </a:bodyPr>
          <a:lstStyle/>
          <a:p>
            <a:r>
              <a:rPr lang="es-ES">
                <a:solidFill>
                  <a:srgbClr val="0070C0"/>
                </a:solidFill>
                <a:ea typeface="+mj-lt"/>
                <a:cs typeface="+mj-lt"/>
              </a:rPr>
              <a:t>Contraste Birthday Spacings</a:t>
            </a:r>
            <a:endParaRPr lang="es-ES"/>
          </a:p>
          <a:p>
            <a:endParaRPr lang="es-ES" dirty="0">
              <a:ea typeface="+mj-lt"/>
              <a:cs typeface="+mj-lt"/>
            </a:endParaRPr>
          </a:p>
        </p:txBody>
      </p:sp>
      <p:sp>
        <p:nvSpPr>
          <p:cNvPr id="3" name="Marcador de contenido 2">
            <a:extLst>
              <a:ext uri="{FF2B5EF4-FFF2-40B4-BE49-F238E27FC236}">
                <a16:creationId xmlns:a16="http://schemas.microsoft.com/office/drawing/2014/main" id="{40041906-52B3-4773-9A9A-E8436EA156D4}"/>
              </a:ext>
            </a:extLst>
          </p:cNvPr>
          <p:cNvSpPr>
            <a:spLocks noGrp="1"/>
          </p:cNvSpPr>
          <p:nvPr>
            <p:ph idx="1"/>
          </p:nvPr>
        </p:nvSpPr>
        <p:spPr>
          <a:xfrm>
            <a:off x="838200" y="2716052"/>
            <a:ext cx="10515600" cy="2056777"/>
          </a:xfrm>
        </p:spPr>
        <p:txBody>
          <a:bodyPr vert="horz" lIns="91440" tIns="45720" rIns="91440" bIns="45720" rtlCol="0" anchor="t">
            <a:normAutofit/>
          </a:bodyPr>
          <a:lstStyle/>
          <a:p>
            <a:pPr marL="0" indent="0" algn="ctr">
              <a:buNone/>
            </a:pPr>
            <a:r>
              <a:rPr lang="es-ES" dirty="0">
                <a:latin typeface="TW Cen MT"/>
                <a:ea typeface="+mn-lt"/>
                <a:cs typeface="+mn-lt"/>
              </a:rPr>
              <a:t>"</a:t>
            </a:r>
            <a:r>
              <a:rPr lang="es-ES" dirty="0">
                <a:ea typeface="+mn-lt"/>
                <a:cs typeface="+mn-lt"/>
              </a:rPr>
              <a:t>Se asume la premisa de que, en un conjunto de números ordenados escogidos de forma aleatoria, la distribución asintótica del número de valores duplicados entre los espacios de los números es Poisson con media λ=m</a:t>
            </a:r>
            <a:r>
              <a:rPr lang="es-ES" baseline="30000" dirty="0">
                <a:ea typeface="+mn-lt"/>
                <a:cs typeface="+mn-lt"/>
              </a:rPr>
              <a:t>3</a:t>
            </a:r>
            <a:r>
              <a:rPr lang="es-ES" dirty="0">
                <a:ea typeface="+mn-lt"/>
                <a:cs typeface="+mn-lt"/>
              </a:rPr>
              <a:t>/(4n)" </a:t>
            </a:r>
            <a:r>
              <a:rPr lang="es-ES" b="1" dirty="0">
                <a:ea typeface="+mn-lt"/>
                <a:cs typeface="+mn-lt"/>
              </a:rPr>
              <a:t>(poner en forma de ecuación, no puedo desde el </a:t>
            </a:r>
            <a:r>
              <a:rPr lang="es-ES" b="1">
                <a:ea typeface="+mn-lt"/>
                <a:cs typeface="+mn-lt"/>
              </a:rPr>
              <a:t>ppt online)</a:t>
            </a:r>
            <a:endParaRPr lang="es-ES" b="1"/>
          </a:p>
          <a:p>
            <a:endParaRPr lang="es-ES" dirty="0">
              <a:latin typeface="TW Cen MT"/>
              <a:ea typeface="+mn-lt"/>
              <a:cs typeface="+mn-lt"/>
            </a:endParaRPr>
          </a:p>
        </p:txBody>
      </p:sp>
      <p:sp>
        <p:nvSpPr>
          <p:cNvPr id="4" name="Marcador de número de diapositiva 3">
            <a:extLst>
              <a:ext uri="{FF2B5EF4-FFF2-40B4-BE49-F238E27FC236}">
                <a16:creationId xmlns:a16="http://schemas.microsoft.com/office/drawing/2014/main" id="{D584F241-C27A-440D-AC69-5BFB28187776}"/>
              </a:ext>
            </a:extLst>
          </p:cNvPr>
          <p:cNvSpPr>
            <a:spLocks noGrp="1"/>
          </p:cNvSpPr>
          <p:nvPr>
            <p:ph type="sldNum" sz="quarter" idx="12"/>
          </p:nvPr>
        </p:nvSpPr>
        <p:spPr/>
        <p:txBody>
          <a:bodyPr/>
          <a:lstStyle/>
          <a:p>
            <a:fld id="{034A2469-CE07-4E21-88F9-8436BB41227F}" type="slidenum">
              <a:rPr lang="es-ES" smtClean="0"/>
              <a:t>12</a:t>
            </a:fld>
            <a:endParaRPr lang="es-ES"/>
          </a:p>
        </p:txBody>
      </p:sp>
    </p:spTree>
    <p:extLst>
      <p:ext uri="{BB962C8B-B14F-4D97-AF65-F5344CB8AC3E}">
        <p14:creationId xmlns:p14="http://schemas.microsoft.com/office/powerpoint/2010/main" val="3554324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F7894-5FA9-4475-9723-57499D8CF28C}"/>
              </a:ext>
            </a:extLst>
          </p:cNvPr>
          <p:cNvSpPr>
            <a:spLocks noGrp="1"/>
          </p:cNvSpPr>
          <p:nvPr>
            <p:ph type="title"/>
          </p:nvPr>
        </p:nvSpPr>
        <p:spPr/>
        <p:txBody>
          <a:bodyPr>
            <a:normAutofit/>
          </a:bodyPr>
          <a:lstStyle/>
          <a:p>
            <a:r>
              <a:rPr lang="es-ES">
                <a:solidFill>
                  <a:srgbClr val="0070C0"/>
                </a:solidFill>
                <a:ea typeface="+mj-lt"/>
                <a:cs typeface="+mj-lt"/>
              </a:rPr>
              <a:t>Contraste Birthday Spacings</a:t>
            </a:r>
            <a:endParaRPr lang="es-ES"/>
          </a:p>
          <a:p>
            <a:endParaRPr lang="es-ES" dirty="0">
              <a:ea typeface="+mj-lt"/>
              <a:cs typeface="+mj-lt"/>
            </a:endParaRPr>
          </a:p>
        </p:txBody>
      </p:sp>
      <p:sp>
        <p:nvSpPr>
          <p:cNvPr id="4" name="Marcador de número de diapositiva 3">
            <a:extLst>
              <a:ext uri="{FF2B5EF4-FFF2-40B4-BE49-F238E27FC236}">
                <a16:creationId xmlns:a16="http://schemas.microsoft.com/office/drawing/2014/main" id="{D584F241-C27A-440D-AC69-5BFB28187776}"/>
              </a:ext>
            </a:extLst>
          </p:cNvPr>
          <p:cNvSpPr>
            <a:spLocks noGrp="1"/>
          </p:cNvSpPr>
          <p:nvPr>
            <p:ph type="sldNum" sz="quarter" idx="12"/>
          </p:nvPr>
        </p:nvSpPr>
        <p:spPr/>
        <p:txBody>
          <a:bodyPr/>
          <a:lstStyle/>
          <a:p>
            <a:fld id="{034A2469-CE07-4E21-88F9-8436BB41227F}" type="slidenum">
              <a:rPr lang="es-ES" smtClean="0"/>
              <a:t>13</a:t>
            </a:fld>
            <a:endParaRPr lang="es-ES"/>
          </a:p>
        </p:txBody>
      </p:sp>
      <p:sp>
        <p:nvSpPr>
          <p:cNvPr id="18" name="CuadroTexto 17">
            <a:extLst>
              <a:ext uri="{FF2B5EF4-FFF2-40B4-BE49-F238E27FC236}">
                <a16:creationId xmlns:a16="http://schemas.microsoft.com/office/drawing/2014/main" id="{861F94FB-8DAC-4EE0-B74F-68E258FA2F40}"/>
              </a:ext>
            </a:extLst>
          </p:cNvPr>
          <p:cNvSpPr txBox="1"/>
          <p:nvPr/>
        </p:nvSpPr>
        <p:spPr>
          <a:xfrm>
            <a:off x="9240795" y="1909582"/>
            <a:ext cx="297766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s-ES" sz="1400"/>
              <a:t>Muestra </a:t>
            </a:r>
            <a:r>
              <a:rPr lang="es-ES" sz="1400" i="1"/>
              <a:t>U </a:t>
            </a:r>
            <a:r>
              <a:rPr lang="es-ES" sz="1400"/>
              <a:t>de tamaño m</a:t>
            </a:r>
            <a:endParaRPr lang="es-ES" sz="1400" dirty="0"/>
          </a:p>
          <a:p>
            <a:pPr marL="342900" indent="-342900">
              <a:buFont typeface="Arial"/>
              <a:buChar char="•"/>
            </a:pPr>
            <a:endParaRPr lang="es-ES" sz="1400" dirty="0"/>
          </a:p>
          <a:p>
            <a:pPr marL="342900" indent="-342900">
              <a:buFont typeface="Arial"/>
              <a:buChar char="•"/>
            </a:pPr>
            <a:r>
              <a:rPr lang="es-ES" sz="1400" dirty="0"/>
              <a:t>Conjunto</a:t>
            </a:r>
            <a:r>
              <a:rPr lang="es-ES" sz="1400" i="1"/>
              <a:t> K </a:t>
            </a:r>
            <a:r>
              <a:rPr lang="es-ES" sz="1400"/>
              <a:t>de tamaño m-1</a:t>
            </a:r>
            <a:endParaRPr lang="es-ES" sz="1400" dirty="0"/>
          </a:p>
          <a:p>
            <a:pPr marL="342900" indent="-342900">
              <a:buFont typeface="Arial"/>
              <a:buChar char="•"/>
            </a:pPr>
            <a:endParaRPr lang="es-ES" sz="1400" dirty="0"/>
          </a:p>
          <a:p>
            <a:pPr marL="342900" indent="-342900">
              <a:buFont typeface="Arial"/>
              <a:buChar char="•"/>
            </a:pPr>
            <a:r>
              <a:rPr lang="es-ES" sz="1400"/>
              <a:t>Conjunto de Poisson de tamaño T</a:t>
            </a:r>
            <a:endParaRPr lang="es-ES" sz="1400" dirty="0"/>
          </a:p>
          <a:p>
            <a:pPr marL="342900" indent="-342900">
              <a:buFont typeface="Arial"/>
              <a:buChar char="•"/>
            </a:pPr>
            <a:endParaRPr lang="es-ES" sz="1400" dirty="0"/>
          </a:p>
          <a:p>
            <a:pPr marL="342900" indent="-342900">
              <a:buFont typeface="Arial"/>
              <a:buChar char="•"/>
            </a:pPr>
            <a:r>
              <a:rPr lang="es-ES" sz="1400"/>
              <a:t>Espacio de tamaño n</a:t>
            </a:r>
            <a:endParaRPr lang="es-ES" sz="1600" dirty="0"/>
          </a:p>
        </p:txBody>
      </p:sp>
      <p:pic>
        <p:nvPicPr>
          <p:cNvPr id="6" name="Imagen 6" descr="Interfaz de usuario gráfica, Diagrama, Aplicación&#10;&#10;Descripción generada automáticamente">
            <a:extLst>
              <a:ext uri="{FF2B5EF4-FFF2-40B4-BE49-F238E27FC236}">
                <a16:creationId xmlns:a16="http://schemas.microsoft.com/office/drawing/2014/main" id="{C0847F6F-D476-4B1D-9485-69B330F534A1}"/>
              </a:ext>
            </a:extLst>
          </p:cNvPr>
          <p:cNvPicPr>
            <a:picLocks noGrp="1" noChangeAspect="1"/>
          </p:cNvPicPr>
          <p:nvPr>
            <p:ph idx="1"/>
          </p:nvPr>
        </p:nvPicPr>
        <p:blipFill>
          <a:blip r:embed="rId2"/>
          <a:stretch>
            <a:fillRect/>
          </a:stretch>
        </p:blipFill>
        <p:spPr>
          <a:xfrm>
            <a:off x="418530" y="1400093"/>
            <a:ext cx="11127328" cy="4796662"/>
          </a:xfrm>
        </p:spPr>
      </p:pic>
    </p:spTree>
    <p:extLst>
      <p:ext uri="{BB962C8B-B14F-4D97-AF65-F5344CB8AC3E}">
        <p14:creationId xmlns:p14="http://schemas.microsoft.com/office/powerpoint/2010/main" val="61865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838199" y="338913"/>
            <a:ext cx="9753601" cy="518337"/>
          </a:xfrm>
        </p:spPr>
        <p:txBody>
          <a:bodyPr>
            <a:normAutofit fontScale="90000"/>
          </a:bodyPr>
          <a:lstStyle/>
          <a:p>
            <a:r>
              <a:rPr lang="es-ES" dirty="0">
                <a:solidFill>
                  <a:srgbClr val="0070C0"/>
                </a:solidFill>
              </a:rPr>
              <a:t>Batería de </a:t>
            </a:r>
            <a:r>
              <a:rPr lang="es-ES" dirty="0" err="1">
                <a:solidFill>
                  <a:srgbClr val="0070C0"/>
                </a:solidFill>
              </a:rPr>
              <a:t>tests</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61137"/>
            <a:ext cx="7688425" cy="369332"/>
          </a:xfrm>
          <a:prstGeom prst="rect">
            <a:avLst/>
          </a:prstGeom>
          <a:noFill/>
        </p:spPr>
        <p:txBody>
          <a:bodyPr wrap="square" rtlCol="0">
            <a:spAutoFit/>
          </a:bodyPr>
          <a:lstStyle/>
          <a:p>
            <a:pPr algn="ctr"/>
            <a:r>
              <a:rPr lang="es-ES" sz="1800"/>
              <a:t>Generación de Números y Variables Aleatorias</a:t>
            </a:r>
            <a:endParaRPr lang="es-ES">
              <a:solidFill>
                <a:schemeClr val="bg2">
                  <a:lumMod val="50000"/>
                </a:schemeClr>
              </a:solidFill>
            </a:endParaRPr>
          </a:p>
        </p:txBody>
      </p:sp>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876300" y="984805"/>
            <a:ext cx="9577388" cy="4075113"/>
          </a:xfrm>
        </p:spPr>
        <p:txBody>
          <a:bodyPr>
            <a:normAutofit/>
          </a:bodyPr>
          <a:lstStyle/>
          <a:p>
            <a:pPr marL="0" indent="0">
              <a:buNone/>
            </a:pPr>
            <a:endParaRPr lang="es-ES">
              <a:cs typeface="Adobe Arabic" panose="02040503050201020203" pitchFamily="18" charset="-78"/>
            </a:endParaRPr>
          </a:p>
          <a:p>
            <a:endParaRPr lang="es-ES">
              <a:cs typeface="Adobe Arabic" panose="02040503050201020203" pitchFamily="18" charset="-78"/>
            </a:endParaRPr>
          </a:p>
        </p:txBody>
      </p:sp>
      <p:sp>
        <p:nvSpPr>
          <p:cNvPr id="8" name="Marcador de número de diapositiva 8">
            <a:extLst>
              <a:ext uri="{FF2B5EF4-FFF2-40B4-BE49-F238E27FC236}">
                <a16:creationId xmlns:a16="http://schemas.microsoft.com/office/drawing/2014/main" id="{4294E73A-FBC9-44CB-8D34-255533F8750C}"/>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14</a:t>
            </a:fld>
            <a:r>
              <a:rPr lang="es-ES" sz="1800"/>
              <a:t>/16</a:t>
            </a:r>
            <a:endParaRPr lang="es-ES"/>
          </a:p>
        </p:txBody>
      </p:sp>
      <p:sp>
        <p:nvSpPr>
          <p:cNvPr id="3" name="CuadroTexto 2">
            <a:extLst>
              <a:ext uri="{FF2B5EF4-FFF2-40B4-BE49-F238E27FC236}">
                <a16:creationId xmlns:a16="http://schemas.microsoft.com/office/drawing/2014/main" id="{A44F9D6B-FEBD-43C1-AC52-3976DDF97A42}"/>
              </a:ext>
            </a:extLst>
          </p:cNvPr>
          <p:cNvSpPr txBox="1"/>
          <p:nvPr/>
        </p:nvSpPr>
        <p:spPr>
          <a:xfrm>
            <a:off x="878114" y="1984828"/>
            <a:ext cx="860334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s-ES" sz="2800" dirty="0"/>
              <a:t>Cinco muestras de cinco semillas distintas</a:t>
            </a:r>
          </a:p>
          <a:p>
            <a:pPr marL="285750" indent="-285750">
              <a:buFont typeface="Arial"/>
              <a:buChar char="•"/>
            </a:pPr>
            <a:r>
              <a:rPr lang="es-ES" sz="2800" dirty="0"/>
              <a:t>Las semillas 0 y 1 fallan todos los </a:t>
            </a:r>
            <a:r>
              <a:rPr lang="es-ES" sz="2800" dirty="0" err="1"/>
              <a:t>tests</a:t>
            </a:r>
            <a:endParaRPr lang="es-ES" sz="2800" dirty="0"/>
          </a:p>
          <a:p>
            <a:pPr marL="285750" indent="-285750">
              <a:buFont typeface="Arial"/>
              <a:buChar char="•"/>
            </a:pPr>
            <a:r>
              <a:rPr lang="es-ES" sz="2800" dirty="0"/>
              <a:t>El resto fallan tres </a:t>
            </a:r>
            <a:r>
              <a:rPr lang="es-ES" sz="2800" dirty="0" err="1"/>
              <a:t>tests</a:t>
            </a:r>
            <a:r>
              <a:rPr lang="es-ES" sz="2800" dirty="0"/>
              <a:t>:</a:t>
            </a:r>
          </a:p>
          <a:p>
            <a:pPr marL="742950" lvl="1" indent="-285750">
              <a:buFont typeface="Arial"/>
              <a:buChar char="•"/>
            </a:pPr>
            <a:r>
              <a:rPr lang="es-ES" sz="2800" dirty="0" err="1">
                <a:ea typeface="+mn-lt"/>
                <a:cs typeface="+mn-lt"/>
              </a:rPr>
              <a:t>BirthdaySpacings</a:t>
            </a:r>
            <a:endParaRPr lang="es-ES" sz="2800">
              <a:ea typeface="+mn-lt"/>
              <a:cs typeface="+mn-lt"/>
            </a:endParaRPr>
          </a:p>
          <a:p>
            <a:pPr marL="742950" lvl="1" indent="-285750">
              <a:buFont typeface="Arial"/>
              <a:buChar char="•"/>
            </a:pPr>
            <a:r>
              <a:rPr lang="es-ES" sz="2800" dirty="0" err="1">
                <a:ea typeface="+mn-lt"/>
                <a:cs typeface="+mn-lt"/>
              </a:rPr>
              <a:t>Collision</a:t>
            </a:r>
            <a:endParaRPr lang="es-ES" sz="2800">
              <a:ea typeface="+mn-lt"/>
              <a:cs typeface="+mn-lt"/>
            </a:endParaRPr>
          </a:p>
          <a:p>
            <a:pPr marL="742950" lvl="1" indent="-285750">
              <a:buFont typeface="Arial"/>
              <a:buChar char="•"/>
            </a:pPr>
            <a:r>
              <a:rPr lang="es-ES" sz="2800" dirty="0" err="1"/>
              <a:t>MaxOft</a:t>
            </a:r>
            <a:endParaRPr lang="es-ES" sz="2800" dirty="0"/>
          </a:p>
          <a:p>
            <a:pPr marL="285750" indent="-285750">
              <a:buFont typeface="Arial"/>
              <a:buChar char="•"/>
            </a:pPr>
            <a:r>
              <a:rPr lang="es-ES" sz="2800" dirty="0" err="1"/>
              <a:t>Eps</a:t>
            </a:r>
            <a:r>
              <a:rPr lang="es-ES" sz="2800" dirty="0"/>
              <a:t> -&gt; p-valor &lt; 10^-300</a:t>
            </a:r>
          </a:p>
        </p:txBody>
      </p:sp>
      <p:pic>
        <p:nvPicPr>
          <p:cNvPr id="10" name="Imagen 11" descr="Forma&#10;&#10;Descripción generada automáticamente">
            <a:extLst>
              <a:ext uri="{FF2B5EF4-FFF2-40B4-BE49-F238E27FC236}">
                <a16:creationId xmlns:a16="http://schemas.microsoft.com/office/drawing/2014/main" id="{3CE689DA-B98B-456A-B201-338F3A3AC78F}"/>
              </a:ext>
            </a:extLst>
          </p:cNvPr>
          <p:cNvPicPr>
            <a:picLocks noChangeAspect="1"/>
          </p:cNvPicPr>
          <p:nvPr/>
        </p:nvPicPr>
        <p:blipFill>
          <a:blip r:embed="rId3"/>
          <a:stretch>
            <a:fillRect/>
          </a:stretch>
        </p:blipFill>
        <p:spPr>
          <a:xfrm>
            <a:off x="7128327" y="4533982"/>
            <a:ext cx="4838699" cy="1663534"/>
          </a:xfrm>
          <a:prstGeom prst="rect">
            <a:avLst/>
          </a:prstGeom>
        </p:spPr>
      </p:pic>
      <p:pic>
        <p:nvPicPr>
          <p:cNvPr id="12" name="Imagen 12" descr="Tabla&#10;&#10;Descripción generada automáticamente">
            <a:extLst>
              <a:ext uri="{FF2B5EF4-FFF2-40B4-BE49-F238E27FC236}">
                <a16:creationId xmlns:a16="http://schemas.microsoft.com/office/drawing/2014/main" id="{3F6635FF-5FE9-442E-9130-3FCCB062AC0B}"/>
              </a:ext>
            </a:extLst>
          </p:cNvPr>
          <p:cNvPicPr>
            <a:picLocks noChangeAspect="1"/>
          </p:cNvPicPr>
          <p:nvPr/>
        </p:nvPicPr>
        <p:blipFill>
          <a:blip r:embed="rId4"/>
          <a:stretch>
            <a:fillRect/>
          </a:stretch>
        </p:blipFill>
        <p:spPr>
          <a:xfrm>
            <a:off x="7128328" y="215489"/>
            <a:ext cx="4838699" cy="3868878"/>
          </a:xfrm>
          <a:prstGeom prst="rect">
            <a:avLst/>
          </a:prstGeom>
        </p:spPr>
      </p:pic>
    </p:spTree>
    <p:extLst>
      <p:ext uri="{BB962C8B-B14F-4D97-AF65-F5344CB8AC3E}">
        <p14:creationId xmlns:p14="http://schemas.microsoft.com/office/powerpoint/2010/main" val="3678915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a:t>Repaso</a:t>
            </a:r>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351677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583557" y="191456"/>
            <a:ext cx="10504990" cy="965964"/>
          </a:xfrm>
        </p:spPr>
        <p:txBody>
          <a:bodyPr>
            <a:normAutofit fontScale="90000"/>
          </a:bodyPr>
          <a:lstStyle/>
          <a:p>
            <a:r>
              <a:rPr lang="es-ES">
                <a:solidFill>
                  <a:srgbClr val="0070C0"/>
                </a:solidFill>
              </a:rPr>
              <a:t>Repaso. Función de Distribución Acumulada (CDF)</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a:t>Generación de Números y Variables Aleatorias</a:t>
            </a:r>
            <a:endParaRPr lang="es-ES">
              <a:solidFill>
                <a:schemeClr val="bg2">
                  <a:lumMod val="50000"/>
                </a:schemeClr>
              </a:solidFill>
            </a:endParaRPr>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838200" y="1201614"/>
                <a:ext cx="10515600" cy="4975349"/>
              </a:xfrm>
            </p:spPr>
            <p:txBody>
              <a:bodyPr/>
              <a:lstStyle/>
              <a:p>
                <a:pPr marL="457200" lvl="1" indent="0">
                  <a:buNone/>
                </a:pPr>
                <a14:m>
                  <m:oMathPara xmlns:m="http://schemas.openxmlformats.org/officeDocument/2006/math">
                    <m:oMathParaPr>
                      <m:jc m:val="left"/>
                    </m:oMathParaPr>
                    <m:oMath xmlns:m="http://schemas.openxmlformats.org/officeDocument/2006/math">
                      <m:r>
                        <a:rPr lang="es-ES" sz="2800" b="0" i="1" smtClean="0">
                          <a:latin typeface="Cambria Math" panose="02040503050406030204" pitchFamily="18" charset="0"/>
                          <a:cs typeface="Adobe Arabic" panose="02040503050201020203" pitchFamily="18" charset="-78"/>
                        </a:rPr>
                        <m:t>𝐹</m:t>
                      </m:r>
                      <m:d>
                        <m:dPr>
                          <m:ctrlPr>
                            <a:rPr lang="es-ES" sz="2800" b="0" i="1" smtClean="0">
                              <a:latin typeface="Cambria Math" panose="02040503050406030204" pitchFamily="18" charset="0"/>
                              <a:cs typeface="Adobe Arabic" panose="02040503050201020203" pitchFamily="18" charset="-78"/>
                            </a:rPr>
                          </m:ctrlPr>
                        </m:dPr>
                        <m:e>
                          <m:r>
                            <a:rPr lang="es-ES" sz="2800" b="0" i="1" smtClean="0">
                              <a:latin typeface="Cambria Math" panose="02040503050406030204" pitchFamily="18" charset="0"/>
                              <a:cs typeface="Adobe Arabic" panose="02040503050201020203" pitchFamily="18" charset="-78"/>
                            </a:rPr>
                            <m:t>𝑥</m:t>
                          </m:r>
                        </m:e>
                      </m:d>
                      <m:r>
                        <a:rPr lang="es-ES" sz="2800" b="0" i="1" smtClean="0">
                          <a:latin typeface="Cambria Math" panose="02040503050406030204" pitchFamily="18" charset="0"/>
                          <a:cs typeface="Adobe Arabic" panose="02040503050201020203" pitchFamily="18" charset="-78"/>
                        </a:rPr>
                        <m:t>=</m:t>
                      </m:r>
                      <m:r>
                        <a:rPr lang="es-ES" sz="2800" b="0" i="1" smtClean="0">
                          <a:latin typeface="Cambria Math" panose="02040503050406030204" pitchFamily="18" charset="0"/>
                          <a:cs typeface="Adobe Arabic" panose="02040503050201020203" pitchFamily="18" charset="-78"/>
                        </a:rPr>
                        <m:t>𝑃</m:t>
                      </m:r>
                      <m:d>
                        <m:dPr>
                          <m:ctrlPr>
                            <a:rPr lang="es-ES" sz="2800" b="0" i="1" smtClean="0">
                              <a:latin typeface="Cambria Math" panose="02040503050406030204" pitchFamily="18" charset="0"/>
                              <a:cs typeface="Adobe Arabic" panose="02040503050201020203" pitchFamily="18" charset="-78"/>
                            </a:rPr>
                          </m:ctrlPr>
                        </m:dPr>
                        <m:e>
                          <m:r>
                            <a:rPr lang="es-ES" sz="2800" b="0" i="1" smtClean="0">
                              <a:latin typeface="Cambria Math" panose="02040503050406030204" pitchFamily="18" charset="0"/>
                              <a:cs typeface="Adobe Arabic" panose="02040503050201020203" pitchFamily="18" charset="-78"/>
                            </a:rPr>
                            <m:t>𝑋</m:t>
                          </m:r>
                          <m:r>
                            <a:rPr lang="es-ES" sz="2800" b="0" i="1" smtClean="0">
                              <a:latin typeface="Cambria Math" panose="02040503050406030204" pitchFamily="18" charset="0"/>
                              <a:cs typeface="Adobe Arabic" panose="02040503050201020203" pitchFamily="18" charset="-78"/>
                            </a:rPr>
                            <m:t>≤</m:t>
                          </m:r>
                          <m:r>
                            <a:rPr lang="es-ES" sz="2800" b="0" i="1" smtClean="0">
                              <a:latin typeface="Cambria Math" panose="02040503050406030204" pitchFamily="18" charset="0"/>
                              <a:cs typeface="Adobe Arabic" panose="02040503050201020203" pitchFamily="18" charset="-78"/>
                            </a:rPr>
                            <m:t>𝑥</m:t>
                          </m:r>
                        </m:e>
                      </m:d>
                      <m:r>
                        <a:rPr lang="es-ES" sz="2800" b="0" i="1" smtClean="0">
                          <a:latin typeface="Cambria Math" panose="02040503050406030204" pitchFamily="18" charset="0"/>
                          <a:cs typeface="Adobe Arabic" panose="02040503050201020203" pitchFamily="18" charset="-78"/>
                        </a:rPr>
                        <m:t>, </m:t>
                      </m:r>
                      <m:r>
                        <a:rPr lang="es-ES" sz="2800" b="0" i="1" smtClean="0">
                          <a:latin typeface="Cambria Math" panose="02040503050406030204" pitchFamily="18" charset="0"/>
                          <a:cs typeface="Adobe Arabic" panose="02040503050201020203" pitchFamily="18" charset="-78"/>
                        </a:rPr>
                        <m:t>𝑑𝑖𝑠𝑡𝑟𝑖𝑏𝑢𝑐𝑖</m:t>
                      </m:r>
                      <m:r>
                        <a:rPr lang="es-ES" sz="2800" b="0" i="1" smtClean="0">
                          <a:latin typeface="Cambria Math" panose="02040503050406030204" pitchFamily="18" charset="0"/>
                          <a:cs typeface="Adobe Arabic" panose="02040503050201020203" pitchFamily="18" charset="-78"/>
                        </a:rPr>
                        <m:t>ó</m:t>
                      </m:r>
                      <m:r>
                        <a:rPr lang="es-ES" sz="2800" b="0" i="1" smtClean="0">
                          <a:latin typeface="Cambria Math" panose="02040503050406030204" pitchFamily="18" charset="0"/>
                          <a:cs typeface="Adobe Arabic" panose="02040503050201020203" pitchFamily="18" charset="-78"/>
                        </a:rPr>
                        <m:t>𝑛</m:t>
                      </m:r>
                      <m:r>
                        <a:rPr lang="es-ES" sz="2800" b="0" i="1" smtClean="0">
                          <a:latin typeface="Cambria Math" panose="02040503050406030204" pitchFamily="18" charset="0"/>
                          <a:cs typeface="Adobe Arabic" panose="02040503050201020203" pitchFamily="18" charset="-78"/>
                        </a:rPr>
                        <m:t> </m:t>
                      </m:r>
                      <m:r>
                        <a:rPr lang="es-ES" sz="2800" b="0" i="1" smtClean="0">
                          <a:latin typeface="Cambria Math" panose="02040503050406030204" pitchFamily="18" charset="0"/>
                          <a:cs typeface="Adobe Arabic" panose="02040503050201020203" pitchFamily="18" charset="-78"/>
                        </a:rPr>
                        <m:t>𝑢𝑛𝑖𝑓𝑜𝑟𝑚𝑒</m:t>
                      </m:r>
                      <m:r>
                        <a:rPr lang="es-ES" sz="2800" b="0" i="1" smtClean="0">
                          <a:latin typeface="Cambria Math" panose="02040503050406030204" pitchFamily="18" charset="0"/>
                          <a:cs typeface="Adobe Arabic" panose="02040503050201020203" pitchFamily="18" charset="-78"/>
                        </a:rPr>
                        <m:t>⇒</m:t>
                      </m:r>
                      <m:r>
                        <a:rPr lang="es-ES" sz="2800" b="0" i="1" smtClean="0">
                          <a:latin typeface="Cambria Math" panose="02040503050406030204" pitchFamily="18" charset="0"/>
                          <a:cs typeface="Adobe Arabic" panose="02040503050201020203" pitchFamily="18" charset="-78"/>
                        </a:rPr>
                        <m:t>𝐹</m:t>
                      </m:r>
                      <m:d>
                        <m:dPr>
                          <m:ctrlPr>
                            <a:rPr lang="es-ES" sz="2800" b="0" i="1" smtClean="0">
                              <a:latin typeface="Cambria Math" panose="02040503050406030204" pitchFamily="18" charset="0"/>
                              <a:cs typeface="Adobe Arabic" panose="02040503050201020203" pitchFamily="18" charset="-78"/>
                            </a:rPr>
                          </m:ctrlPr>
                        </m:dPr>
                        <m:e>
                          <m:r>
                            <a:rPr lang="es-ES" sz="2800" b="0" i="1" smtClean="0">
                              <a:latin typeface="Cambria Math" panose="02040503050406030204" pitchFamily="18" charset="0"/>
                              <a:cs typeface="Adobe Arabic" panose="02040503050201020203" pitchFamily="18" charset="-78"/>
                            </a:rPr>
                            <m:t>𝑥</m:t>
                          </m:r>
                        </m:e>
                      </m:d>
                      <m:r>
                        <a:rPr lang="es-ES" sz="2800" b="0" i="1" smtClean="0">
                          <a:latin typeface="Cambria Math" panose="02040503050406030204" pitchFamily="18" charset="0"/>
                          <a:cs typeface="Adobe Arabic" panose="02040503050201020203" pitchFamily="18" charset="-78"/>
                        </a:rPr>
                        <m:t>=</m:t>
                      </m:r>
                      <m:r>
                        <a:rPr lang="es-ES" sz="2800" b="0" i="1" smtClean="0">
                          <a:latin typeface="Cambria Math" panose="02040503050406030204" pitchFamily="18" charset="0"/>
                          <a:cs typeface="Adobe Arabic" panose="02040503050201020203" pitchFamily="18" charset="-78"/>
                        </a:rPr>
                        <m:t>𝑥</m:t>
                      </m:r>
                    </m:oMath>
                  </m:oMathPara>
                </a14:m>
                <a:br>
                  <a:rPr lang="es-ES" sz="2800">
                    <a:cs typeface="Adobe Arabic" panose="02040503050201020203" pitchFamily="18" charset="-78"/>
                  </a:rPr>
                </a:br>
                <a:endParaRPr lang="es-ES" b="0">
                  <a:cs typeface="Adobe Arabic" panose="02040503050201020203" pitchFamily="18" charset="-78"/>
                </a:endParaRPr>
              </a:p>
            </p:txBody>
          </p:sp>
        </mc:Choice>
        <mc:Fallback xmlns="">
          <p:sp>
            <p:nvSpPr>
              <p:cNvPr id="6" name="Marcador de contenido 5">
                <a:extLst>
                  <a:ext uri="{FF2B5EF4-FFF2-40B4-BE49-F238E27FC236}">
                    <a16:creationId xmlns:a16="http://schemas.microsoft.com/office/drawing/2014/main" id="{FA831DB7-E5AB-41D9-A7CE-A8DCB00F9E69}"/>
                  </a:ext>
                </a:extLst>
              </p:cNvPr>
              <p:cNvSpPr>
                <a:spLocks noGrp="1" noRot="1" noChangeAspect="1" noMove="1" noResize="1" noEditPoints="1" noAdjustHandles="1" noChangeArrowheads="1" noChangeShapeType="1" noTextEdit="1"/>
              </p:cNvSpPr>
              <p:nvPr>
                <p:ph idx="1"/>
              </p:nvPr>
            </p:nvSpPr>
            <p:spPr>
              <a:xfrm>
                <a:off x="838200" y="1201614"/>
                <a:ext cx="10515600" cy="4975349"/>
              </a:xfrm>
              <a:blipFill>
                <a:blip r:embed="rId3"/>
                <a:stretch>
                  <a:fillRect/>
                </a:stretch>
              </a:blipFill>
            </p:spPr>
            <p:txBody>
              <a:bodyPr/>
              <a:lstStyle/>
              <a:p>
                <a:r>
                  <a:rPr lang="en-US">
                    <a:noFill/>
                  </a:rPr>
                  <a:t> </a:t>
                </a:r>
              </a:p>
            </p:txBody>
          </p:sp>
        </mc:Fallback>
      </mc:AlternateContent>
      <p:sp>
        <p:nvSpPr>
          <p:cNvPr id="10" name="Marcador de número de diapositiva 8">
            <a:extLst>
              <a:ext uri="{FF2B5EF4-FFF2-40B4-BE49-F238E27FC236}">
                <a16:creationId xmlns:a16="http://schemas.microsoft.com/office/drawing/2014/main" id="{0C395B7E-786F-4E3B-B7C3-9DC12D1E6C4A}"/>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3</a:t>
            </a:fld>
            <a:r>
              <a:rPr lang="es-ES" sz="1800"/>
              <a:t>/16</a:t>
            </a:r>
            <a:endParaRPr lang="es-ES"/>
          </a:p>
        </p:txBody>
      </p:sp>
      <p:pic>
        <p:nvPicPr>
          <p:cNvPr id="14" name="Imagen 13">
            <a:extLst>
              <a:ext uri="{FF2B5EF4-FFF2-40B4-BE49-F238E27FC236}">
                <a16:creationId xmlns:a16="http://schemas.microsoft.com/office/drawing/2014/main" id="{C18108B4-B3A2-48CC-A769-CF965CFC6A92}"/>
              </a:ext>
            </a:extLst>
          </p:cNvPr>
          <p:cNvPicPr>
            <a:picLocks noChangeAspect="1"/>
          </p:cNvPicPr>
          <p:nvPr/>
        </p:nvPicPr>
        <p:blipFill>
          <a:blip r:embed="rId4"/>
          <a:stretch>
            <a:fillRect/>
          </a:stretch>
        </p:blipFill>
        <p:spPr>
          <a:xfrm>
            <a:off x="6016522" y="2612854"/>
            <a:ext cx="4458086" cy="2770110"/>
          </a:xfrm>
          <a:prstGeom prst="rect">
            <a:avLst/>
          </a:prstGeom>
        </p:spPr>
      </p:pic>
      <p:pic>
        <p:nvPicPr>
          <p:cNvPr id="16" name="Imagen 15">
            <a:extLst>
              <a:ext uri="{FF2B5EF4-FFF2-40B4-BE49-F238E27FC236}">
                <a16:creationId xmlns:a16="http://schemas.microsoft.com/office/drawing/2014/main" id="{12A674C6-77A9-4CD5-8E15-596BAB1763E9}"/>
              </a:ext>
            </a:extLst>
          </p:cNvPr>
          <p:cNvPicPr>
            <a:picLocks noChangeAspect="1"/>
          </p:cNvPicPr>
          <p:nvPr/>
        </p:nvPicPr>
        <p:blipFill>
          <a:blip r:embed="rId5"/>
          <a:stretch>
            <a:fillRect/>
          </a:stretch>
        </p:blipFill>
        <p:spPr>
          <a:xfrm>
            <a:off x="947546" y="2313759"/>
            <a:ext cx="4400931" cy="2751058"/>
          </a:xfrm>
          <a:prstGeom prst="rect">
            <a:avLst/>
          </a:prstGeom>
        </p:spPr>
      </p:pic>
    </p:spTree>
    <p:extLst>
      <p:ext uri="{BB962C8B-B14F-4D97-AF65-F5344CB8AC3E}">
        <p14:creationId xmlns:p14="http://schemas.microsoft.com/office/powerpoint/2010/main" val="49552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683423" y="122301"/>
            <a:ext cx="9703489" cy="657480"/>
          </a:xfrm>
        </p:spPr>
        <p:txBody>
          <a:bodyPr>
            <a:normAutofit fontScale="90000"/>
          </a:bodyPr>
          <a:lstStyle/>
          <a:p>
            <a:r>
              <a:rPr lang="es-ES" dirty="0">
                <a:solidFill>
                  <a:srgbClr val="0070C0"/>
                </a:solidFill>
              </a:rPr>
              <a:t>Repaso. Test de </a:t>
            </a:r>
            <a:r>
              <a:rPr lang="es-ES">
                <a:solidFill>
                  <a:srgbClr val="0070C0"/>
                </a:solidFill>
              </a:rPr>
              <a:t>Kolmogorov-Smirnov</a:t>
            </a:r>
            <a:endParaRPr lang="es-ES" dirty="0">
              <a:solidFill>
                <a:srgbClr val="0070C0"/>
              </a:solidFill>
            </a:endParaRP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a:t>Generación de Números y Variables Aleatorias</a:t>
            </a:r>
            <a:endParaRPr lang="es-ES">
              <a:solidFill>
                <a:schemeClr val="bg2">
                  <a:lumMod val="50000"/>
                </a:schemeClr>
              </a:solidFill>
            </a:endParaRPr>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858025" y="893643"/>
                <a:ext cx="10515600" cy="4351338"/>
              </a:xfrm>
            </p:spPr>
            <p:txBody>
              <a:bodyPr>
                <a:normAutofit/>
              </a:bodyPr>
              <a:lstStyle/>
              <a:p>
                <a:pPr marL="457200" lvl="1" indent="0">
                  <a:buNone/>
                </a:pPr>
                <a:r>
                  <a:rPr lang="es-ES" sz="2800">
                    <a:cs typeface="Adobe Arabic" panose="02040503050201020203" pitchFamily="18" charset="-78"/>
                  </a:rPr>
                  <a:t>Dada una muestra, comprobar si su CDF (estimación empírica) se ajusta a la de una determinada </a:t>
                </a:r>
                <a14:m>
                  <m:oMath xmlns:m="http://schemas.openxmlformats.org/officeDocument/2006/math">
                    <m:sSub>
                      <m:sSubPr>
                        <m:ctrlPr>
                          <a:rPr lang="es-ES" sz="2800" b="0" i="1" smtClean="0">
                            <a:latin typeface="Cambria Math" panose="02040503050406030204" pitchFamily="18" charset="0"/>
                            <a:cs typeface="Adobe Arabic" panose="02040503050201020203" pitchFamily="18" charset="-78"/>
                          </a:rPr>
                        </m:ctrlPr>
                      </m:sSubPr>
                      <m:e>
                        <m:r>
                          <a:rPr lang="es-ES" sz="2800" b="0" i="1" smtClean="0">
                            <a:latin typeface="Cambria Math" panose="02040503050406030204" pitchFamily="18" charset="0"/>
                            <a:cs typeface="Adobe Arabic" panose="02040503050201020203" pitchFamily="18" charset="-78"/>
                          </a:rPr>
                          <m:t>𝐹</m:t>
                        </m:r>
                      </m:e>
                      <m:sub>
                        <m:r>
                          <a:rPr lang="es-ES" sz="2800" b="0" i="1" smtClean="0">
                            <a:latin typeface="Cambria Math" panose="02040503050406030204" pitchFamily="18" charset="0"/>
                            <a:cs typeface="Adobe Arabic" panose="02040503050201020203" pitchFamily="18" charset="-78"/>
                          </a:rPr>
                          <m:t>0</m:t>
                        </m:r>
                      </m:sub>
                    </m:sSub>
                  </m:oMath>
                </a14:m>
                <a:r>
                  <a:rPr lang="es-ES" sz="2800">
                    <a:cs typeface="Adobe Arabic" panose="02040503050201020203" pitchFamily="18" charset="-78"/>
                  </a:rPr>
                  <a:t>, observando la distancia máxima entre ambas. Lo podemos usar con </a:t>
                </a:r>
                <a14:m>
                  <m:oMath xmlns:m="http://schemas.openxmlformats.org/officeDocument/2006/math">
                    <m:sSub>
                      <m:sSubPr>
                        <m:ctrlPr>
                          <a:rPr lang="es-ES" sz="2800" i="1">
                            <a:latin typeface="Cambria Math" panose="02040503050406030204" pitchFamily="18" charset="0"/>
                            <a:cs typeface="Adobe Arabic" panose="02040503050201020203" pitchFamily="18" charset="-78"/>
                          </a:rPr>
                        </m:ctrlPr>
                      </m:sSubPr>
                      <m:e>
                        <m:r>
                          <a:rPr lang="es-ES" sz="2800" i="1">
                            <a:latin typeface="Cambria Math" panose="02040503050406030204" pitchFamily="18" charset="0"/>
                            <a:cs typeface="Adobe Arabic" panose="02040503050201020203" pitchFamily="18" charset="-78"/>
                          </a:rPr>
                          <m:t>𝐹</m:t>
                        </m:r>
                      </m:e>
                      <m:sub>
                        <m:r>
                          <a:rPr lang="es-ES" sz="2800" i="1">
                            <a:latin typeface="Cambria Math" panose="02040503050406030204" pitchFamily="18" charset="0"/>
                            <a:cs typeface="Adobe Arabic" panose="02040503050201020203" pitchFamily="18" charset="-78"/>
                          </a:rPr>
                          <m:t>0</m:t>
                        </m:r>
                      </m:sub>
                    </m:sSub>
                    <m:d>
                      <m:dPr>
                        <m:ctrlPr>
                          <a:rPr lang="es-ES" sz="2800" b="0" i="1" smtClean="0">
                            <a:latin typeface="Cambria Math" panose="02040503050406030204" pitchFamily="18" charset="0"/>
                            <a:cs typeface="Adobe Arabic" panose="02040503050201020203" pitchFamily="18" charset="-78"/>
                          </a:rPr>
                        </m:ctrlPr>
                      </m:dPr>
                      <m:e>
                        <m:r>
                          <a:rPr lang="es-ES" sz="2800" b="0" i="1" smtClean="0">
                            <a:latin typeface="Cambria Math" panose="02040503050406030204" pitchFamily="18" charset="0"/>
                            <a:cs typeface="Adobe Arabic" panose="02040503050201020203" pitchFamily="18" charset="-78"/>
                          </a:rPr>
                          <m:t>𝑥</m:t>
                        </m:r>
                      </m:e>
                    </m:d>
                    <m:r>
                      <a:rPr lang="es-ES" sz="2800" b="0" i="1" smtClean="0">
                        <a:latin typeface="Cambria Math" panose="02040503050406030204" pitchFamily="18" charset="0"/>
                        <a:cs typeface="Adobe Arabic" panose="02040503050201020203" pitchFamily="18" charset="-78"/>
                      </a:rPr>
                      <m:t>=</m:t>
                    </m:r>
                    <m:r>
                      <a:rPr lang="es-ES" sz="2800" b="0" i="1" smtClean="0">
                        <a:latin typeface="Cambria Math" panose="02040503050406030204" pitchFamily="18" charset="0"/>
                        <a:cs typeface="Adobe Arabic" panose="02040503050201020203" pitchFamily="18" charset="-78"/>
                      </a:rPr>
                      <m:t>𝑥</m:t>
                    </m:r>
                  </m:oMath>
                </a14:m>
                <a:r>
                  <a:rPr lang="es-ES" sz="2800">
                    <a:cs typeface="Adobe Arabic" panose="02040503050201020203" pitchFamily="18" charset="-78"/>
                  </a:rPr>
                  <a:t> sobre toda la muestra aleatoria, pero no tiene valor como contraste.</a:t>
                </a:r>
                <a:br>
                  <a:rPr lang="es-ES" sz="2800">
                    <a:cs typeface="Adobe Arabic" panose="02040503050201020203" pitchFamily="18" charset="-78"/>
                  </a:rPr>
                </a:br>
                <a:br>
                  <a:rPr lang="es-ES" sz="2800">
                    <a:cs typeface="Adobe Arabic" panose="02040503050201020203" pitchFamily="18" charset="-78"/>
                  </a:rPr>
                </a:br>
                <a:endParaRPr lang="es-ES" b="0">
                  <a:cs typeface="Adobe Arabic" panose="02040503050201020203" pitchFamily="18" charset="-78"/>
                </a:endParaRPr>
              </a:p>
            </p:txBody>
          </p:sp>
        </mc:Choice>
        <mc:Fallback xmlns="">
          <p:sp>
            <p:nvSpPr>
              <p:cNvPr id="6" name="Marcador de contenido 5">
                <a:extLst>
                  <a:ext uri="{FF2B5EF4-FFF2-40B4-BE49-F238E27FC236}">
                    <a16:creationId xmlns:a16="http://schemas.microsoft.com/office/drawing/2014/main" id="{FA831DB7-E5AB-41D9-A7CE-A8DCB00F9E69}"/>
                  </a:ext>
                </a:extLst>
              </p:cNvPr>
              <p:cNvSpPr>
                <a:spLocks noGrp="1" noRot="1" noChangeAspect="1" noMove="1" noResize="1" noEditPoints="1" noAdjustHandles="1" noChangeArrowheads="1" noChangeShapeType="1" noTextEdit="1"/>
              </p:cNvSpPr>
              <p:nvPr>
                <p:ph idx="1"/>
              </p:nvPr>
            </p:nvSpPr>
            <p:spPr>
              <a:xfrm>
                <a:off x="858025" y="893643"/>
                <a:ext cx="10515600" cy="4351338"/>
              </a:xfrm>
              <a:blipFill>
                <a:blip r:embed="rId3"/>
                <a:stretch>
                  <a:fillRect t="-2384" r="-1797"/>
                </a:stretch>
              </a:blipFill>
            </p:spPr>
            <p:txBody>
              <a:bodyPr/>
              <a:lstStyle/>
              <a:p>
                <a:r>
                  <a:rPr lang="en-US">
                    <a:noFill/>
                  </a:rPr>
                  <a:t> </a:t>
                </a:r>
              </a:p>
            </p:txBody>
          </p:sp>
        </mc:Fallback>
      </mc:AlternateContent>
      <p:sp>
        <p:nvSpPr>
          <p:cNvPr id="16" name="Marcador de número de diapositiva 8">
            <a:extLst>
              <a:ext uri="{FF2B5EF4-FFF2-40B4-BE49-F238E27FC236}">
                <a16:creationId xmlns:a16="http://schemas.microsoft.com/office/drawing/2014/main" id="{D2A73743-C1D8-474B-B843-93AD46E0BC71}"/>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4</a:t>
            </a:fld>
            <a:r>
              <a:rPr lang="es-ES" sz="1800"/>
              <a:t>/16</a:t>
            </a:r>
            <a:endParaRPr lang="es-ES"/>
          </a:p>
        </p:txBody>
      </p:sp>
      <p:pic>
        <p:nvPicPr>
          <p:cNvPr id="9" name="Imagen 8">
            <a:extLst>
              <a:ext uri="{FF2B5EF4-FFF2-40B4-BE49-F238E27FC236}">
                <a16:creationId xmlns:a16="http://schemas.microsoft.com/office/drawing/2014/main" id="{D4499270-E997-4A6F-93E3-042332E14A3A}"/>
              </a:ext>
            </a:extLst>
          </p:cNvPr>
          <p:cNvPicPr>
            <a:picLocks noChangeAspect="1"/>
          </p:cNvPicPr>
          <p:nvPr/>
        </p:nvPicPr>
        <p:blipFill>
          <a:blip r:embed="rId4"/>
          <a:stretch>
            <a:fillRect/>
          </a:stretch>
        </p:blipFill>
        <p:spPr>
          <a:xfrm>
            <a:off x="1593831" y="2614180"/>
            <a:ext cx="9043987" cy="3597040"/>
          </a:xfrm>
          <a:prstGeom prst="rect">
            <a:avLst/>
          </a:prstGeom>
        </p:spPr>
      </p:pic>
    </p:spTree>
    <p:extLst>
      <p:ext uri="{BB962C8B-B14F-4D97-AF65-F5344CB8AC3E}">
        <p14:creationId xmlns:p14="http://schemas.microsoft.com/office/powerpoint/2010/main" val="4204430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a:t>Contraste Collision</a:t>
            </a:r>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78552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p:txBody>
          <a:bodyPr/>
          <a:lstStyle/>
          <a:p>
            <a:r>
              <a:rPr lang="es-ES">
                <a:solidFill>
                  <a:srgbClr val="0070C0"/>
                </a:solidFill>
              </a:rPr>
              <a:t>Contraste </a:t>
            </a:r>
            <a:r>
              <a:rPr lang="es-ES" err="1">
                <a:solidFill>
                  <a:srgbClr val="0070C0"/>
                </a:solidFill>
              </a:rPr>
              <a:t>Collision</a:t>
            </a:r>
            <a:r>
              <a:rPr lang="es-ES">
                <a:solidFill>
                  <a:srgbClr val="0070C0"/>
                </a:solidFill>
              </a:rPr>
              <a:t>. Procedimiento</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a:t>Generación de Números y Variables Aleatorias</a:t>
            </a:r>
            <a:endParaRPr lang="es-ES">
              <a:solidFill>
                <a:schemeClr val="bg2">
                  <a:lumMod val="50000"/>
                </a:schemeClr>
              </a:solidFill>
            </a:endParaRPr>
          </a:p>
        </p:txBody>
      </p:sp>
      <p:sp>
        <p:nvSpPr>
          <p:cNvPr id="8" name="Marcador de número de diapositiva 8">
            <a:extLst>
              <a:ext uri="{FF2B5EF4-FFF2-40B4-BE49-F238E27FC236}">
                <a16:creationId xmlns:a16="http://schemas.microsoft.com/office/drawing/2014/main" id="{4294E73A-FBC9-44CB-8D34-255533F8750C}"/>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6</a:t>
            </a:fld>
            <a:r>
              <a:rPr lang="es-ES" sz="1800"/>
              <a:t>/16</a:t>
            </a:r>
            <a:endParaRPr lang="es-ES"/>
          </a:p>
        </p:txBody>
      </p:sp>
      <p:sp>
        <p:nvSpPr>
          <p:cNvPr id="3" name="CuadroTexto 2">
            <a:extLst>
              <a:ext uri="{FF2B5EF4-FFF2-40B4-BE49-F238E27FC236}">
                <a16:creationId xmlns:a16="http://schemas.microsoft.com/office/drawing/2014/main" id="{A09542AA-F61D-428E-A57E-1BA0C353CA45}"/>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Haga clic para </a:t>
            </a:r>
            <a:r>
              <a:rPr lang="es-ES" err="1"/>
              <a:t>llagregar</a:t>
            </a:r>
            <a:r>
              <a:rPr lang="es-ES"/>
              <a:t> texto</a:t>
            </a:r>
          </a:p>
        </p:txBody>
      </p:sp>
      <p:sp>
        <p:nvSpPr>
          <p:cNvPr id="5" name="Marcador de contenido 4">
            <a:extLst>
              <a:ext uri="{FF2B5EF4-FFF2-40B4-BE49-F238E27FC236}">
                <a16:creationId xmlns:a16="http://schemas.microsoft.com/office/drawing/2014/main" id="{490F3FC6-A08F-4363-8BF8-E3BF57EE92E5}"/>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33540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a:t>Contraste Max-</a:t>
            </a:r>
            <a:r>
              <a:rPr lang="es-ES" err="1"/>
              <a:t>of</a:t>
            </a:r>
            <a:r>
              <a:rPr lang="es-ES"/>
              <a:t>-t</a:t>
            </a:r>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2977825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p:txBody>
          <a:bodyPr/>
          <a:lstStyle/>
          <a:p>
            <a:r>
              <a:rPr lang="es-ES">
                <a:solidFill>
                  <a:srgbClr val="0070C0"/>
                </a:solidFill>
              </a:rPr>
              <a:t>Contraste Max-</a:t>
            </a:r>
            <a:r>
              <a:rPr lang="es-ES" err="1">
                <a:solidFill>
                  <a:srgbClr val="0070C0"/>
                </a:solidFill>
              </a:rPr>
              <a:t>of</a:t>
            </a:r>
            <a:r>
              <a:rPr lang="es-ES">
                <a:solidFill>
                  <a:srgbClr val="0070C0"/>
                </a:solidFill>
              </a:rPr>
              <a:t>-t. Procedimiento</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a:t>Generación de Números y Variables Aleatorias</a:t>
            </a:r>
            <a:endParaRPr lang="es-ES">
              <a:solidFill>
                <a:schemeClr val="bg2">
                  <a:lumMod val="50000"/>
                </a:schemeClr>
              </a:solidFill>
            </a:endParaRPr>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838200" y="1825625"/>
                <a:ext cx="9577388" cy="4075113"/>
              </a:xfrm>
            </p:spPr>
            <p:txBody>
              <a:bodyPr>
                <a:normAutofit/>
              </a:bodyPr>
              <a:lstStyle/>
              <a:p>
                <a:r>
                  <a:rPr lang="es-ES">
                    <a:cs typeface="Adobe Arabic" panose="02040503050201020203" pitchFamily="18" charset="-78"/>
                  </a:rPr>
                  <a:t>Dividir la muestra </a:t>
                </a:r>
                <a14:m>
                  <m:oMath xmlns:m="http://schemas.openxmlformats.org/officeDocument/2006/math">
                    <m:r>
                      <a:rPr lang="es-ES" b="0" i="1" smtClean="0">
                        <a:latin typeface="Cambria Math" panose="02040503050406030204" pitchFamily="18" charset="0"/>
                        <a:cs typeface="Adobe Arabic" panose="02040503050201020203" pitchFamily="18" charset="-78"/>
                      </a:rPr>
                      <m:t>𝑈</m:t>
                    </m:r>
                  </m:oMath>
                </a14:m>
                <a:r>
                  <a:rPr lang="es-ES">
                    <a:cs typeface="Adobe Arabic" panose="02040503050201020203" pitchFamily="18" charset="-78"/>
                  </a:rPr>
                  <a:t> de tamaño </a:t>
                </a:r>
                <a14:m>
                  <m:oMath xmlns:m="http://schemas.openxmlformats.org/officeDocument/2006/math">
                    <m:r>
                      <a:rPr lang="es-ES" b="0" i="1" smtClean="0">
                        <a:latin typeface="Cambria Math" panose="02040503050406030204" pitchFamily="18" charset="0"/>
                        <a:cs typeface="Adobe Arabic" panose="02040503050201020203" pitchFamily="18" charset="-78"/>
                      </a:rPr>
                      <m:t>𝑛</m:t>
                    </m:r>
                  </m:oMath>
                </a14:m>
                <a:r>
                  <a:rPr lang="es-ES">
                    <a:cs typeface="Adobe Arabic" panose="02040503050201020203" pitchFamily="18" charset="-78"/>
                  </a:rPr>
                  <a:t> en </a:t>
                </a:r>
                <a:r>
                  <a:rPr lang="es-ES" i="1">
                    <a:cs typeface="Adobe Arabic" panose="02040503050201020203" pitchFamily="18" charset="-78"/>
                  </a:rPr>
                  <a:t>clusters</a:t>
                </a:r>
                <a:r>
                  <a:rPr lang="es-ES">
                    <a:cs typeface="Adobe Arabic" panose="02040503050201020203" pitchFamily="18" charset="-78"/>
                  </a:rPr>
                  <a:t> </a:t>
                </a:r>
                <a14:m>
                  <m:oMath xmlns:m="http://schemas.openxmlformats.org/officeDocument/2006/math">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𝐶</m:t>
                        </m:r>
                      </m:e>
                      <m:sub>
                        <m:r>
                          <a:rPr lang="es-ES" b="0" i="1" smtClean="0">
                            <a:latin typeface="Cambria Math" panose="02040503050406030204" pitchFamily="18" charset="0"/>
                            <a:cs typeface="Adobe Arabic" panose="02040503050201020203" pitchFamily="18" charset="-78"/>
                          </a:rPr>
                          <m:t>𝑗</m:t>
                        </m:r>
                      </m:sub>
                    </m:sSub>
                  </m:oMath>
                </a14:m>
                <a:r>
                  <a:rPr lang="es-ES">
                    <a:cs typeface="Adobe Arabic" panose="02040503050201020203" pitchFamily="18" charset="-78"/>
                  </a:rPr>
                  <a:t> de tamaño </a:t>
                </a:r>
                <a14:m>
                  <m:oMath xmlns:m="http://schemas.openxmlformats.org/officeDocument/2006/math">
                    <m:r>
                      <a:rPr lang="es-ES" b="0" i="1" smtClean="0">
                        <a:latin typeface="Cambria Math" panose="02040503050406030204" pitchFamily="18" charset="0"/>
                        <a:cs typeface="Adobe Arabic" panose="02040503050201020203" pitchFamily="18" charset="-78"/>
                      </a:rPr>
                      <m:t>𝑡</m:t>
                    </m:r>
                  </m:oMath>
                </a14:m>
                <a:r>
                  <a:rPr lang="es-ES">
                    <a:cs typeface="Adobe Arabic" panose="02040503050201020203" pitchFamily="18" charset="-78"/>
                  </a:rPr>
                  <a:t> (“arbitrario”), con </a:t>
                </a:r>
                <a14:m>
                  <m:oMath xmlns:m="http://schemas.openxmlformats.org/officeDocument/2006/math">
                    <m:r>
                      <a:rPr lang="es-ES" b="0" i="1" smtClean="0">
                        <a:latin typeface="Cambria Math" panose="02040503050406030204" pitchFamily="18" charset="0"/>
                        <a:cs typeface="Adobe Arabic" panose="02040503050201020203" pitchFamily="18" charset="-78"/>
                      </a:rPr>
                      <m:t>0≤</m:t>
                    </m:r>
                    <m:r>
                      <a:rPr lang="es-ES" b="0" i="1" smtClean="0">
                        <a:latin typeface="Cambria Math" panose="02040503050406030204" pitchFamily="18" charset="0"/>
                        <a:cs typeface="Adobe Arabic" panose="02040503050201020203" pitchFamily="18" charset="-78"/>
                      </a:rPr>
                      <m:t>𝑗</m:t>
                    </m:r>
                    <m:r>
                      <a:rPr lang="es-ES" b="0" i="1" smtClean="0">
                        <a:latin typeface="Cambria Math" panose="02040503050406030204" pitchFamily="18" charset="0"/>
                        <a:cs typeface="Adobe Arabic" panose="02040503050201020203" pitchFamily="18" charset="-78"/>
                      </a:rPr>
                      <m:t>&lt;</m:t>
                    </m:r>
                    <m:f>
                      <m:fPr>
                        <m:ctrlPr>
                          <a:rPr lang="es-ES" b="0" i="1" smtClean="0">
                            <a:latin typeface="Cambria Math" panose="02040503050406030204" pitchFamily="18" charset="0"/>
                            <a:cs typeface="Adobe Arabic" panose="02040503050201020203" pitchFamily="18" charset="-78"/>
                          </a:rPr>
                        </m:ctrlPr>
                      </m:fPr>
                      <m:num>
                        <m:r>
                          <a:rPr lang="es-ES" b="0" i="1" smtClean="0">
                            <a:latin typeface="Cambria Math" panose="02040503050406030204" pitchFamily="18" charset="0"/>
                            <a:cs typeface="Adobe Arabic" panose="02040503050201020203" pitchFamily="18" charset="-78"/>
                          </a:rPr>
                          <m:t>𝑛</m:t>
                        </m:r>
                      </m:num>
                      <m:den>
                        <m:r>
                          <a:rPr lang="es-ES" b="0" i="1" smtClean="0">
                            <a:latin typeface="Cambria Math" panose="02040503050406030204" pitchFamily="18" charset="0"/>
                            <a:cs typeface="Adobe Arabic" panose="02040503050201020203" pitchFamily="18" charset="-78"/>
                          </a:rPr>
                          <m:t>𝑡</m:t>
                        </m:r>
                      </m:den>
                    </m:f>
                  </m:oMath>
                </a14:m>
                <a:r>
                  <a:rPr lang="es-ES">
                    <a:cs typeface="Adobe Arabic" panose="02040503050201020203" pitchFamily="18" charset="-78"/>
                  </a:rPr>
                  <a:t>.</a:t>
                </a:r>
              </a:p>
              <a:p>
                <a:pPr marL="0" indent="0">
                  <a:buNone/>
                </a:pPr>
                <a:endParaRPr lang="es-ES" sz="1700">
                  <a:cs typeface="Adobe Arabic" panose="02040503050201020203" pitchFamily="18" charset="-78"/>
                </a:endParaRPr>
              </a:p>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cs typeface="Adobe Arabic" panose="02040503050201020203" pitchFamily="18" charset="-78"/>
                        </a:rPr>
                        <m:t>             </m:t>
                      </m:r>
                      <m:r>
                        <a:rPr lang="es-ES" b="0" i="1" smtClean="0">
                          <a:latin typeface="Cambria Math" panose="02040503050406030204" pitchFamily="18" charset="0"/>
                          <a:cs typeface="Adobe Arabic" panose="02040503050201020203" pitchFamily="18" charset="-78"/>
                        </a:rPr>
                        <m:t>𝑈</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𝑎</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𝑏</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𝑐</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𝑑</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𝑒</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𝑓</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𝑔</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h</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𝑖</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𝑗</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𝑘</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𝑙</m:t>
                      </m:r>
                      <m:r>
                        <a:rPr lang="es-ES" b="0" i="1" smtClean="0">
                          <a:latin typeface="Cambria Math" panose="02040503050406030204" pitchFamily="18" charset="0"/>
                          <a:cs typeface="Adobe Arabic" panose="02040503050201020203" pitchFamily="18" charset="-78"/>
                        </a:rPr>
                        <m:t>}⇒</m:t>
                      </m:r>
                    </m:oMath>
                    <m:oMath xmlns:m="http://schemas.openxmlformats.org/officeDocument/2006/math">
                      <m:r>
                        <a:rPr lang="es-ES" i="1">
                          <a:latin typeface="Cambria Math" panose="02040503050406030204" pitchFamily="18" charset="0"/>
                          <a:cs typeface="Adobe Arabic" panose="02040503050201020203" pitchFamily="18" charset="-78"/>
                        </a:rPr>
                        <m:t>𝑡</m:t>
                      </m:r>
                      <m:r>
                        <a:rPr lang="es-ES" i="1">
                          <a:latin typeface="Cambria Math" panose="02040503050406030204" pitchFamily="18" charset="0"/>
                          <a:cs typeface="Adobe Arabic" panose="02040503050201020203" pitchFamily="18" charset="-78"/>
                        </a:rPr>
                        <m:t>=3: </m:t>
                      </m:r>
                      <m:r>
                        <a:rPr lang="es-ES" b="0" i="1" smtClean="0">
                          <a:latin typeface="Cambria Math" panose="02040503050406030204" pitchFamily="18" charset="0"/>
                          <a:cs typeface="Adobe Arabic" panose="02040503050201020203" pitchFamily="18" charset="-78"/>
                        </a:rPr>
                        <m:t>𝐶</m:t>
                      </m:r>
                      <m:r>
                        <a:rPr lang="es-ES" b="0" i="1" smtClean="0">
                          <a:latin typeface="Cambria Math" panose="02040503050406030204" pitchFamily="18" charset="0"/>
                          <a:cs typeface="Adobe Arabic" panose="02040503050201020203" pitchFamily="18" charset="-78"/>
                        </a:rPr>
                        <m:t>={</m:t>
                      </m:r>
                      <m:d>
                        <m:dPr>
                          <m:ctrlPr>
                            <a:rPr lang="es-ES" b="0" i="1" smtClean="0">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𝑎</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𝑏</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𝑐</m:t>
                          </m:r>
                        </m:e>
                      </m:d>
                      <m:r>
                        <a:rPr lang="es-ES" i="1">
                          <a:latin typeface="Cambria Math" panose="02040503050406030204" pitchFamily="18" charset="0"/>
                          <a:cs typeface="Adobe Arabic" panose="02040503050201020203" pitchFamily="18" charset="-78"/>
                        </a:rPr>
                        <m:t>,</m:t>
                      </m:r>
                      <m:d>
                        <m:dPr>
                          <m:ctrlPr>
                            <a:rPr lang="es-ES" b="0" i="1" smtClean="0">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𝑑</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𝑒</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𝑓</m:t>
                          </m:r>
                        </m:e>
                      </m:d>
                      <m:r>
                        <a:rPr lang="es-ES" i="1">
                          <a:latin typeface="Cambria Math" panose="02040503050406030204" pitchFamily="18" charset="0"/>
                          <a:cs typeface="Adobe Arabic" panose="02040503050201020203" pitchFamily="18" charset="-78"/>
                        </a:rPr>
                        <m:t>,</m:t>
                      </m:r>
                      <m:d>
                        <m:dPr>
                          <m:ctrlPr>
                            <a:rPr lang="es-ES" b="0" i="1" smtClean="0">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𝑔</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h</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𝑖</m:t>
                          </m:r>
                        </m:e>
                      </m:d>
                      <m:r>
                        <a:rPr lang="es-ES" i="1">
                          <a:latin typeface="Cambria Math" panose="02040503050406030204" pitchFamily="18" charset="0"/>
                          <a:cs typeface="Adobe Arabic" panose="02040503050201020203" pitchFamily="18" charset="-78"/>
                        </a:rPr>
                        <m:t>,</m:t>
                      </m:r>
                      <m:d>
                        <m:dPr>
                          <m:ctrlPr>
                            <a:rPr lang="es-ES" b="0" i="1" smtClean="0">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𝑗</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𝑘</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𝑙</m:t>
                          </m:r>
                        </m:e>
                      </m:d>
                      <m:r>
                        <a:rPr lang="es-ES" b="0" i="1" smtClean="0">
                          <a:latin typeface="Cambria Math" panose="02040503050406030204" pitchFamily="18" charset="0"/>
                          <a:cs typeface="Adobe Arabic" panose="02040503050201020203" pitchFamily="18" charset="-78"/>
                        </a:rPr>
                        <m:t>}</m:t>
                      </m:r>
                    </m:oMath>
                  </m:oMathPara>
                </a14:m>
                <a:endParaRPr lang="es-ES">
                  <a:cs typeface="Adobe Arabic" panose="02040503050201020203" pitchFamily="18" charset="-78"/>
                </a:endParaRPr>
              </a:p>
              <a:p>
                <a:r>
                  <a:rPr lang="es-ES">
                    <a:cs typeface="Adobe Arabic" panose="02040503050201020203" pitchFamily="18" charset="-78"/>
                  </a:rPr>
                  <a:t>Obtener la muestra </a:t>
                </a:r>
                <a14:m>
                  <m:oMath xmlns:m="http://schemas.openxmlformats.org/officeDocument/2006/math">
                    <m:r>
                      <a:rPr lang="es-ES" b="0" i="1" smtClean="0">
                        <a:latin typeface="Cambria Math" panose="02040503050406030204" pitchFamily="18" charset="0"/>
                        <a:cs typeface="Adobe Arabic" panose="02040503050201020203" pitchFamily="18" charset="-78"/>
                      </a:rPr>
                      <m:t>𝑉</m:t>
                    </m:r>
                  </m:oMath>
                </a14:m>
                <a:r>
                  <a:rPr lang="es-ES">
                    <a:cs typeface="Adobe Arabic" panose="02040503050201020203" pitchFamily="18" charset="-78"/>
                  </a:rPr>
                  <a:t>, con </a:t>
                </a:r>
                <a14:m>
                  <m:oMath xmlns:m="http://schemas.openxmlformats.org/officeDocument/2006/math">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𝑉</m:t>
                        </m:r>
                      </m:e>
                      <m:sub>
                        <m:r>
                          <a:rPr lang="es-ES" b="0" i="1" smtClean="0">
                            <a:latin typeface="Cambria Math" panose="02040503050406030204" pitchFamily="18" charset="0"/>
                            <a:cs typeface="Adobe Arabic" panose="02040503050201020203" pitchFamily="18" charset="-78"/>
                          </a:rPr>
                          <m:t>𝑗</m:t>
                        </m:r>
                      </m:sub>
                    </m:sSub>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b="0" i="1" smtClean="0">
                            <a:latin typeface="Cambria Math" panose="02040503050406030204" pitchFamily="18" charset="0"/>
                            <a:cs typeface="Adobe Arabic" panose="02040503050201020203" pitchFamily="18" charset="-78"/>
                          </a:rPr>
                        </m:ctrlPr>
                      </m:dPr>
                      <m:e>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𝐶</m:t>
                            </m:r>
                          </m:e>
                          <m:sub>
                            <m:r>
                              <a:rPr lang="es-ES" b="0" i="1" smtClean="0">
                                <a:latin typeface="Cambria Math" panose="02040503050406030204" pitchFamily="18" charset="0"/>
                                <a:cs typeface="Adobe Arabic" panose="02040503050201020203" pitchFamily="18" charset="-78"/>
                              </a:rPr>
                              <m:t>𝑗</m:t>
                            </m:r>
                          </m:sub>
                        </m:sSub>
                      </m:e>
                    </m:d>
                  </m:oMath>
                </a14:m>
                <a:endParaRPr lang="es-ES" b="0">
                  <a:cs typeface="Adobe Arabic" panose="02040503050201020203" pitchFamily="18" charset="-78"/>
                </a:endParaRPr>
              </a:p>
              <a:p>
                <a:pPr marL="0" indent="0">
                  <a:buNone/>
                </a:pPr>
                <a:br>
                  <a:rPr lang="es-ES">
                    <a:cs typeface="Adobe Arabic" panose="02040503050201020203" pitchFamily="18" charset="-78"/>
                  </a:rPr>
                </a:b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cs typeface="Adobe Arabic" panose="02040503050201020203" pitchFamily="18" charset="-78"/>
                        </a:rPr>
                        <m:t>𝑉</m:t>
                      </m:r>
                      <m:r>
                        <a:rPr lang="es-ES" b="0" i="1" smtClean="0">
                          <a:latin typeface="Cambria Math" panose="02040503050406030204" pitchFamily="18" charset="0"/>
                          <a:cs typeface="Adobe Arabic" panose="02040503050201020203" pitchFamily="18" charset="-78"/>
                        </a:rPr>
                        <m:t>=</m:t>
                      </m:r>
                      <m:d>
                        <m:dPr>
                          <m:begChr m:val="{"/>
                          <m:endChr m:val="}"/>
                          <m:ctrlPr>
                            <a:rPr lang="es-ES" b="0" i="1" smtClean="0">
                              <a:latin typeface="Cambria Math" panose="02040503050406030204" pitchFamily="18" charset="0"/>
                              <a:cs typeface="Adobe Arabic" panose="02040503050201020203" pitchFamily="18" charset="-78"/>
                            </a:rPr>
                          </m:ctrlPr>
                        </m:dPr>
                        <m:e>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i="1">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𝑎</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𝑏</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𝑐</m:t>
                              </m:r>
                            </m:e>
                          </m:d>
                          <m:r>
                            <a:rPr lang="es-ES" i="1">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i="1">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𝑑</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𝑒</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𝑓</m:t>
                              </m:r>
                            </m:e>
                          </m:d>
                          <m:r>
                            <a:rPr lang="es-ES" i="1">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i="1">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𝑔</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h</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𝑖</m:t>
                              </m:r>
                            </m:e>
                          </m:d>
                          <m:r>
                            <a:rPr lang="es-ES" i="1">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i="1">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𝑗</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𝑘</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𝑙</m:t>
                              </m:r>
                            </m:e>
                          </m:d>
                        </m:e>
                      </m:d>
                    </m:oMath>
                  </m:oMathPara>
                </a14:m>
                <a:endParaRPr lang="es-ES" b="0">
                  <a:cs typeface="Adobe Arabic" panose="02040503050201020203" pitchFamily="18" charset="-78"/>
                </a:endParaRPr>
              </a:p>
              <a:p>
                <a:pPr marL="0" indent="0">
                  <a:buNone/>
                </a:pPr>
                <a:endParaRPr lang="es-ES" b="0">
                  <a:cs typeface="Adobe Arabic" panose="02040503050201020203" pitchFamily="18" charset="-78"/>
                </a:endParaRPr>
              </a:p>
              <a:p>
                <a:endParaRPr lang="es-ES">
                  <a:cs typeface="Adobe Arabic" panose="02040503050201020203" pitchFamily="18" charset="-78"/>
                </a:endParaRPr>
              </a:p>
              <a:p>
                <a:endParaRPr lang="es-ES">
                  <a:cs typeface="Adobe Arabic" panose="02040503050201020203" pitchFamily="18" charset="-78"/>
                </a:endParaRPr>
              </a:p>
            </p:txBody>
          </p:sp>
        </mc:Choice>
        <mc:Fallback xmlns="">
          <p:sp>
            <p:nvSpPr>
              <p:cNvPr id="6" name="Marcador de contenido 5">
                <a:extLst>
                  <a:ext uri="{FF2B5EF4-FFF2-40B4-BE49-F238E27FC236}">
                    <a16:creationId xmlns:a16="http://schemas.microsoft.com/office/drawing/2014/main" id="{FA831DB7-E5AB-41D9-A7CE-A8DCB00F9E69}"/>
                  </a:ext>
                </a:extLst>
              </p:cNvPr>
              <p:cNvSpPr>
                <a:spLocks noGrp="1" noRot="1" noChangeAspect="1" noMove="1" noResize="1" noEditPoints="1" noAdjustHandles="1" noChangeArrowheads="1" noChangeShapeType="1" noTextEdit="1"/>
              </p:cNvSpPr>
              <p:nvPr>
                <p:ph idx="1"/>
              </p:nvPr>
            </p:nvSpPr>
            <p:spPr>
              <a:xfrm>
                <a:off x="838200" y="1825625"/>
                <a:ext cx="9577388" cy="4075113"/>
              </a:xfrm>
              <a:blipFill>
                <a:blip r:embed="rId3"/>
                <a:stretch>
                  <a:fillRect l="-1146" t="-2093"/>
                </a:stretch>
              </a:blipFill>
            </p:spPr>
            <p:txBody>
              <a:bodyPr/>
              <a:lstStyle/>
              <a:p>
                <a:r>
                  <a:rPr lang="en-US">
                    <a:noFill/>
                  </a:rPr>
                  <a:t> </a:t>
                </a:r>
              </a:p>
            </p:txBody>
          </p:sp>
        </mc:Fallback>
      </mc:AlternateContent>
      <p:sp>
        <p:nvSpPr>
          <p:cNvPr id="8" name="Marcador de número de diapositiva 8">
            <a:extLst>
              <a:ext uri="{FF2B5EF4-FFF2-40B4-BE49-F238E27FC236}">
                <a16:creationId xmlns:a16="http://schemas.microsoft.com/office/drawing/2014/main" id="{4294E73A-FBC9-44CB-8D34-255533F8750C}"/>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8</a:t>
            </a:fld>
            <a:r>
              <a:rPr lang="es-ES" sz="1800"/>
              <a:t>/16</a:t>
            </a:r>
            <a:endParaRPr lang="es-ES"/>
          </a:p>
        </p:txBody>
      </p:sp>
    </p:spTree>
    <p:extLst>
      <p:ext uri="{BB962C8B-B14F-4D97-AF65-F5344CB8AC3E}">
        <p14:creationId xmlns:p14="http://schemas.microsoft.com/office/powerpoint/2010/main" val="2947859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838199" y="338913"/>
            <a:ext cx="9753601" cy="518337"/>
          </a:xfrm>
        </p:spPr>
        <p:txBody>
          <a:bodyPr>
            <a:normAutofit fontScale="90000"/>
          </a:bodyPr>
          <a:lstStyle/>
          <a:p>
            <a:r>
              <a:rPr lang="es-ES">
                <a:solidFill>
                  <a:srgbClr val="0070C0"/>
                </a:solidFill>
              </a:rPr>
              <a:t>Contraste Max-</a:t>
            </a:r>
            <a:r>
              <a:rPr lang="es-ES" err="1">
                <a:solidFill>
                  <a:srgbClr val="0070C0"/>
                </a:solidFill>
              </a:rPr>
              <a:t>of</a:t>
            </a:r>
            <a:r>
              <a:rPr lang="es-ES">
                <a:solidFill>
                  <a:srgbClr val="0070C0"/>
                </a:solidFill>
              </a:rPr>
              <a:t>-t. Procedimiento</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a:t>Generación de Números y Variables Aleatorias</a:t>
            </a:r>
            <a:endParaRPr lang="es-ES">
              <a:solidFill>
                <a:schemeClr val="bg2">
                  <a:lumMod val="50000"/>
                </a:schemeClr>
              </a:solidFill>
            </a:endParaRPr>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838199" y="984805"/>
                <a:ext cx="9577388" cy="4075113"/>
              </a:xfrm>
            </p:spPr>
            <p:txBody>
              <a:bodyPr>
                <a:normAutofit/>
              </a:bodyPr>
              <a:lstStyle/>
              <a:p>
                <a:r>
                  <a:rPr lang="es-ES">
                    <a:cs typeface="Adobe Arabic" panose="02040503050201020203" pitchFamily="18" charset="-78"/>
                  </a:rPr>
                  <a:t>Aplicar test de Kolmogorov-Smirnov sobre V, con hipótesis </a:t>
                </a:r>
              </a:p>
              <a:p>
                <a:pPr marL="0" indent="0">
                  <a:buNone/>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𝐹</m:t>
                          </m:r>
                        </m:e>
                        <m:sub>
                          <m:r>
                            <a:rPr lang="es-ES" b="0" i="1" smtClean="0">
                              <a:latin typeface="Cambria Math" panose="02040503050406030204" pitchFamily="18" charset="0"/>
                              <a:cs typeface="Adobe Arabic" panose="02040503050201020203" pitchFamily="18" charset="-78"/>
                            </a:rPr>
                            <m:t>0</m:t>
                          </m:r>
                        </m:sub>
                      </m:sSub>
                      <m:r>
                        <a:rPr lang="es-ES" b="0" i="1" smtClean="0">
                          <a:latin typeface="Cambria Math" panose="02040503050406030204" pitchFamily="18" charset="0"/>
                          <a:cs typeface="Adobe Arabic" panose="02040503050201020203" pitchFamily="18" charset="-78"/>
                        </a:rPr>
                        <m:t>=</m:t>
                      </m:r>
                      <m:sSup>
                        <m:sSupPr>
                          <m:ctrlPr>
                            <a:rPr lang="es-ES" b="0" i="1" smtClean="0">
                              <a:latin typeface="Cambria Math" panose="02040503050406030204" pitchFamily="18" charset="0"/>
                              <a:cs typeface="Adobe Arabic" panose="02040503050201020203" pitchFamily="18" charset="-78"/>
                            </a:rPr>
                          </m:ctrlPr>
                        </m:sSupPr>
                        <m:e>
                          <m:r>
                            <a:rPr lang="es-ES" b="0" i="1" smtClean="0">
                              <a:latin typeface="Cambria Math" panose="02040503050406030204" pitchFamily="18" charset="0"/>
                              <a:cs typeface="Adobe Arabic" panose="02040503050201020203" pitchFamily="18" charset="-78"/>
                            </a:rPr>
                            <m:t>𝑥</m:t>
                          </m:r>
                        </m:e>
                        <m:sup>
                          <m:r>
                            <a:rPr lang="es-ES" b="0" i="1" smtClean="0">
                              <a:latin typeface="Cambria Math" panose="02040503050406030204" pitchFamily="18" charset="0"/>
                              <a:cs typeface="Adobe Arabic" panose="02040503050201020203" pitchFamily="18" charset="-78"/>
                            </a:rPr>
                            <m:t>𝑡</m:t>
                          </m:r>
                        </m:sup>
                      </m:sSup>
                    </m:oMath>
                  </m:oMathPara>
                </a14:m>
                <a:endParaRPr lang="es-ES">
                  <a:cs typeface="Adobe Arabic" panose="02040503050201020203" pitchFamily="18" charset="-78"/>
                </a:endParaRPr>
              </a:p>
              <a:p>
                <a:pPr marL="0" indent="0">
                  <a:buNone/>
                </a:pPr>
                <a:r>
                  <a:rPr lang="es-ES">
                    <a:cs typeface="Adobe Arabic" panose="02040503050201020203" pitchFamily="18" charset="-78"/>
                  </a:rPr>
                  <a:t>MOTIVO:</a:t>
                </a:r>
              </a:p>
              <a:p>
                <a:pPr marL="0" indent="0">
                  <a:buNone/>
                </a:pPr>
                <a:r>
                  <a:rPr lang="es-ES">
                    <a:cs typeface="Adobe Arabic" panose="02040503050201020203" pitchFamily="18" charset="-78"/>
                  </a:rPr>
                  <a:t>Si </a:t>
                </a:r>
                <a14:m>
                  <m:oMath xmlns:m="http://schemas.openxmlformats.org/officeDocument/2006/math">
                    <m:r>
                      <a:rPr lang="es-ES" b="0" i="1" smtClean="0">
                        <a:latin typeface="Cambria Math" panose="02040503050406030204" pitchFamily="18" charset="0"/>
                        <a:cs typeface="Adobe Arabic" panose="02040503050201020203" pitchFamily="18" charset="-78"/>
                      </a:rPr>
                      <m:t>𝑈</m:t>
                    </m:r>
                  </m:oMath>
                </a14:m>
                <a:r>
                  <a:rPr lang="es-ES">
                    <a:cs typeface="Adobe Arabic" panose="02040503050201020203" pitchFamily="18" charset="-78"/>
                  </a:rPr>
                  <a:t> es una muestra uniforme, </a:t>
                </a:r>
                <a14:m>
                  <m:oMath xmlns:m="http://schemas.openxmlformats.org/officeDocument/2006/math">
                    <m:r>
                      <a:rPr lang="es-ES" b="0" i="1" smtClean="0">
                        <a:latin typeface="Cambria Math" panose="02040503050406030204" pitchFamily="18" charset="0"/>
                        <a:cs typeface="Adobe Arabic" panose="02040503050201020203" pitchFamily="18" charset="-78"/>
                      </a:rPr>
                      <m:t>𝐹</m:t>
                    </m:r>
                    <m:d>
                      <m:dPr>
                        <m:ctrlPr>
                          <a:rPr lang="es-ES" b="0" i="1" smtClean="0">
                            <a:latin typeface="Cambria Math" panose="02040503050406030204" pitchFamily="18" charset="0"/>
                            <a:cs typeface="Adobe Arabic" panose="02040503050201020203" pitchFamily="18" charset="-78"/>
                          </a:rPr>
                        </m:ctrlPr>
                      </m:dPr>
                      <m:e>
                        <m:r>
                          <m:rPr>
                            <m:sty m:val="p"/>
                          </m:rPr>
                          <a:rPr lang="es-ES" b="0" i="0" smtClean="0">
                            <a:latin typeface="Cambria Math" panose="02040503050406030204" pitchFamily="18" charset="0"/>
                            <a:cs typeface="Adobe Arabic" panose="02040503050201020203" pitchFamily="18" charset="-78"/>
                          </a:rPr>
                          <m:t>x</m:t>
                        </m:r>
                      </m:e>
                    </m:d>
                    <m:r>
                      <a:rPr lang="es-ES" b="0" i="0"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𝑃</m:t>
                    </m:r>
                    <m:d>
                      <m:dPr>
                        <m:ctrlPr>
                          <a:rPr lang="es-ES" b="0" i="1" smtClean="0">
                            <a:latin typeface="Cambria Math" panose="02040503050406030204" pitchFamily="18" charset="0"/>
                            <a:cs typeface="Adobe Arabic" panose="02040503050201020203" pitchFamily="18" charset="-78"/>
                          </a:rPr>
                        </m:ctrlPr>
                      </m:dPr>
                      <m:e>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𝑈</m:t>
                            </m:r>
                          </m:e>
                          <m:sub>
                            <m:r>
                              <a:rPr lang="es-ES" b="0" i="1" smtClean="0">
                                <a:latin typeface="Cambria Math" panose="02040503050406030204" pitchFamily="18" charset="0"/>
                                <a:cs typeface="Adobe Arabic" panose="02040503050201020203" pitchFamily="18" charset="-78"/>
                              </a:rPr>
                              <m:t>𝑖</m:t>
                            </m:r>
                          </m:sub>
                        </m:sSub>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e>
                    </m:d>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oMath>
                </a14:m>
                <a:r>
                  <a:rPr lang="es-ES">
                    <a:cs typeface="Adobe Arabic" panose="02040503050201020203" pitchFamily="18" charset="-78"/>
                  </a:rPr>
                  <a:t>, y en un </a:t>
                </a:r>
                <a:r>
                  <a:rPr lang="es-ES" i="1">
                    <a:cs typeface="Adobe Arabic" panose="02040503050201020203" pitchFamily="18" charset="-78"/>
                  </a:rPr>
                  <a:t>cluster</a:t>
                </a:r>
                <a:r>
                  <a:rPr lang="es-ES">
                    <a:cs typeface="Adobe Arabic" panose="02040503050201020203" pitchFamily="18" charset="-78"/>
                  </a:rPr>
                  <a:t> de </a:t>
                </a:r>
                <a14:m>
                  <m:oMath xmlns:m="http://schemas.openxmlformats.org/officeDocument/2006/math">
                    <m:r>
                      <a:rPr lang="es-ES" b="0" i="1" smtClean="0">
                        <a:latin typeface="Cambria Math" panose="02040503050406030204" pitchFamily="18" charset="0"/>
                        <a:cs typeface="Adobe Arabic" panose="02040503050201020203" pitchFamily="18" charset="-78"/>
                      </a:rPr>
                      <m:t>𝑡</m:t>
                    </m:r>
                  </m:oMath>
                </a14:m>
                <a:r>
                  <a:rPr lang="es-ES">
                    <a:cs typeface="Adobe Arabic" panose="02040503050201020203" pitchFamily="18" charset="-78"/>
                  </a:rPr>
                  <a:t> elementos: </a:t>
                </a:r>
              </a:p>
              <a:p>
                <a:pPr marL="0" indent="0">
                  <a:buNone/>
                </a:pPr>
                <a:endParaRPr lang="es-ES">
                  <a:cs typeface="Adobe Arabic" panose="02040503050201020203" pitchFamily="18" charset="-78"/>
                </a:endParaRPr>
              </a:p>
              <a:p>
                <a:pPr marL="0" indent="0">
                  <a:buNone/>
                </a:pPr>
                <a14:m>
                  <m:oMathPara xmlns:m="http://schemas.openxmlformats.org/officeDocument/2006/math">
                    <m:oMathParaPr>
                      <m:jc m:val="centerGroup"/>
                    </m:oMathParaPr>
                    <m:oMath xmlns:m="http://schemas.openxmlformats.org/officeDocument/2006/math">
                      <m:r>
                        <a:rPr lang="es-ES" i="1" dirty="0" smtClean="0">
                          <a:latin typeface="Cambria Math" panose="02040503050406030204" pitchFamily="18" charset="0"/>
                          <a:cs typeface="Adobe Arabic" panose="02040503050201020203" pitchFamily="18" charset="-78"/>
                        </a:rPr>
                        <m:t>𝑃</m:t>
                      </m:r>
                      <m:d>
                        <m:dPr>
                          <m:ctrlPr>
                            <a:rPr lang="es-ES" i="1" dirty="0" smtClean="0">
                              <a:latin typeface="Cambria Math" panose="02040503050406030204" pitchFamily="18" charset="0"/>
                              <a:cs typeface="Adobe Arabic" panose="02040503050201020203" pitchFamily="18" charset="-78"/>
                            </a:rPr>
                          </m:ctrlPr>
                        </m:dPr>
                        <m:e>
                          <m:r>
                            <a:rPr lang="es-ES" i="1" dirty="0" err="1" smtClean="0">
                              <a:latin typeface="Cambria Math" panose="02040503050406030204" pitchFamily="18" charset="0"/>
                              <a:cs typeface="Adobe Arabic" panose="02040503050201020203" pitchFamily="18" charset="-78"/>
                            </a:rPr>
                            <m:t>𝑚</m:t>
                          </m:r>
                          <m:r>
                            <a:rPr lang="es-ES" i="1" dirty="0" err="1" smtClean="0">
                              <a:latin typeface="Cambria Math" panose="02040503050406030204" pitchFamily="18" charset="0"/>
                              <a:cs typeface="Adobe Arabic" panose="02040503050201020203" pitchFamily="18" charset="-78"/>
                            </a:rPr>
                            <m:t>á</m:t>
                          </m:r>
                          <m:r>
                            <a:rPr lang="es-ES" i="1" dirty="0" err="1" smtClean="0">
                              <a:latin typeface="Cambria Math" panose="02040503050406030204" pitchFamily="18" charset="0"/>
                              <a:cs typeface="Adobe Arabic" panose="02040503050201020203" pitchFamily="18" charset="-78"/>
                            </a:rPr>
                            <m:t>𝑥</m:t>
                          </m:r>
                          <m:d>
                            <m:dPr>
                              <m:ctrlPr>
                                <a:rPr lang="es-ES" i="1" dirty="0" smtClean="0">
                                  <a:latin typeface="Cambria Math" panose="02040503050406030204" pitchFamily="18" charset="0"/>
                                  <a:cs typeface="Adobe Arabic" panose="02040503050201020203" pitchFamily="18" charset="-78"/>
                                </a:rPr>
                              </m:ctrlPr>
                            </m:dPr>
                            <m:e>
                              <m:sSub>
                                <m:sSubPr>
                                  <m:ctrlPr>
                                    <a:rPr lang="es-ES" i="1" dirty="0" err="1" smtClean="0">
                                      <a:latin typeface="Cambria Math" panose="02040503050406030204" pitchFamily="18" charset="0"/>
                                      <a:cs typeface="Adobe Arabic" panose="02040503050201020203" pitchFamily="18" charset="-78"/>
                                    </a:rPr>
                                  </m:ctrlPr>
                                </m:sSubPr>
                                <m:e>
                                  <m:r>
                                    <a:rPr lang="es-ES" i="1" dirty="0" err="1" smtClean="0">
                                      <a:latin typeface="Cambria Math" panose="02040503050406030204" pitchFamily="18" charset="0"/>
                                      <a:cs typeface="Adobe Arabic" panose="02040503050201020203" pitchFamily="18" charset="-78"/>
                                    </a:rPr>
                                    <m:t>𝐶</m:t>
                                  </m:r>
                                </m:e>
                                <m:sub>
                                  <m:r>
                                    <a:rPr lang="es-ES" i="1" dirty="0" err="1" smtClean="0">
                                      <a:latin typeface="Cambria Math" panose="02040503050406030204" pitchFamily="18" charset="0"/>
                                      <a:cs typeface="Adobe Arabic" panose="02040503050201020203" pitchFamily="18" charset="-78"/>
                                    </a:rPr>
                                    <m:t>𝑖</m:t>
                                  </m:r>
                                </m:sub>
                              </m:sSub>
                            </m:e>
                          </m:d>
                          <m:r>
                            <a:rPr lang="es-ES" b="0" i="1" dirty="0" smtClean="0">
                              <a:latin typeface="Cambria Math" panose="02040503050406030204" pitchFamily="18" charset="0"/>
                              <a:cs typeface="Adobe Arabic" panose="02040503050201020203" pitchFamily="18" charset="-78"/>
                            </a:rPr>
                            <m:t>≤</m:t>
                          </m:r>
                          <m:r>
                            <a:rPr lang="es-ES" b="0" i="1" dirty="0" smtClean="0">
                              <a:latin typeface="Cambria Math" panose="02040503050406030204" pitchFamily="18" charset="0"/>
                              <a:cs typeface="Adobe Arabic" panose="02040503050201020203" pitchFamily="18" charset="-78"/>
                            </a:rPr>
                            <m:t>𝑥</m:t>
                          </m:r>
                        </m:e>
                      </m:d>
                      <m:r>
                        <a:rPr lang="es-ES" b="0" i="1" dirty="0" smtClean="0">
                          <a:latin typeface="Cambria Math" panose="02040503050406030204" pitchFamily="18" charset="0"/>
                          <a:cs typeface="Adobe Arabic" panose="02040503050201020203" pitchFamily="18" charset="-78"/>
                        </a:rPr>
                        <m:t>=</m:t>
                      </m:r>
                    </m:oMath>
                    <m:oMath xmlns:m="http://schemas.openxmlformats.org/officeDocument/2006/math">
                      <m:r>
                        <a:rPr lang="es-ES" b="0" i="1" dirty="0" smtClean="0">
                          <a:latin typeface="Cambria Math" panose="02040503050406030204" pitchFamily="18" charset="0"/>
                          <a:cs typeface="Adobe Arabic" panose="02040503050201020203" pitchFamily="18" charset="-78"/>
                        </a:rPr>
                        <m:t>𝑃</m:t>
                      </m:r>
                      <m:d>
                        <m:dPr>
                          <m:ctrlPr>
                            <a:rPr lang="es-ES" b="0" i="1" dirty="0" smtClean="0">
                              <a:latin typeface="Cambria Math" panose="02040503050406030204" pitchFamily="18" charset="0"/>
                              <a:cs typeface="Adobe Arabic" panose="02040503050201020203" pitchFamily="18" charset="-78"/>
                            </a:rPr>
                          </m:ctrlPr>
                        </m:dPr>
                        <m:e>
                          <m:r>
                            <a:rPr lang="es-ES" b="0" i="1" dirty="0" smtClean="0">
                              <a:latin typeface="Cambria Math" panose="02040503050406030204" pitchFamily="18" charset="0"/>
                              <a:cs typeface="Adobe Arabic" panose="02040503050201020203" pitchFamily="18" charset="-78"/>
                            </a:rPr>
                            <m:t>𝑚</m:t>
                          </m:r>
                          <m:r>
                            <a:rPr lang="es-ES" b="0" i="1" dirty="0" smtClean="0">
                              <a:latin typeface="Cambria Math" panose="02040503050406030204" pitchFamily="18" charset="0"/>
                              <a:cs typeface="Adobe Arabic" panose="02040503050201020203" pitchFamily="18" charset="-78"/>
                            </a:rPr>
                            <m:t>á</m:t>
                          </m:r>
                          <m:r>
                            <a:rPr lang="es-ES" b="0" i="1" dirty="0" smtClean="0">
                              <a:latin typeface="Cambria Math" panose="02040503050406030204" pitchFamily="18" charset="0"/>
                              <a:cs typeface="Adobe Arabic" panose="02040503050201020203" pitchFamily="18" charset="-78"/>
                            </a:rPr>
                            <m:t>𝑥</m:t>
                          </m:r>
                          <m:d>
                            <m:dPr>
                              <m:ctrlPr>
                                <a:rPr lang="es-ES" b="0" i="1" dirty="0" smtClean="0">
                                  <a:latin typeface="Cambria Math" panose="02040503050406030204" pitchFamily="18" charset="0"/>
                                  <a:cs typeface="Adobe Arabic" panose="02040503050201020203" pitchFamily="18" charset="-78"/>
                                </a:rPr>
                              </m:ctrlPr>
                            </m:dPr>
                            <m:e>
                              <m:sSub>
                                <m:sSubPr>
                                  <m:ctrlPr>
                                    <a:rPr lang="es-ES" b="0" i="1" dirty="0" smtClean="0">
                                      <a:latin typeface="Cambria Math" panose="02040503050406030204" pitchFamily="18" charset="0"/>
                                      <a:cs typeface="Adobe Arabic" panose="02040503050201020203" pitchFamily="18" charset="-78"/>
                                    </a:rPr>
                                  </m:ctrlPr>
                                </m:sSubPr>
                                <m:e>
                                  <m:r>
                                    <a:rPr lang="es-ES" b="0" i="1" dirty="0" smtClean="0">
                                      <a:latin typeface="Cambria Math" panose="02040503050406030204" pitchFamily="18" charset="0"/>
                                      <a:cs typeface="Adobe Arabic" panose="02040503050201020203" pitchFamily="18" charset="-78"/>
                                    </a:rPr>
                                    <m:t>𝑈</m:t>
                                  </m:r>
                                </m:e>
                                <m:sub>
                                  <m:r>
                                    <a:rPr lang="es-ES" b="0" i="1" dirty="0" smtClean="0">
                                      <a:latin typeface="Cambria Math" panose="02040503050406030204" pitchFamily="18" charset="0"/>
                                      <a:cs typeface="Adobe Arabic" panose="02040503050201020203" pitchFamily="18" charset="-78"/>
                                    </a:rPr>
                                    <m:t>0</m:t>
                                  </m:r>
                                </m:sub>
                              </m:sSub>
                              <m:r>
                                <a:rPr lang="es-ES" b="0" i="1" dirty="0" smtClean="0">
                                  <a:latin typeface="Cambria Math" panose="02040503050406030204" pitchFamily="18" charset="0"/>
                                  <a:cs typeface="Adobe Arabic" panose="02040503050201020203" pitchFamily="18" charset="-78"/>
                                </a:rPr>
                                <m:t>,…,</m:t>
                              </m:r>
                              <m:sSub>
                                <m:sSubPr>
                                  <m:ctrlPr>
                                    <a:rPr lang="es-ES" b="0" i="1" dirty="0" smtClean="0">
                                      <a:latin typeface="Cambria Math" panose="02040503050406030204" pitchFamily="18" charset="0"/>
                                      <a:cs typeface="Adobe Arabic" panose="02040503050201020203" pitchFamily="18" charset="-78"/>
                                    </a:rPr>
                                  </m:ctrlPr>
                                </m:sSubPr>
                                <m:e>
                                  <m:r>
                                    <a:rPr lang="es-ES" b="0" i="1" dirty="0" smtClean="0">
                                      <a:latin typeface="Cambria Math" panose="02040503050406030204" pitchFamily="18" charset="0"/>
                                      <a:cs typeface="Adobe Arabic" panose="02040503050201020203" pitchFamily="18" charset="-78"/>
                                    </a:rPr>
                                    <m:t>𝑈</m:t>
                                  </m:r>
                                </m:e>
                                <m:sub>
                                  <m:r>
                                    <a:rPr lang="es-ES" b="0" i="1" dirty="0" smtClean="0">
                                      <a:latin typeface="Cambria Math" panose="02040503050406030204" pitchFamily="18" charset="0"/>
                                      <a:cs typeface="Adobe Arabic" panose="02040503050201020203" pitchFamily="18" charset="-78"/>
                                    </a:rPr>
                                    <m:t>𝑡</m:t>
                                  </m:r>
                                </m:sub>
                              </m:sSub>
                            </m:e>
                          </m:d>
                          <m:r>
                            <a:rPr lang="es-ES" b="0" i="1" dirty="0" smtClean="0">
                              <a:latin typeface="Cambria Math" panose="02040503050406030204" pitchFamily="18" charset="0"/>
                              <a:cs typeface="Adobe Arabic" panose="02040503050201020203" pitchFamily="18" charset="-78"/>
                            </a:rPr>
                            <m:t>≤</m:t>
                          </m:r>
                          <m:r>
                            <a:rPr lang="es-ES" b="0" i="1" dirty="0" smtClean="0">
                              <a:latin typeface="Cambria Math" panose="02040503050406030204" pitchFamily="18" charset="0"/>
                              <a:cs typeface="Adobe Arabic" panose="02040503050201020203" pitchFamily="18" charset="-78"/>
                            </a:rPr>
                            <m:t>𝑥</m:t>
                          </m:r>
                        </m:e>
                      </m:d>
                      <m:r>
                        <a:rPr lang="es-ES" b="0" i="1" dirty="0" smtClean="0">
                          <a:latin typeface="Cambria Math" panose="02040503050406030204" pitchFamily="18" charset="0"/>
                          <a:cs typeface="Adobe Arabic" panose="02040503050201020203" pitchFamily="18" charset="-78"/>
                        </a:rPr>
                        <m:t>=</m:t>
                      </m:r>
                    </m:oMath>
                    <m:oMath xmlns:m="http://schemas.openxmlformats.org/officeDocument/2006/math">
                      <m:r>
                        <a:rPr lang="es-ES" b="0" i="1" smtClean="0">
                          <a:latin typeface="Cambria Math" panose="02040503050406030204" pitchFamily="18" charset="0"/>
                          <a:cs typeface="Adobe Arabic" panose="02040503050201020203" pitchFamily="18" charset="-78"/>
                        </a:rPr>
                        <m:t>𝑃</m:t>
                      </m:r>
                      <m:d>
                        <m:dPr>
                          <m:ctrlPr>
                            <a:rPr lang="es-ES" b="0" i="1" smtClean="0">
                              <a:latin typeface="Cambria Math" panose="02040503050406030204" pitchFamily="18" charset="0"/>
                              <a:cs typeface="Adobe Arabic" panose="02040503050201020203" pitchFamily="18" charset="-78"/>
                            </a:rPr>
                          </m:ctrlPr>
                        </m:dPr>
                        <m:e>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𝑈</m:t>
                              </m:r>
                            </m:e>
                            <m:sub>
                              <m:r>
                                <a:rPr lang="es-ES" b="0" i="1" smtClean="0">
                                  <a:latin typeface="Cambria Math" panose="02040503050406030204" pitchFamily="18" charset="0"/>
                                  <a:cs typeface="Adobe Arabic" panose="02040503050201020203" pitchFamily="18" charset="-78"/>
                                </a:rPr>
                                <m:t>0</m:t>
                              </m:r>
                            </m:sub>
                          </m:sSub>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e>
                      </m:d>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𝑃</m:t>
                      </m:r>
                      <m:d>
                        <m:dPr>
                          <m:ctrlPr>
                            <a:rPr lang="es-ES" b="0" i="1" smtClean="0">
                              <a:latin typeface="Cambria Math" panose="02040503050406030204" pitchFamily="18" charset="0"/>
                              <a:cs typeface="Adobe Arabic" panose="02040503050201020203" pitchFamily="18" charset="-78"/>
                            </a:rPr>
                          </m:ctrlPr>
                        </m:dPr>
                        <m:e>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𝑈</m:t>
                              </m:r>
                            </m:e>
                            <m:sub>
                              <m:r>
                                <a:rPr lang="es-ES" b="0" i="1" smtClean="0">
                                  <a:latin typeface="Cambria Math" panose="02040503050406030204" pitchFamily="18" charset="0"/>
                                  <a:cs typeface="Adobe Arabic" panose="02040503050201020203" pitchFamily="18" charset="-78"/>
                                </a:rPr>
                                <m:t>𝑡</m:t>
                              </m:r>
                            </m:sub>
                          </m:sSub>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e>
                      </m:d>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r>
                        <a:rPr lang="es-ES" b="0" i="1" smtClean="0">
                          <a:latin typeface="Cambria Math" panose="02040503050406030204" pitchFamily="18" charset="0"/>
                          <a:cs typeface="Adobe Arabic" panose="02040503050201020203" pitchFamily="18" charset="-78"/>
                        </a:rPr>
                        <m:t>=</m:t>
                      </m:r>
                      <m:sSup>
                        <m:sSupPr>
                          <m:ctrlPr>
                            <a:rPr lang="es-ES" b="0" i="1" smtClean="0">
                              <a:solidFill>
                                <a:schemeClr val="accent1"/>
                              </a:solidFill>
                              <a:latin typeface="Cambria Math" panose="02040503050406030204" pitchFamily="18" charset="0"/>
                              <a:cs typeface="Adobe Arabic" panose="02040503050201020203" pitchFamily="18" charset="-78"/>
                            </a:rPr>
                          </m:ctrlPr>
                        </m:sSupPr>
                        <m:e>
                          <m:r>
                            <a:rPr lang="es-ES" b="0" i="1" smtClean="0">
                              <a:solidFill>
                                <a:schemeClr val="accent1"/>
                              </a:solidFill>
                              <a:latin typeface="Cambria Math" panose="02040503050406030204" pitchFamily="18" charset="0"/>
                              <a:cs typeface="Adobe Arabic" panose="02040503050201020203" pitchFamily="18" charset="-78"/>
                            </a:rPr>
                            <m:t>𝑥</m:t>
                          </m:r>
                        </m:e>
                        <m:sup>
                          <m:r>
                            <a:rPr lang="es-ES" b="0" i="1" smtClean="0">
                              <a:solidFill>
                                <a:schemeClr val="accent1"/>
                              </a:solidFill>
                              <a:latin typeface="Cambria Math" panose="02040503050406030204" pitchFamily="18" charset="0"/>
                              <a:cs typeface="Adobe Arabic" panose="02040503050201020203" pitchFamily="18" charset="-78"/>
                            </a:rPr>
                            <m:t>𝑡</m:t>
                          </m:r>
                        </m:sup>
                      </m:sSup>
                    </m:oMath>
                  </m:oMathPara>
                </a14:m>
                <a:endParaRPr lang="es-ES">
                  <a:cs typeface="Adobe Arabic" panose="02040503050201020203" pitchFamily="18" charset="-78"/>
                </a:endParaRPr>
              </a:p>
              <a:p>
                <a:endParaRPr lang="es-ES">
                  <a:cs typeface="Adobe Arabic" panose="02040503050201020203" pitchFamily="18" charset="-78"/>
                </a:endParaRPr>
              </a:p>
            </p:txBody>
          </p:sp>
        </mc:Choice>
        <mc:Fallback xmlns="">
          <p:sp>
            <p:nvSpPr>
              <p:cNvPr id="6" name="Marcador de contenido 5">
                <a:extLst>
                  <a:ext uri="{FF2B5EF4-FFF2-40B4-BE49-F238E27FC236}">
                    <a16:creationId xmlns:a16="http://schemas.microsoft.com/office/drawing/2014/main" id="{FA831DB7-E5AB-41D9-A7CE-A8DCB00F9E69}"/>
                  </a:ext>
                </a:extLst>
              </p:cNvPr>
              <p:cNvSpPr>
                <a:spLocks noGrp="1" noRot="1" noChangeAspect="1" noMove="1" noResize="1" noEditPoints="1" noAdjustHandles="1" noChangeArrowheads="1" noChangeShapeType="1" noTextEdit="1"/>
              </p:cNvSpPr>
              <p:nvPr>
                <p:ph idx="1"/>
              </p:nvPr>
            </p:nvSpPr>
            <p:spPr>
              <a:xfrm>
                <a:off x="838199" y="984805"/>
                <a:ext cx="9577388" cy="4075113"/>
              </a:xfrm>
              <a:blipFill>
                <a:blip r:embed="rId3"/>
                <a:stretch>
                  <a:fillRect l="-1272" t="-2545"/>
                </a:stretch>
              </a:blipFill>
            </p:spPr>
            <p:txBody>
              <a:bodyPr/>
              <a:lstStyle/>
              <a:p>
                <a:r>
                  <a:rPr lang="en-US">
                    <a:noFill/>
                  </a:rPr>
                  <a:t> </a:t>
                </a:r>
              </a:p>
            </p:txBody>
          </p:sp>
        </mc:Fallback>
      </mc:AlternateContent>
      <p:sp>
        <p:nvSpPr>
          <p:cNvPr id="8" name="Marcador de número de diapositiva 8">
            <a:extLst>
              <a:ext uri="{FF2B5EF4-FFF2-40B4-BE49-F238E27FC236}">
                <a16:creationId xmlns:a16="http://schemas.microsoft.com/office/drawing/2014/main" id="{4294E73A-FBC9-44CB-8D34-255533F8750C}"/>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9</a:t>
            </a:fld>
            <a:r>
              <a:rPr lang="es-ES" sz="1800"/>
              <a:t>/16</a:t>
            </a:r>
            <a:endParaRPr lang="es-ES"/>
          </a:p>
        </p:txBody>
      </p:sp>
    </p:spTree>
    <p:extLst>
      <p:ext uri="{BB962C8B-B14F-4D97-AF65-F5344CB8AC3E}">
        <p14:creationId xmlns:p14="http://schemas.microsoft.com/office/powerpoint/2010/main" val="22568964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14</Slides>
  <Notes>7</Notes>
  <HiddenSlides>0</HiddenSlide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Tema de Office</vt:lpstr>
      <vt:lpstr>   Métodos de Simulación Ejercicio Práctico Nº1  Generación de Números y Variables Aleatorias </vt:lpstr>
      <vt:lpstr>Repaso</vt:lpstr>
      <vt:lpstr>Repaso. Función de Distribución Acumulada (CDF)</vt:lpstr>
      <vt:lpstr>Repaso. Test de Kolmogorov-Smirnov</vt:lpstr>
      <vt:lpstr>Contraste Collision</vt:lpstr>
      <vt:lpstr>Contraste Collision. Procedimiento</vt:lpstr>
      <vt:lpstr>Contraste Max-of-t</vt:lpstr>
      <vt:lpstr>Contraste Max-of-t. Procedimiento</vt:lpstr>
      <vt:lpstr>Contraste Max-of-t. Procedimiento</vt:lpstr>
      <vt:lpstr>Contraste Max-of-t. Visualización con Datos Aleatorios Reales (Cuánticos)</vt:lpstr>
      <vt:lpstr>Contraste Birthday Spacings</vt:lpstr>
      <vt:lpstr>Contraste Birthday Spacings </vt:lpstr>
      <vt:lpstr>Contraste Birthday Spacings </vt:lpstr>
      <vt:lpstr>Batería de tests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Grado en Ingeniería Informática TRABAJO FIN DE GRADO  Definición y diseño del sistema de gestión del catálogo del Museo de la EPS </dc:title>
  <dc:creator>Joaquín Jiménez López de Castro</dc:creator>
  <cp:revision>244</cp:revision>
  <dcterms:created xsi:type="dcterms:W3CDTF">2021-06-02T14:24:16Z</dcterms:created>
  <dcterms:modified xsi:type="dcterms:W3CDTF">2021-10-05T12:35:58Z</dcterms:modified>
</cp:coreProperties>
</file>