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307" r:id="rId3"/>
    <p:sldId id="308" r:id="rId4"/>
    <p:sldId id="312" r:id="rId5"/>
    <p:sldId id="314" r:id="rId6"/>
    <p:sldId id="310" r:id="rId7"/>
    <p:sldId id="313" r:id="rId8"/>
    <p:sldId id="316" r:id="rId9"/>
    <p:sldId id="320" r:id="rId10"/>
    <p:sldId id="327" r:id="rId11"/>
    <p:sldId id="329" r:id="rId12"/>
    <p:sldId id="330" r:id="rId13"/>
    <p:sldId id="317" r:id="rId14"/>
    <p:sldId id="318" r:id="rId15"/>
    <p:sldId id="324" r:id="rId16"/>
    <p:sldId id="325" r:id="rId17"/>
    <p:sldId id="321" r:id="rId18"/>
    <p:sldId id="322" r:id="rId19"/>
    <p:sldId id="323" r:id="rId20"/>
    <p:sldId id="319" r:id="rId21"/>
    <p:sldId id="326" r:id="rId22"/>
    <p:sldId id="328" r:id="rId23"/>
    <p:sldId id="309" r:id="rId24"/>
    <p:sldId id="331"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307"/>
            <p14:sldId id="308"/>
            <p14:sldId id="312"/>
            <p14:sldId id="314"/>
          </p14:sldIdLst>
        </p14:section>
        <p14:section name="Desarrollo" id="{96681C79-4D68-446D-981C-2F8B0890557E}">
          <p14:sldIdLst>
            <p14:sldId id="310"/>
            <p14:sldId id="313"/>
            <p14:sldId id="316"/>
            <p14:sldId id="320"/>
            <p14:sldId id="327"/>
            <p14:sldId id="329"/>
            <p14:sldId id="330"/>
          </p14:sldIdLst>
        </p14:section>
        <p14:section name="Resultados" id="{97360701-545D-4012-AA53-474F3D1516F1}">
          <p14:sldIdLst>
            <p14:sldId id="317"/>
          </p14:sldIdLst>
        </p14:section>
        <p14:section name="Conclusiones" id="{ADFB06B1-8CC5-4F31-BE58-7841DDD561E2}">
          <p14:sldIdLst>
            <p14:sldId id="318"/>
            <p14:sldId id="324"/>
            <p14:sldId id="325"/>
            <p14:sldId id="321"/>
            <p14:sldId id="322"/>
            <p14:sldId id="323"/>
            <p14:sldId id="319"/>
            <p14:sldId id="326"/>
            <p14:sldId id="328"/>
            <p14:sldId id="309"/>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B549"/>
    <a:srgbClr val="FF9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96693-56F7-3D6D-107D-718822EAE483}" v="95" dt="2021-12-08T10:13:03.154"/>
    <p1510:client id="{2A1CECEE-01FD-0270-2170-F4C608FE84D7}" v="1676" dt="2021-12-08T11:17:23.437"/>
    <p1510:client id="{8448D1A4-D48B-4AC3-AF00-D507280D9850}" v="3825" dt="2021-12-08T11:54:41.009"/>
    <p1510:client id="{B334B8E9-F110-483D-9DE5-36633F237338}" v="3234" dt="2021-12-08T12:06:40.322"/>
    <p1510:client id="{CC6A98E7-4F3C-35D7-BD5B-66CB852DF6F9}" v="284" dt="2021-12-08T12:05:51.27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SANCHEZ DE CASTRO FERNANDEZ" userId="S::alejandro.sanchezdecastro.fernandez@alumnos.upm.es::8fe26e17-2913-43db-b8f8-2f96363478cb" providerId="AD" clId="Web-{2A1CECEE-01FD-0270-2170-F4C608FE84D7}"/>
    <pc:docChg chg="addSld modSld sldOrd modSection">
      <pc:chgData name="ALEJANDRO SANCHEZ DE CASTRO FERNANDEZ" userId="S::alejandro.sanchezdecastro.fernandez@alumnos.upm.es::8fe26e17-2913-43db-b8f8-2f96363478cb" providerId="AD" clId="Web-{2A1CECEE-01FD-0270-2170-F4C608FE84D7}" dt="2021-12-08T11:17:23.437" v="1583" actId="1076"/>
      <pc:docMkLst>
        <pc:docMk/>
      </pc:docMkLst>
      <pc:sldChg chg="modSp">
        <pc:chgData name="ALEJANDRO SANCHEZ DE CASTRO FERNANDEZ" userId="S::alejandro.sanchezdecastro.fernandez@alumnos.upm.es::8fe26e17-2913-43db-b8f8-2f96363478cb" providerId="AD" clId="Web-{2A1CECEE-01FD-0270-2170-F4C608FE84D7}" dt="2021-12-08T10:09:08.272" v="14" actId="20577"/>
        <pc:sldMkLst>
          <pc:docMk/>
          <pc:sldMk cId="255014159" sldId="256"/>
        </pc:sldMkLst>
        <pc:spChg chg="mod">
          <ac:chgData name="ALEJANDRO SANCHEZ DE CASTRO FERNANDEZ" userId="S::alejandro.sanchezdecastro.fernandez@alumnos.upm.es::8fe26e17-2913-43db-b8f8-2f96363478cb" providerId="AD" clId="Web-{2A1CECEE-01FD-0270-2170-F4C608FE84D7}" dt="2021-12-08T10:09:08.272" v="14" actId="20577"/>
          <ac:spMkLst>
            <pc:docMk/>
            <pc:sldMk cId="255014159" sldId="256"/>
            <ac:spMk id="3" creationId="{E1C79218-6B88-463D-BEB7-7D2E8C5F2A49}"/>
          </ac:spMkLst>
        </pc:spChg>
      </pc:sldChg>
      <pc:sldChg chg="addSp delSp modSp">
        <pc:chgData name="ALEJANDRO SANCHEZ DE CASTRO FERNANDEZ" userId="S::alejandro.sanchezdecastro.fernandez@alumnos.upm.es::8fe26e17-2913-43db-b8f8-2f96363478cb" providerId="AD" clId="Web-{2A1CECEE-01FD-0270-2170-F4C608FE84D7}" dt="2021-12-08T11:17:23.437" v="1583" actId="1076"/>
        <pc:sldMkLst>
          <pc:docMk/>
          <pc:sldMk cId="2490033921" sldId="309"/>
        </pc:sldMkLst>
        <pc:spChg chg="add mod">
          <ac:chgData name="ALEJANDRO SANCHEZ DE CASTRO FERNANDEZ" userId="S::alejandro.sanchezdecastro.fernandez@alumnos.upm.es::8fe26e17-2913-43db-b8f8-2f96363478cb" providerId="AD" clId="Web-{2A1CECEE-01FD-0270-2170-F4C608FE84D7}" dt="2021-12-08T11:17:23.437" v="1583" actId="1076"/>
          <ac:spMkLst>
            <pc:docMk/>
            <pc:sldMk cId="2490033921" sldId="309"/>
            <ac:spMk id="4" creationId="{DF1D8044-01DE-451F-8B0D-EEF5F4ED4DEA}"/>
          </ac:spMkLst>
        </pc:spChg>
        <pc:spChg chg="del mod">
          <ac:chgData name="ALEJANDRO SANCHEZ DE CASTRO FERNANDEZ" userId="S::alejandro.sanchezdecastro.fernandez@alumnos.upm.es::8fe26e17-2913-43db-b8f8-2f96363478cb" providerId="AD" clId="Web-{2A1CECEE-01FD-0270-2170-F4C608FE84D7}" dt="2021-12-08T11:14:18.511" v="1267"/>
          <ac:spMkLst>
            <pc:docMk/>
            <pc:sldMk cId="2490033921" sldId="309"/>
            <ac:spMk id="6" creationId="{FA831DB7-E5AB-41D9-A7CE-A8DCB00F9E69}"/>
          </ac:spMkLst>
        </pc:spChg>
      </pc:sldChg>
      <pc:sldChg chg="modSp">
        <pc:chgData name="ALEJANDRO SANCHEZ DE CASTRO FERNANDEZ" userId="S::alejandro.sanchezdecastro.fernandez@alumnos.upm.es::8fe26e17-2913-43db-b8f8-2f96363478cb" providerId="AD" clId="Web-{2A1CECEE-01FD-0270-2170-F4C608FE84D7}" dt="2021-12-08T10:21:15.776" v="605" actId="20577"/>
        <pc:sldMkLst>
          <pc:docMk/>
          <pc:sldMk cId="3313894532" sldId="312"/>
        </pc:sldMkLst>
        <pc:spChg chg="mod">
          <ac:chgData name="ALEJANDRO SANCHEZ DE CASTRO FERNANDEZ" userId="S::alejandro.sanchezdecastro.fernandez@alumnos.upm.es::8fe26e17-2913-43db-b8f8-2f96363478cb" providerId="AD" clId="Web-{2A1CECEE-01FD-0270-2170-F4C608FE84D7}" dt="2021-12-08T10:21:15.776" v="605" actId="20577"/>
          <ac:spMkLst>
            <pc:docMk/>
            <pc:sldMk cId="3313894532" sldId="312"/>
            <ac:spMk id="5" creationId="{410BEF9B-FD0B-4D5E-A05D-7B95BD33975B}"/>
          </ac:spMkLst>
        </pc:spChg>
      </pc:sldChg>
      <pc:sldChg chg="modSp add replId">
        <pc:chgData name="ALEJANDRO SANCHEZ DE CASTRO FERNANDEZ" userId="S::alejandro.sanchezdecastro.fernandez@alumnos.upm.es::8fe26e17-2913-43db-b8f8-2f96363478cb" providerId="AD" clId="Web-{2A1CECEE-01FD-0270-2170-F4C608FE84D7}" dt="2021-12-08T10:20:18.666" v="597" actId="20577"/>
        <pc:sldMkLst>
          <pc:docMk/>
          <pc:sldMk cId="3920162046" sldId="314"/>
        </pc:sldMkLst>
        <pc:spChg chg="mod">
          <ac:chgData name="ALEJANDRO SANCHEZ DE CASTRO FERNANDEZ" userId="S::alejandro.sanchezdecastro.fernandez@alumnos.upm.es::8fe26e17-2913-43db-b8f8-2f96363478cb" providerId="AD" clId="Web-{2A1CECEE-01FD-0270-2170-F4C608FE84D7}" dt="2021-12-08T10:20:18.666" v="597" actId="20577"/>
          <ac:spMkLst>
            <pc:docMk/>
            <pc:sldMk cId="3920162046" sldId="314"/>
            <ac:spMk id="5" creationId="{410BEF9B-FD0B-4D5E-A05D-7B95BD33975B}"/>
          </ac:spMkLst>
        </pc:spChg>
      </pc:sldChg>
      <pc:sldChg chg="modSp add ord replId">
        <pc:chgData name="ALEJANDRO SANCHEZ DE CASTRO FERNANDEZ" userId="S::alejandro.sanchezdecastro.fernandez@alumnos.upm.es::8fe26e17-2913-43db-b8f8-2f96363478cb" providerId="AD" clId="Web-{2A1CECEE-01FD-0270-2170-F4C608FE84D7}" dt="2021-12-08T10:30:16.009" v="613" actId="20577"/>
        <pc:sldMkLst>
          <pc:docMk/>
          <pc:sldMk cId="3480297711" sldId="317"/>
        </pc:sldMkLst>
        <pc:spChg chg="mod">
          <ac:chgData name="ALEJANDRO SANCHEZ DE CASTRO FERNANDEZ" userId="S::alejandro.sanchezdecastro.fernandez@alumnos.upm.es::8fe26e17-2913-43db-b8f8-2f96363478cb" providerId="AD" clId="Web-{2A1CECEE-01FD-0270-2170-F4C608FE84D7}" dt="2021-12-08T10:30:16.009" v="613" actId="20577"/>
          <ac:spMkLst>
            <pc:docMk/>
            <pc:sldMk cId="3480297711" sldId="317"/>
            <ac:spMk id="2" creationId="{EA518FEC-CFFC-4EA8-8C05-0E08F8B39945}"/>
          </ac:spMkLst>
        </pc:spChg>
      </pc:sldChg>
      <pc:sldChg chg="modSp">
        <pc:chgData name="ALEJANDRO SANCHEZ DE CASTRO FERNANDEZ" userId="S::alejandro.sanchezdecastro.fernandez@alumnos.upm.es::8fe26e17-2913-43db-b8f8-2f96363478cb" providerId="AD" clId="Web-{2A1CECEE-01FD-0270-2170-F4C608FE84D7}" dt="2021-12-08T10:51:23.868" v="813"/>
        <pc:sldMkLst>
          <pc:docMk/>
          <pc:sldMk cId="1629378819" sldId="318"/>
        </pc:sldMkLst>
        <pc:spChg chg="mod">
          <ac:chgData name="ALEJANDRO SANCHEZ DE CASTRO FERNANDEZ" userId="S::alejandro.sanchezdecastro.fernandez@alumnos.upm.es::8fe26e17-2913-43db-b8f8-2f96363478cb" providerId="AD" clId="Web-{2A1CECEE-01FD-0270-2170-F4C608FE84D7}" dt="2021-12-08T10:30:52.432" v="619" actId="20577"/>
          <ac:spMkLst>
            <pc:docMk/>
            <pc:sldMk cId="1629378819" sldId="318"/>
            <ac:spMk id="2" creationId="{9AE3B19C-5EFA-4864-BCDE-9F4759131C26}"/>
          </ac:spMkLst>
        </pc:spChg>
        <pc:graphicFrameChg chg="mod modGraphic">
          <ac:chgData name="ALEJANDRO SANCHEZ DE CASTRO FERNANDEZ" userId="S::alejandro.sanchezdecastro.fernandez@alumnos.upm.es::8fe26e17-2913-43db-b8f8-2f96363478cb" providerId="AD" clId="Web-{2A1CECEE-01FD-0270-2170-F4C608FE84D7}" dt="2021-12-08T10:51:23.868" v="813"/>
          <ac:graphicFrameMkLst>
            <pc:docMk/>
            <pc:sldMk cId="1629378819" sldId="318"/>
            <ac:graphicFrameMk id="3" creationId="{F47CF5B8-0EFF-4E9B-8596-F60AF689F260}"/>
          </ac:graphicFrameMkLst>
        </pc:graphicFrameChg>
      </pc:sldChg>
      <pc:sldChg chg="addSp delSp modSp add replId">
        <pc:chgData name="ALEJANDRO SANCHEZ DE CASTRO FERNANDEZ" userId="S::alejandro.sanchezdecastro.fernandez@alumnos.upm.es::8fe26e17-2913-43db-b8f8-2f96363478cb" providerId="AD" clId="Web-{2A1CECEE-01FD-0270-2170-F4C608FE84D7}" dt="2021-12-08T11:10:24.974" v="1222" actId="1076"/>
        <pc:sldMkLst>
          <pc:docMk/>
          <pc:sldMk cId="1634093842" sldId="319"/>
        </pc:sldMkLst>
        <pc:spChg chg="mod">
          <ac:chgData name="ALEJANDRO SANCHEZ DE CASTRO FERNANDEZ" userId="S::alejandro.sanchezdecastro.fernandez@alumnos.upm.es::8fe26e17-2913-43db-b8f8-2f96363478cb" providerId="AD" clId="Web-{2A1CECEE-01FD-0270-2170-F4C608FE84D7}" dt="2021-12-08T11:07:47.407" v="1194" actId="20577"/>
          <ac:spMkLst>
            <pc:docMk/>
            <pc:sldMk cId="1634093842" sldId="319"/>
            <ac:spMk id="2" creationId="{9AE3B19C-5EFA-4864-BCDE-9F4759131C26}"/>
          </ac:spMkLst>
        </pc:spChg>
        <pc:spChg chg="add del mod">
          <ac:chgData name="ALEJANDRO SANCHEZ DE CASTRO FERNANDEZ" userId="S::alejandro.sanchezdecastro.fernandez@alumnos.upm.es::8fe26e17-2913-43db-b8f8-2f96363478cb" providerId="AD" clId="Web-{2A1CECEE-01FD-0270-2170-F4C608FE84D7}" dt="2021-12-08T11:03:35.323" v="1148"/>
          <ac:spMkLst>
            <pc:docMk/>
            <pc:sldMk cId="1634093842" sldId="319"/>
            <ac:spMk id="4" creationId="{25347C35-F427-4B83-84BD-7EEBF35E0094}"/>
          </ac:spMkLst>
        </pc:spChg>
        <pc:spChg chg="del">
          <ac:chgData name="ALEJANDRO SANCHEZ DE CASTRO FERNANDEZ" userId="S::alejandro.sanchezdecastro.fernandez@alumnos.upm.es::8fe26e17-2913-43db-b8f8-2f96363478cb" providerId="AD" clId="Web-{2A1CECEE-01FD-0270-2170-F4C608FE84D7}" dt="2021-12-08T10:32:49.778" v="621"/>
          <ac:spMkLst>
            <pc:docMk/>
            <pc:sldMk cId="1634093842" sldId="319"/>
            <ac:spMk id="5" creationId="{410BEF9B-FD0B-4D5E-A05D-7B95BD33975B}"/>
          </ac:spMkLst>
        </pc:spChg>
        <pc:picChg chg="add del mod">
          <ac:chgData name="ALEJANDRO SANCHEZ DE CASTRO FERNANDEZ" userId="S::alejandro.sanchezdecastro.fernandez@alumnos.upm.es::8fe26e17-2913-43db-b8f8-2f96363478cb" providerId="AD" clId="Web-{2A1CECEE-01FD-0270-2170-F4C608FE84D7}" dt="2021-12-08T11:07:16.485" v="1179"/>
          <ac:picMkLst>
            <pc:docMk/>
            <pc:sldMk cId="1634093842" sldId="319"/>
            <ac:picMk id="6" creationId="{93FFDA95-83B7-454B-BF06-3A26DAAC4A85}"/>
          </ac:picMkLst>
        </pc:picChg>
        <pc:picChg chg="add del mod">
          <ac:chgData name="ALEJANDRO SANCHEZ DE CASTRO FERNANDEZ" userId="S::alejandro.sanchezdecastro.fernandez@alumnos.upm.es::8fe26e17-2913-43db-b8f8-2f96363478cb" providerId="AD" clId="Web-{2A1CECEE-01FD-0270-2170-F4C608FE84D7}" dt="2021-12-08T11:07:23.204" v="1182"/>
          <ac:picMkLst>
            <pc:docMk/>
            <pc:sldMk cId="1634093842" sldId="319"/>
            <ac:picMk id="9" creationId="{A286E401-5731-4026-A002-C1FE4146C6F1}"/>
          </ac:picMkLst>
        </pc:picChg>
        <pc:picChg chg="add mod">
          <ac:chgData name="ALEJANDRO SANCHEZ DE CASTRO FERNANDEZ" userId="S::alejandro.sanchezdecastro.fernandez@alumnos.upm.es::8fe26e17-2913-43db-b8f8-2f96363478cb" providerId="AD" clId="Web-{2A1CECEE-01FD-0270-2170-F4C608FE84D7}" dt="2021-12-08T11:10:17.317" v="1221" actId="1076"/>
          <ac:picMkLst>
            <pc:docMk/>
            <pc:sldMk cId="1634093842" sldId="319"/>
            <ac:picMk id="13" creationId="{C68759B9-F6C9-4D6A-9932-A5A609711280}"/>
          </ac:picMkLst>
        </pc:picChg>
        <pc:picChg chg="add mod">
          <ac:chgData name="ALEJANDRO SANCHEZ DE CASTRO FERNANDEZ" userId="S::alejandro.sanchezdecastro.fernandez@alumnos.upm.es::8fe26e17-2913-43db-b8f8-2f96363478cb" providerId="AD" clId="Web-{2A1CECEE-01FD-0270-2170-F4C608FE84D7}" dt="2021-12-08T11:10:24.974" v="1222" actId="1076"/>
          <ac:picMkLst>
            <pc:docMk/>
            <pc:sldMk cId="1634093842" sldId="319"/>
            <ac:picMk id="15" creationId="{4F29A219-9112-48AB-8AE5-35A89B0D786B}"/>
          </ac:picMkLst>
        </pc:picChg>
        <pc:picChg chg="add del mod">
          <ac:chgData name="ALEJANDRO SANCHEZ DE CASTRO FERNANDEZ" userId="S::alejandro.sanchezdecastro.fernandez@alumnos.upm.es::8fe26e17-2913-43db-b8f8-2f96363478cb" providerId="AD" clId="Web-{2A1CECEE-01FD-0270-2170-F4C608FE84D7}" dt="2021-12-08T11:08:06.361" v="1203"/>
          <ac:picMkLst>
            <pc:docMk/>
            <pc:sldMk cId="1634093842" sldId="319"/>
            <ac:picMk id="16" creationId="{CC3EE760-28A0-4EA9-8268-034C2794BB30}"/>
          </ac:picMkLst>
        </pc:picChg>
      </pc:sldChg>
      <pc:sldChg chg="addSp delSp modSp add ord replId">
        <pc:chgData name="ALEJANDRO SANCHEZ DE CASTRO FERNANDEZ" userId="S::alejandro.sanchezdecastro.fernandez@alumnos.upm.es::8fe26e17-2913-43db-b8f8-2f96363478cb" providerId="AD" clId="Web-{2A1CECEE-01FD-0270-2170-F4C608FE84D7}" dt="2021-12-08T10:58:20.456" v="1063"/>
        <pc:sldMkLst>
          <pc:docMk/>
          <pc:sldMk cId="2445118190" sldId="321"/>
        </pc:sldMkLst>
        <pc:graphicFrameChg chg="mod modGraphic">
          <ac:chgData name="ALEJANDRO SANCHEZ DE CASTRO FERNANDEZ" userId="S::alejandro.sanchezdecastro.fernandez@alumnos.upm.es::8fe26e17-2913-43db-b8f8-2f96363478cb" providerId="AD" clId="Web-{2A1CECEE-01FD-0270-2170-F4C608FE84D7}" dt="2021-12-08T10:57:49.283" v="1060" actId="1076"/>
          <ac:graphicFrameMkLst>
            <pc:docMk/>
            <pc:sldMk cId="2445118190" sldId="321"/>
            <ac:graphicFrameMk id="3" creationId="{F47CF5B8-0EFF-4E9B-8596-F60AF689F260}"/>
          </ac:graphicFrameMkLst>
        </pc:graphicFrameChg>
        <pc:graphicFrameChg chg="del">
          <ac:chgData name="ALEJANDRO SANCHEZ DE CASTRO FERNANDEZ" userId="S::alejandro.sanchezdecastro.fernandez@alumnos.upm.es::8fe26e17-2913-43db-b8f8-2f96363478cb" providerId="AD" clId="Web-{2A1CECEE-01FD-0270-2170-F4C608FE84D7}" dt="2021-12-08T10:51:36.681" v="817"/>
          <ac:graphicFrameMkLst>
            <pc:docMk/>
            <pc:sldMk cId="2445118190" sldId="321"/>
            <ac:graphicFrameMk id="4" creationId="{55EED5AB-5069-48D6-B053-C33C826AC04A}"/>
          </ac:graphicFrameMkLst>
        </pc:graphicFrameChg>
        <pc:picChg chg="add del mod">
          <ac:chgData name="ALEJANDRO SANCHEZ DE CASTRO FERNANDEZ" userId="S::alejandro.sanchezdecastro.fernandez@alumnos.upm.es::8fe26e17-2913-43db-b8f8-2f96363478cb" providerId="AD" clId="Web-{2A1CECEE-01FD-0270-2170-F4C608FE84D7}" dt="2021-12-08T10:58:20.456" v="1063"/>
          <ac:picMkLst>
            <pc:docMk/>
            <pc:sldMk cId="2445118190" sldId="321"/>
            <ac:picMk id="5" creationId="{4F16A8A0-065E-415B-8D3E-2E5593021B75}"/>
          </ac:picMkLst>
        </pc:picChg>
        <pc:picChg chg="del">
          <ac:chgData name="ALEJANDRO SANCHEZ DE CASTRO FERNANDEZ" userId="S::alejandro.sanchezdecastro.fernandez@alumnos.upm.es::8fe26e17-2913-43db-b8f8-2f96363478cb" providerId="AD" clId="Web-{2A1CECEE-01FD-0270-2170-F4C608FE84D7}" dt="2021-12-08T10:51:35.337" v="816"/>
          <ac:picMkLst>
            <pc:docMk/>
            <pc:sldMk cId="2445118190" sldId="321"/>
            <ac:picMk id="1026" creationId="{8C187C52-65FA-4638-B4FF-2BEC83898B1C}"/>
          </ac:picMkLst>
        </pc:picChg>
      </pc:sldChg>
      <pc:sldChg chg="addSp delSp modSp add replId">
        <pc:chgData name="ALEJANDRO SANCHEZ DE CASTRO FERNANDEZ" userId="S::alejandro.sanchezdecastro.fernandez@alumnos.upm.es::8fe26e17-2913-43db-b8f8-2f96363478cb" providerId="AD" clId="Web-{2A1CECEE-01FD-0270-2170-F4C608FE84D7}" dt="2021-12-08T11:02:18.727" v="1134" actId="1076"/>
        <pc:sldMkLst>
          <pc:docMk/>
          <pc:sldMk cId="1778650827" sldId="322"/>
        </pc:sldMkLst>
        <pc:graphicFrameChg chg="del">
          <ac:chgData name="ALEJANDRO SANCHEZ DE CASTRO FERNANDEZ" userId="S::alejandro.sanchezdecastro.fernandez@alumnos.upm.es::8fe26e17-2913-43db-b8f8-2f96363478cb" providerId="AD" clId="Web-{2A1CECEE-01FD-0270-2170-F4C608FE84D7}" dt="2021-12-08T10:58:27.675" v="1065"/>
          <ac:graphicFrameMkLst>
            <pc:docMk/>
            <pc:sldMk cId="1778650827" sldId="322"/>
            <ac:graphicFrameMk id="3" creationId="{F47CF5B8-0EFF-4E9B-8596-F60AF689F260}"/>
          </ac:graphicFrameMkLst>
        </pc:graphicFrameChg>
        <pc:picChg chg="add mod">
          <ac:chgData name="ALEJANDRO SANCHEZ DE CASTRO FERNANDEZ" userId="S::alejandro.sanchezdecastro.fernandez@alumnos.upm.es::8fe26e17-2913-43db-b8f8-2f96363478cb" providerId="AD" clId="Web-{2A1CECEE-01FD-0270-2170-F4C608FE84D7}" dt="2021-12-08T11:00:01.318" v="1104" actId="14100"/>
          <ac:picMkLst>
            <pc:docMk/>
            <pc:sldMk cId="1778650827" sldId="322"/>
            <ac:picMk id="4" creationId="{76EFA1C7-D97C-4836-8827-3EFACAE07BEB}"/>
          </ac:picMkLst>
        </pc:picChg>
        <pc:picChg chg="add del mod">
          <ac:chgData name="ALEJANDRO SANCHEZ DE CASTRO FERNANDEZ" userId="S::alejandro.sanchezdecastro.fernandez@alumnos.upm.es::8fe26e17-2913-43db-b8f8-2f96363478cb" providerId="AD" clId="Web-{2A1CECEE-01FD-0270-2170-F4C608FE84D7}" dt="2021-12-08T10:58:42.191" v="1070"/>
          <ac:picMkLst>
            <pc:docMk/>
            <pc:sldMk cId="1778650827" sldId="322"/>
            <ac:picMk id="5" creationId="{9AE22EC2-1795-4A82-9F96-4C8241CEBD5E}"/>
          </ac:picMkLst>
        </pc:picChg>
        <pc:picChg chg="add mod">
          <ac:chgData name="ALEJANDRO SANCHEZ DE CASTRO FERNANDEZ" userId="S::alejandro.sanchezdecastro.fernandez@alumnos.upm.es::8fe26e17-2913-43db-b8f8-2f96363478cb" providerId="AD" clId="Web-{2A1CECEE-01FD-0270-2170-F4C608FE84D7}" dt="2021-12-08T11:00:47.788" v="1122" actId="1076"/>
          <ac:picMkLst>
            <pc:docMk/>
            <pc:sldMk cId="1778650827" sldId="322"/>
            <ac:picMk id="6" creationId="{6BA41591-976B-4E5F-A16F-56B4B3A27006}"/>
          </ac:picMkLst>
        </pc:picChg>
        <pc:picChg chg="add mod">
          <ac:chgData name="ALEJANDRO SANCHEZ DE CASTRO FERNANDEZ" userId="S::alejandro.sanchezdecastro.fernandez@alumnos.upm.es::8fe26e17-2913-43db-b8f8-2f96363478cb" providerId="AD" clId="Web-{2A1CECEE-01FD-0270-2170-F4C608FE84D7}" dt="2021-12-08T11:00:57.413" v="1128" actId="1076"/>
          <ac:picMkLst>
            <pc:docMk/>
            <pc:sldMk cId="1778650827" sldId="322"/>
            <ac:picMk id="8" creationId="{767F5D14-7607-4D5B-913F-977FE4D9792F}"/>
          </ac:picMkLst>
        </pc:picChg>
        <pc:picChg chg="add mod">
          <ac:chgData name="ALEJANDRO SANCHEZ DE CASTRO FERNANDEZ" userId="S::alejandro.sanchezdecastro.fernandez@alumnos.upm.es::8fe26e17-2913-43db-b8f8-2f96363478cb" providerId="AD" clId="Web-{2A1CECEE-01FD-0270-2170-F4C608FE84D7}" dt="2021-12-08T11:01:01.788" v="1129" actId="1076"/>
          <ac:picMkLst>
            <pc:docMk/>
            <pc:sldMk cId="1778650827" sldId="322"/>
            <ac:picMk id="9" creationId="{DB65B704-ED2E-4E40-B2EA-F92FDB9DE67A}"/>
          </ac:picMkLst>
        </pc:picChg>
        <pc:picChg chg="add mod">
          <ac:chgData name="ALEJANDRO SANCHEZ DE CASTRO FERNANDEZ" userId="S::alejandro.sanchezdecastro.fernandez@alumnos.upm.es::8fe26e17-2913-43db-b8f8-2f96363478cb" providerId="AD" clId="Web-{2A1CECEE-01FD-0270-2170-F4C608FE84D7}" dt="2021-12-08T11:01:06.023" v="1131" actId="1076"/>
          <ac:picMkLst>
            <pc:docMk/>
            <pc:sldMk cId="1778650827" sldId="322"/>
            <ac:picMk id="10" creationId="{D2F6C2DE-9B40-4E4A-B586-839D03EE70E0}"/>
          </ac:picMkLst>
        </pc:picChg>
        <pc:picChg chg="add mod">
          <ac:chgData name="ALEJANDRO SANCHEZ DE CASTRO FERNANDEZ" userId="S::alejandro.sanchezdecastro.fernandez@alumnos.upm.es::8fe26e17-2913-43db-b8f8-2f96363478cb" providerId="AD" clId="Web-{2A1CECEE-01FD-0270-2170-F4C608FE84D7}" dt="2021-12-08T11:00:42.397" v="1119" actId="1076"/>
          <ac:picMkLst>
            <pc:docMk/>
            <pc:sldMk cId="1778650827" sldId="322"/>
            <ac:picMk id="12" creationId="{CB81B72A-AF77-45F9-B9DC-642BCCE7C0E4}"/>
          </ac:picMkLst>
        </pc:picChg>
        <pc:picChg chg="add del mod">
          <ac:chgData name="ALEJANDRO SANCHEZ DE CASTRO FERNANDEZ" userId="S::alejandro.sanchezdecastro.fernandez@alumnos.upm.es::8fe26e17-2913-43db-b8f8-2f96363478cb" providerId="AD" clId="Web-{2A1CECEE-01FD-0270-2170-F4C608FE84D7}" dt="2021-12-08T10:59:40.458" v="1092"/>
          <ac:picMkLst>
            <pc:docMk/>
            <pc:sldMk cId="1778650827" sldId="322"/>
            <ac:picMk id="13" creationId="{1A9A1C69-5210-466F-98DB-E15C295C58D3}"/>
          </ac:picMkLst>
        </pc:picChg>
        <pc:picChg chg="add mod">
          <ac:chgData name="ALEJANDRO SANCHEZ DE CASTRO FERNANDEZ" userId="S::alejandro.sanchezdecastro.fernandez@alumnos.upm.es::8fe26e17-2913-43db-b8f8-2f96363478cb" providerId="AD" clId="Web-{2A1CECEE-01FD-0270-2170-F4C608FE84D7}" dt="2021-12-08T11:02:18.727" v="1134" actId="1076"/>
          <ac:picMkLst>
            <pc:docMk/>
            <pc:sldMk cId="1778650827" sldId="322"/>
            <ac:picMk id="14" creationId="{22D543B7-0EBF-4326-9045-11F4A633E77C}"/>
          </ac:picMkLst>
        </pc:picChg>
      </pc:sldChg>
      <pc:sldChg chg="addSp delSp modSp add ord replId">
        <pc:chgData name="ALEJANDRO SANCHEZ DE CASTRO FERNANDEZ" userId="S::alejandro.sanchezdecastro.fernandez@alumnos.upm.es::8fe26e17-2913-43db-b8f8-2f96363478cb" providerId="AD" clId="Web-{2A1CECEE-01FD-0270-2170-F4C608FE84D7}" dt="2021-12-08T11:08:35.909" v="1204" actId="14100"/>
        <pc:sldMkLst>
          <pc:docMk/>
          <pc:sldMk cId="2355950601" sldId="323"/>
        </pc:sldMkLst>
        <pc:spChg chg="mod">
          <ac:chgData name="ALEJANDRO SANCHEZ DE CASTRO FERNANDEZ" userId="S::alejandro.sanchezdecastro.fernandez@alumnos.upm.es::8fe26e17-2913-43db-b8f8-2f96363478cb" providerId="AD" clId="Web-{2A1CECEE-01FD-0270-2170-F4C608FE84D7}" dt="2021-12-08T11:07:42.642" v="1192" actId="20577"/>
          <ac:spMkLst>
            <pc:docMk/>
            <pc:sldMk cId="2355950601" sldId="323"/>
            <ac:spMk id="2" creationId="{9AE3B19C-5EFA-4864-BCDE-9F4759131C26}"/>
          </ac:spMkLst>
        </pc:spChg>
        <pc:picChg chg="add del mod">
          <ac:chgData name="ALEJANDRO SANCHEZ DE CASTRO FERNANDEZ" userId="S::alejandro.sanchezdecastro.fernandez@alumnos.upm.es::8fe26e17-2913-43db-b8f8-2f96363478cb" providerId="AD" clId="Web-{2A1CECEE-01FD-0270-2170-F4C608FE84D7}" dt="2021-12-08T11:08:02.330" v="1201"/>
          <ac:picMkLst>
            <pc:docMk/>
            <pc:sldMk cId="2355950601" sldId="323"/>
            <ac:picMk id="3" creationId="{D9E7F89A-6A05-4BDD-8CED-A6D2DBAC9B14}"/>
          </ac:picMkLst>
        </pc:picChg>
        <pc:picChg chg="mod">
          <ac:chgData name="ALEJANDRO SANCHEZ DE CASTRO FERNANDEZ" userId="S::alejandro.sanchezdecastro.fernandez@alumnos.upm.es::8fe26e17-2913-43db-b8f8-2f96363478cb" providerId="AD" clId="Web-{2A1CECEE-01FD-0270-2170-F4C608FE84D7}" dt="2021-12-08T11:08:35.909" v="1204" actId="14100"/>
          <ac:picMkLst>
            <pc:docMk/>
            <pc:sldMk cId="2355950601" sldId="323"/>
            <ac:picMk id="9" creationId="{A286E401-5731-4026-A002-C1FE4146C6F1}"/>
          </ac:picMkLst>
        </pc:picChg>
      </pc:sldChg>
      <pc:sldChg chg="addSp delSp modSp add replId">
        <pc:chgData name="ALEJANDRO SANCHEZ DE CASTRO FERNANDEZ" userId="S::alejandro.sanchezdecastro.fernandez@alumnos.upm.es::8fe26e17-2913-43db-b8f8-2f96363478cb" providerId="AD" clId="Web-{2A1CECEE-01FD-0270-2170-F4C608FE84D7}" dt="2021-12-08T11:12:41.352" v="1249" actId="1076"/>
        <pc:sldMkLst>
          <pc:docMk/>
          <pc:sldMk cId="1778449845" sldId="326"/>
        </pc:sldMkLst>
        <pc:spChg chg="mod">
          <ac:chgData name="ALEJANDRO SANCHEZ DE CASTRO FERNANDEZ" userId="S::alejandro.sanchezdecastro.fernandez@alumnos.upm.es::8fe26e17-2913-43db-b8f8-2f96363478cb" providerId="AD" clId="Web-{2A1CECEE-01FD-0270-2170-F4C608FE84D7}" dt="2021-12-08T11:10:54.787" v="1231" actId="20577"/>
          <ac:spMkLst>
            <pc:docMk/>
            <pc:sldMk cId="1778449845" sldId="326"/>
            <ac:spMk id="2" creationId="{9AE3B19C-5EFA-4864-BCDE-9F4759131C26}"/>
          </ac:spMkLst>
        </pc:spChg>
        <pc:picChg chg="add mod">
          <ac:chgData name="ALEJANDRO SANCHEZ DE CASTRO FERNANDEZ" userId="S::alejandro.sanchezdecastro.fernandez@alumnos.upm.es::8fe26e17-2913-43db-b8f8-2f96363478cb" providerId="AD" clId="Web-{2A1CECEE-01FD-0270-2170-F4C608FE84D7}" dt="2021-12-08T11:12:41.352" v="1249" actId="1076"/>
          <ac:picMkLst>
            <pc:docMk/>
            <pc:sldMk cId="1778449845" sldId="326"/>
            <ac:picMk id="3" creationId="{F89FCA54-61D7-4D08-BA81-504AF252BAE5}"/>
          </ac:picMkLst>
        </pc:picChg>
        <pc:picChg chg="add mod">
          <ac:chgData name="ALEJANDRO SANCHEZ DE CASTRO FERNANDEZ" userId="S::alejandro.sanchezdecastro.fernandez@alumnos.upm.es::8fe26e17-2913-43db-b8f8-2f96363478cb" providerId="AD" clId="Web-{2A1CECEE-01FD-0270-2170-F4C608FE84D7}" dt="2021-12-08T11:12:35.742" v="1248" actId="14100"/>
          <ac:picMkLst>
            <pc:docMk/>
            <pc:sldMk cId="1778449845" sldId="326"/>
            <ac:picMk id="4" creationId="{9376ECAD-AD7A-4E04-9F26-DD07BDB142C2}"/>
          </ac:picMkLst>
        </pc:picChg>
        <pc:picChg chg="del">
          <ac:chgData name="ALEJANDRO SANCHEZ DE CASTRO FERNANDEZ" userId="S::alejandro.sanchezdecastro.fernandez@alumnos.upm.es::8fe26e17-2913-43db-b8f8-2f96363478cb" providerId="AD" clId="Web-{2A1CECEE-01FD-0270-2170-F4C608FE84D7}" dt="2021-12-08T11:11:43.788" v="1242"/>
          <ac:picMkLst>
            <pc:docMk/>
            <pc:sldMk cId="1778449845" sldId="326"/>
            <ac:picMk id="13" creationId="{C68759B9-F6C9-4D6A-9932-A5A609711280}"/>
          </ac:picMkLst>
        </pc:picChg>
        <pc:picChg chg="del">
          <ac:chgData name="ALEJANDRO SANCHEZ DE CASTRO FERNANDEZ" userId="S::alejandro.sanchezdecastro.fernandez@alumnos.upm.es::8fe26e17-2913-43db-b8f8-2f96363478cb" providerId="AD" clId="Web-{2A1CECEE-01FD-0270-2170-F4C608FE84D7}" dt="2021-12-08T11:12:27.664" v="1246"/>
          <ac:picMkLst>
            <pc:docMk/>
            <pc:sldMk cId="1778449845" sldId="326"/>
            <ac:picMk id="15" creationId="{4F29A219-9112-48AB-8AE5-35A89B0D786B}"/>
          </ac:picMkLst>
        </pc:picChg>
      </pc:sldChg>
      <pc:sldChg chg="addSp delSp modSp add replId">
        <pc:chgData name="ALEJANDRO SANCHEZ DE CASTRO FERNANDEZ" userId="S::alejandro.sanchezdecastro.fernandez@alumnos.upm.es::8fe26e17-2913-43db-b8f8-2f96363478cb" providerId="AD" clId="Web-{2A1CECEE-01FD-0270-2170-F4C608FE84D7}" dt="2021-12-08T11:13:42.213" v="1264" actId="14100"/>
        <pc:sldMkLst>
          <pc:docMk/>
          <pc:sldMk cId="2380217028" sldId="328"/>
        </pc:sldMkLst>
        <pc:spChg chg="mod">
          <ac:chgData name="ALEJANDRO SANCHEZ DE CASTRO FERNANDEZ" userId="S::alejandro.sanchezdecastro.fernandez@alumnos.upm.es::8fe26e17-2913-43db-b8f8-2f96363478cb" providerId="AD" clId="Web-{2A1CECEE-01FD-0270-2170-F4C608FE84D7}" dt="2021-12-08T11:12:52.087" v="1253" actId="20577"/>
          <ac:spMkLst>
            <pc:docMk/>
            <pc:sldMk cId="2380217028" sldId="328"/>
            <ac:spMk id="2" creationId="{9AE3B19C-5EFA-4864-BCDE-9F4759131C26}"/>
          </ac:spMkLst>
        </pc:spChg>
        <pc:picChg chg="del">
          <ac:chgData name="ALEJANDRO SANCHEZ DE CASTRO FERNANDEZ" userId="S::alejandro.sanchezdecastro.fernandez@alumnos.upm.es::8fe26e17-2913-43db-b8f8-2f96363478cb" providerId="AD" clId="Web-{2A1CECEE-01FD-0270-2170-F4C608FE84D7}" dt="2021-12-08T11:12:56.368" v="1254"/>
          <ac:picMkLst>
            <pc:docMk/>
            <pc:sldMk cId="2380217028" sldId="328"/>
            <ac:picMk id="3" creationId="{F89FCA54-61D7-4D08-BA81-504AF252BAE5}"/>
          </ac:picMkLst>
        </pc:picChg>
        <pc:picChg chg="del">
          <ac:chgData name="ALEJANDRO SANCHEZ DE CASTRO FERNANDEZ" userId="S::alejandro.sanchezdecastro.fernandez@alumnos.upm.es::8fe26e17-2913-43db-b8f8-2f96363478cb" providerId="AD" clId="Web-{2A1CECEE-01FD-0270-2170-F4C608FE84D7}" dt="2021-12-08T11:12:58.462" v="1256"/>
          <ac:picMkLst>
            <pc:docMk/>
            <pc:sldMk cId="2380217028" sldId="328"/>
            <ac:picMk id="4" creationId="{9376ECAD-AD7A-4E04-9F26-DD07BDB142C2}"/>
          </ac:picMkLst>
        </pc:picChg>
        <pc:picChg chg="add mod">
          <ac:chgData name="ALEJANDRO SANCHEZ DE CASTRO FERNANDEZ" userId="S::alejandro.sanchezdecastro.fernandez@alumnos.upm.es::8fe26e17-2913-43db-b8f8-2f96363478cb" providerId="AD" clId="Web-{2A1CECEE-01FD-0270-2170-F4C608FE84D7}" dt="2021-12-08T11:13:42.213" v="1264" actId="14100"/>
          <ac:picMkLst>
            <pc:docMk/>
            <pc:sldMk cId="2380217028" sldId="328"/>
            <ac:picMk id="5" creationId="{6FA80D75-4EF2-497E-9C61-3DEAECB0BE13}"/>
          </ac:picMkLst>
        </pc:picChg>
      </pc:sldChg>
    </pc:docChg>
  </pc:docChgLst>
  <pc:docChgLst>
    <pc:chgData name="ALEJANDRO SANCHEZ DE CASTRO FERNANDEZ" userId="S::alejandro.sanchezdecastro.fernandez@alumnos.upm.es::8fe26e17-2913-43db-b8f8-2f96363478cb" providerId="AD" clId="Web-{CC6A98E7-4F3C-35D7-BD5B-66CB852DF6F9}"/>
    <pc:docChg chg="addSld delSld modSld modSection">
      <pc:chgData name="ALEJANDRO SANCHEZ DE CASTRO FERNANDEZ" userId="S::alejandro.sanchezdecastro.fernandez@alumnos.upm.es::8fe26e17-2913-43db-b8f8-2f96363478cb" providerId="AD" clId="Web-{CC6A98E7-4F3C-35D7-BD5B-66CB852DF6F9}" dt="2021-12-08T12:05:51.277" v="179" actId="1076"/>
      <pc:docMkLst>
        <pc:docMk/>
      </pc:docMkLst>
      <pc:sldChg chg="modSp">
        <pc:chgData name="ALEJANDRO SANCHEZ DE CASTRO FERNANDEZ" userId="S::alejandro.sanchezdecastro.fernandez@alumnos.upm.es::8fe26e17-2913-43db-b8f8-2f96363478cb" providerId="AD" clId="Web-{CC6A98E7-4F3C-35D7-BD5B-66CB852DF6F9}" dt="2021-12-08T12:05:22.261" v="178" actId="20577"/>
        <pc:sldMkLst>
          <pc:docMk/>
          <pc:sldMk cId="1489971375" sldId="308"/>
        </pc:sldMkLst>
        <pc:spChg chg="mod">
          <ac:chgData name="ALEJANDRO SANCHEZ DE CASTRO FERNANDEZ" userId="S::alejandro.sanchezdecastro.fernandez@alumnos.upm.es::8fe26e17-2913-43db-b8f8-2f96363478cb" providerId="AD" clId="Web-{CC6A98E7-4F3C-35D7-BD5B-66CB852DF6F9}" dt="2021-12-08T12:05:22.261" v="178" actId="20577"/>
          <ac:spMkLst>
            <pc:docMk/>
            <pc:sldMk cId="1489971375" sldId="308"/>
            <ac:spMk id="11" creationId="{CB0E488F-FF7C-44CF-9DDC-F2DAE220193E}"/>
          </ac:spMkLst>
        </pc:spChg>
      </pc:sldChg>
      <pc:sldChg chg="addSp delSp modSp">
        <pc:chgData name="ALEJANDRO SANCHEZ DE CASTRO FERNANDEZ" userId="S::alejandro.sanchezdecastro.fernandez@alumnos.upm.es::8fe26e17-2913-43db-b8f8-2f96363478cb" providerId="AD" clId="Web-{CC6A98E7-4F3C-35D7-BD5B-66CB852DF6F9}" dt="2021-12-08T12:03:07.445" v="127" actId="20577"/>
        <pc:sldMkLst>
          <pc:docMk/>
          <pc:sldMk cId="2490033921" sldId="309"/>
        </pc:sldMkLst>
        <pc:spChg chg="add del">
          <ac:chgData name="ALEJANDRO SANCHEZ DE CASTRO FERNANDEZ" userId="S::alejandro.sanchezdecastro.fernandez@alumnos.upm.es::8fe26e17-2913-43db-b8f8-2f96363478cb" providerId="AD" clId="Web-{CC6A98E7-4F3C-35D7-BD5B-66CB852DF6F9}" dt="2021-12-08T11:30:41.399" v="10"/>
          <ac:spMkLst>
            <pc:docMk/>
            <pc:sldMk cId="2490033921" sldId="309"/>
            <ac:spMk id="3" creationId="{3E832DA2-5086-476B-BBA6-47731C0853F8}"/>
          </ac:spMkLst>
        </pc:spChg>
        <pc:spChg chg="add">
          <ac:chgData name="ALEJANDRO SANCHEZ DE CASTRO FERNANDEZ" userId="S::alejandro.sanchezdecastro.fernandez@alumnos.upm.es::8fe26e17-2913-43db-b8f8-2f96363478cb" providerId="AD" clId="Web-{CC6A98E7-4F3C-35D7-BD5B-66CB852DF6F9}" dt="2021-12-08T11:30:48.212" v="14"/>
          <ac:spMkLst>
            <pc:docMk/>
            <pc:sldMk cId="2490033921" sldId="309"/>
            <ac:spMk id="5" creationId="{F0048534-5076-401C-84D9-D450FC9C9887}"/>
          </ac:spMkLst>
        </pc:spChg>
        <pc:spChg chg="del mod">
          <ac:chgData name="ALEJANDRO SANCHEZ DE CASTRO FERNANDEZ" userId="S::alejandro.sanchezdecastro.fernandez@alumnos.upm.es::8fe26e17-2913-43db-b8f8-2f96363478cb" providerId="AD" clId="Web-{CC6A98E7-4F3C-35D7-BD5B-66CB852DF6F9}" dt="2021-12-08T11:30:47.759" v="13"/>
          <ac:spMkLst>
            <pc:docMk/>
            <pc:sldMk cId="2490033921" sldId="309"/>
            <ac:spMk id="7" creationId="{64A0AAEB-0B42-4EE1-BABE-DBC24EFCB515}"/>
          </ac:spMkLst>
        </pc:spChg>
        <pc:spChg chg="mod">
          <ac:chgData name="ALEJANDRO SANCHEZ DE CASTRO FERNANDEZ" userId="S::alejandro.sanchezdecastro.fernandez@alumnos.upm.es::8fe26e17-2913-43db-b8f8-2f96363478cb" providerId="AD" clId="Web-{CC6A98E7-4F3C-35D7-BD5B-66CB852DF6F9}" dt="2021-12-08T12:03:07.445" v="127" actId="20577"/>
          <ac:spMkLst>
            <pc:docMk/>
            <pc:sldMk cId="2490033921" sldId="309"/>
            <ac:spMk id="8" creationId="{4294E73A-FBC9-44CB-8D34-255533F8750C}"/>
          </ac:spMkLst>
        </pc:spChg>
      </pc:sldChg>
      <pc:sldChg chg="modSp">
        <pc:chgData name="ALEJANDRO SANCHEZ DE CASTRO FERNANDEZ" userId="S::alejandro.sanchezdecastro.fernandez@alumnos.upm.es::8fe26e17-2913-43db-b8f8-2f96363478cb" providerId="AD" clId="Web-{CC6A98E7-4F3C-35D7-BD5B-66CB852DF6F9}" dt="2021-12-08T12:04:27.744" v="175" actId="20577"/>
        <pc:sldMkLst>
          <pc:docMk/>
          <pc:sldMk cId="3313894532" sldId="312"/>
        </pc:sldMkLst>
        <pc:spChg chg="mod">
          <ac:chgData name="ALEJANDRO SANCHEZ DE CASTRO FERNANDEZ" userId="S::alejandro.sanchezdecastro.fernandez@alumnos.upm.es::8fe26e17-2913-43db-b8f8-2f96363478cb" providerId="AD" clId="Web-{CC6A98E7-4F3C-35D7-BD5B-66CB852DF6F9}" dt="2021-12-08T12:04:27.744" v="175" actId="20577"/>
          <ac:spMkLst>
            <pc:docMk/>
            <pc:sldMk cId="3313894532" sldId="312"/>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4:21.103" v="169" actId="20577"/>
        <pc:sldMkLst>
          <pc:docMk/>
          <pc:sldMk cId="770236765" sldId="313"/>
        </pc:sldMkLst>
        <pc:spChg chg="mod">
          <ac:chgData name="ALEJANDRO SANCHEZ DE CASTRO FERNANDEZ" userId="S::alejandro.sanchezdecastro.fernandez@alumnos.upm.es::8fe26e17-2913-43db-b8f8-2f96363478cb" providerId="AD" clId="Web-{CC6A98E7-4F3C-35D7-BD5B-66CB852DF6F9}" dt="2021-12-08T12:04:21.103" v="169" actId="20577"/>
          <ac:spMkLst>
            <pc:docMk/>
            <pc:sldMk cId="770236765" sldId="313"/>
            <ac:spMk id="6" creationId="{B4111E2E-AE86-40C0-9BBC-7DF29C290118}"/>
          </ac:spMkLst>
        </pc:spChg>
      </pc:sldChg>
      <pc:sldChg chg="modSp">
        <pc:chgData name="ALEJANDRO SANCHEZ DE CASTRO FERNANDEZ" userId="S::alejandro.sanchezdecastro.fernandez@alumnos.upm.es::8fe26e17-2913-43db-b8f8-2f96363478cb" providerId="AD" clId="Web-{CC6A98E7-4F3C-35D7-BD5B-66CB852DF6F9}" dt="2021-12-08T12:04:24.603" v="173" actId="20577"/>
        <pc:sldMkLst>
          <pc:docMk/>
          <pc:sldMk cId="3920162046" sldId="314"/>
        </pc:sldMkLst>
        <pc:spChg chg="mod">
          <ac:chgData name="ALEJANDRO SANCHEZ DE CASTRO FERNANDEZ" userId="S::alejandro.sanchezdecastro.fernandez@alumnos.upm.es::8fe26e17-2913-43db-b8f8-2f96363478cb" providerId="AD" clId="Web-{CC6A98E7-4F3C-35D7-BD5B-66CB852DF6F9}" dt="2021-12-08T12:04:24.603" v="173" actId="20577"/>
          <ac:spMkLst>
            <pc:docMk/>
            <pc:sldMk cId="3920162046" sldId="314"/>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4:17.931" v="167" actId="20577"/>
        <pc:sldMkLst>
          <pc:docMk/>
          <pc:sldMk cId="3141131808" sldId="316"/>
        </pc:sldMkLst>
        <pc:spChg chg="mod">
          <ac:chgData name="ALEJANDRO SANCHEZ DE CASTRO FERNANDEZ" userId="S::alejandro.sanchezdecastro.fernandez@alumnos.upm.es::8fe26e17-2913-43db-b8f8-2f96363478cb" providerId="AD" clId="Web-{CC6A98E7-4F3C-35D7-BD5B-66CB852DF6F9}" dt="2021-12-08T12:04:17.931" v="167" actId="20577"/>
          <ac:spMkLst>
            <pc:docMk/>
            <pc:sldMk cId="3141131808" sldId="316"/>
            <ac:spMk id="6" creationId="{B4111E2E-AE86-40C0-9BBC-7DF29C290118}"/>
          </ac:spMkLst>
        </pc:spChg>
      </pc:sldChg>
      <pc:sldChg chg="modSp">
        <pc:chgData name="ALEJANDRO SANCHEZ DE CASTRO FERNANDEZ" userId="S::alejandro.sanchezdecastro.fernandez@alumnos.upm.es::8fe26e17-2913-43db-b8f8-2f96363478cb" providerId="AD" clId="Web-{CC6A98E7-4F3C-35D7-BD5B-66CB852DF6F9}" dt="2021-12-08T12:04:00.040" v="155" actId="20577"/>
        <pc:sldMkLst>
          <pc:docMk/>
          <pc:sldMk cId="1629378819" sldId="318"/>
        </pc:sldMkLst>
        <pc:spChg chg="mod">
          <ac:chgData name="ALEJANDRO SANCHEZ DE CASTRO FERNANDEZ" userId="S::alejandro.sanchezdecastro.fernandez@alumnos.upm.es::8fe26e17-2913-43db-b8f8-2f96363478cb" providerId="AD" clId="Web-{CC6A98E7-4F3C-35D7-BD5B-66CB852DF6F9}" dt="2021-12-08T12:04:00.040" v="155" actId="20577"/>
          <ac:spMkLst>
            <pc:docMk/>
            <pc:sldMk cId="1629378819" sldId="318"/>
            <ac:spMk id="11" creationId="{CB0E488F-FF7C-44CF-9DDC-F2DAE220193E}"/>
          </ac:spMkLst>
        </pc:spChg>
      </pc:sldChg>
      <pc:sldChg chg="addSp delSp modSp">
        <pc:chgData name="ALEJANDRO SANCHEZ DE CASTRO FERNANDEZ" userId="S::alejandro.sanchezdecastro.fernandez@alumnos.upm.es::8fe26e17-2913-43db-b8f8-2f96363478cb" providerId="AD" clId="Web-{CC6A98E7-4F3C-35D7-BD5B-66CB852DF6F9}" dt="2021-12-08T12:03:40.008" v="140" actId="20577"/>
        <pc:sldMkLst>
          <pc:docMk/>
          <pc:sldMk cId="1634093842" sldId="319"/>
        </pc:sldMkLst>
        <pc:spChg chg="add">
          <ac:chgData name="ALEJANDRO SANCHEZ DE CASTRO FERNANDEZ" userId="S::alejandro.sanchezdecastro.fernandez@alumnos.upm.es::8fe26e17-2913-43db-b8f8-2f96363478cb" providerId="AD" clId="Web-{CC6A98E7-4F3C-35D7-BD5B-66CB852DF6F9}" dt="2021-12-08T11:30:56.493" v="20"/>
          <ac:spMkLst>
            <pc:docMk/>
            <pc:sldMk cId="1634093842" sldId="319"/>
            <ac:spMk id="3" creationId="{692DC212-A41B-4ED3-81E4-3294A2376329}"/>
          </ac:spMkLst>
        </pc:spChg>
        <pc:spChg chg="add mod">
          <ac:chgData name="ALEJANDRO SANCHEZ DE CASTRO FERNANDEZ" userId="S::alejandro.sanchezdecastro.fernandez@alumnos.upm.es::8fe26e17-2913-43db-b8f8-2f96363478cb" providerId="AD" clId="Web-{CC6A98E7-4F3C-35D7-BD5B-66CB852DF6F9}" dt="2021-12-08T11:39:30.334" v="101" actId="20577"/>
          <ac:spMkLst>
            <pc:docMk/>
            <pc:sldMk cId="1634093842" sldId="319"/>
            <ac:spMk id="4" creationId="{F8539F36-9589-4B5C-A6A1-EA1CB976ED68}"/>
          </ac:spMkLst>
        </pc:spChg>
        <pc:spChg chg="add mod">
          <ac:chgData name="ALEJANDRO SANCHEZ DE CASTRO FERNANDEZ" userId="S::alejandro.sanchezdecastro.fernandez@alumnos.upm.es::8fe26e17-2913-43db-b8f8-2f96363478cb" providerId="AD" clId="Web-{CC6A98E7-4F3C-35D7-BD5B-66CB852DF6F9}" dt="2021-12-08T11:39:38.709" v="103" actId="20577"/>
          <ac:spMkLst>
            <pc:docMk/>
            <pc:sldMk cId="1634093842" sldId="319"/>
            <ac:spMk id="5" creationId="{6CC43783-E588-4D78-9194-21B6E8B49F43}"/>
          </ac:spMkLst>
        </pc:spChg>
        <pc:spChg chg="del">
          <ac:chgData name="ALEJANDRO SANCHEZ DE CASTRO FERNANDEZ" userId="S::alejandro.sanchezdecastro.fernandez@alumnos.upm.es::8fe26e17-2913-43db-b8f8-2f96363478cb" providerId="AD" clId="Web-{CC6A98E7-4F3C-35D7-BD5B-66CB852DF6F9}" dt="2021-12-08T11:30:56.275" v="19"/>
          <ac:spMkLst>
            <pc:docMk/>
            <pc:sldMk cId="1634093842" sldId="319"/>
            <ac:spMk id="7" creationId="{64A0AAEB-0B42-4EE1-BABE-DBC24EFCB515}"/>
          </ac:spMkLst>
        </pc:spChg>
        <pc:spChg chg="mod">
          <ac:chgData name="ALEJANDRO SANCHEZ DE CASTRO FERNANDEZ" userId="S::alejandro.sanchezdecastro.fernandez@alumnos.upm.es::8fe26e17-2913-43db-b8f8-2f96363478cb" providerId="AD" clId="Web-{CC6A98E7-4F3C-35D7-BD5B-66CB852DF6F9}" dt="2021-12-08T12:03:40.008" v="140" actId="20577"/>
          <ac:spMkLst>
            <pc:docMk/>
            <pc:sldMk cId="1634093842" sldId="319"/>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4:14.462" v="165" actId="20577"/>
        <pc:sldMkLst>
          <pc:docMk/>
          <pc:sldMk cId="3892571692" sldId="320"/>
        </pc:sldMkLst>
        <pc:spChg chg="mod">
          <ac:chgData name="ALEJANDRO SANCHEZ DE CASTRO FERNANDEZ" userId="S::alejandro.sanchezdecastro.fernandez@alumnos.upm.es::8fe26e17-2913-43db-b8f8-2f96363478cb" providerId="AD" clId="Web-{CC6A98E7-4F3C-35D7-BD5B-66CB852DF6F9}" dt="2021-12-08T12:04:14.462" v="165" actId="20577"/>
          <ac:spMkLst>
            <pc:docMk/>
            <pc:sldMk cId="3892571692" sldId="320"/>
            <ac:spMk id="6" creationId="{B4111E2E-AE86-40C0-9BBC-7DF29C290118}"/>
          </ac:spMkLst>
        </pc:spChg>
      </pc:sldChg>
      <pc:sldChg chg="addSp delSp modSp">
        <pc:chgData name="ALEJANDRO SANCHEZ DE CASTRO FERNANDEZ" userId="S::alejandro.sanchezdecastro.fernandez@alumnos.upm.es::8fe26e17-2913-43db-b8f8-2f96363478cb" providerId="AD" clId="Web-{CC6A98E7-4F3C-35D7-BD5B-66CB852DF6F9}" dt="2021-12-08T12:03:48.258" v="147" actId="20577"/>
        <pc:sldMkLst>
          <pc:docMk/>
          <pc:sldMk cId="2445118190" sldId="321"/>
        </pc:sldMkLst>
        <pc:spChg chg="add del">
          <ac:chgData name="ALEJANDRO SANCHEZ DE CASTRO FERNANDEZ" userId="S::alejandro.sanchezdecastro.fernandez@alumnos.upm.es::8fe26e17-2913-43db-b8f8-2f96363478cb" providerId="AD" clId="Web-{CC6A98E7-4F3C-35D7-BD5B-66CB852DF6F9}" dt="2021-12-08T11:31:05.478" v="28"/>
          <ac:spMkLst>
            <pc:docMk/>
            <pc:sldMk cId="2445118190" sldId="321"/>
            <ac:spMk id="4" creationId="{FB5114AD-DB33-482C-B819-5E745C26FEE2}"/>
          </ac:spMkLst>
        </pc:spChg>
        <pc:spChg chg="add del">
          <ac:chgData name="ALEJANDRO SANCHEZ DE CASTRO FERNANDEZ" userId="S::alejandro.sanchezdecastro.fernandez@alumnos.upm.es::8fe26e17-2913-43db-b8f8-2f96363478cb" providerId="AD" clId="Web-{CC6A98E7-4F3C-35D7-BD5B-66CB852DF6F9}" dt="2021-12-08T11:31:11.291" v="32"/>
          <ac:spMkLst>
            <pc:docMk/>
            <pc:sldMk cId="2445118190" sldId="321"/>
            <ac:spMk id="5" creationId="{886F6B71-7E92-47C3-8626-21AB4417FFD1}"/>
          </ac:spMkLst>
        </pc:spChg>
        <pc:spChg chg="add">
          <ac:chgData name="ALEJANDRO SANCHEZ DE CASTRO FERNANDEZ" userId="S::alejandro.sanchezdecastro.fernandez@alumnos.upm.es::8fe26e17-2913-43db-b8f8-2f96363478cb" providerId="AD" clId="Web-{CC6A98E7-4F3C-35D7-BD5B-66CB852DF6F9}" dt="2021-12-08T11:31:16.275" v="34"/>
          <ac:spMkLst>
            <pc:docMk/>
            <pc:sldMk cId="2445118190" sldId="321"/>
            <ac:spMk id="6" creationId="{05B51195-E60F-414F-A978-DDE81C5D45CE}"/>
          </ac:spMkLst>
        </pc:spChg>
        <pc:spChg chg="del mod">
          <ac:chgData name="ALEJANDRO SANCHEZ DE CASTRO FERNANDEZ" userId="S::alejandro.sanchezdecastro.fernandez@alumnos.upm.es::8fe26e17-2913-43db-b8f8-2f96363478cb" providerId="AD" clId="Web-{CC6A98E7-4F3C-35D7-BD5B-66CB852DF6F9}" dt="2021-12-08T11:31:15.994" v="33"/>
          <ac:spMkLst>
            <pc:docMk/>
            <pc:sldMk cId="2445118190" sldId="321"/>
            <ac:spMk id="10" creationId="{3329B346-26BB-4E7F-B624-2DF65E5DD93B}"/>
          </ac:spMkLst>
        </pc:spChg>
        <pc:spChg chg="mod">
          <ac:chgData name="ALEJANDRO SANCHEZ DE CASTRO FERNANDEZ" userId="S::alejandro.sanchezdecastro.fernandez@alumnos.upm.es::8fe26e17-2913-43db-b8f8-2f96363478cb" providerId="AD" clId="Web-{CC6A98E7-4F3C-35D7-BD5B-66CB852DF6F9}" dt="2021-12-08T12:03:48.258" v="147" actId="20577"/>
          <ac:spMkLst>
            <pc:docMk/>
            <pc:sldMk cId="2445118190" sldId="321"/>
            <ac:spMk id="11" creationId="{CB0E488F-FF7C-44CF-9DDC-F2DAE220193E}"/>
          </ac:spMkLst>
        </pc:spChg>
        <pc:graphicFrameChg chg="mod">
          <ac:chgData name="ALEJANDRO SANCHEZ DE CASTRO FERNANDEZ" userId="S::alejandro.sanchezdecastro.fernandez@alumnos.upm.es::8fe26e17-2913-43db-b8f8-2f96363478cb" providerId="AD" clId="Web-{CC6A98E7-4F3C-35D7-BD5B-66CB852DF6F9}" dt="2021-12-08T11:31:43.901" v="38" actId="1076"/>
          <ac:graphicFrameMkLst>
            <pc:docMk/>
            <pc:sldMk cId="2445118190" sldId="321"/>
            <ac:graphicFrameMk id="3" creationId="{F47CF5B8-0EFF-4E9B-8596-F60AF689F260}"/>
          </ac:graphicFrameMkLst>
        </pc:graphicFrameChg>
      </pc:sldChg>
      <pc:sldChg chg="addSp delSp modSp">
        <pc:chgData name="ALEJANDRO SANCHEZ DE CASTRO FERNANDEZ" userId="S::alejandro.sanchezdecastro.fernandez@alumnos.upm.es::8fe26e17-2913-43db-b8f8-2f96363478cb" providerId="AD" clId="Web-{CC6A98E7-4F3C-35D7-BD5B-66CB852DF6F9}" dt="2021-12-08T12:03:45.368" v="145" actId="20577"/>
        <pc:sldMkLst>
          <pc:docMk/>
          <pc:sldMk cId="1778650827" sldId="322"/>
        </pc:sldMkLst>
        <pc:spChg chg="add">
          <ac:chgData name="ALEJANDRO SANCHEZ DE CASTRO FERNANDEZ" userId="S::alejandro.sanchezdecastro.fernandez@alumnos.upm.es::8fe26e17-2913-43db-b8f8-2f96363478cb" providerId="AD" clId="Web-{CC6A98E7-4F3C-35D7-BD5B-66CB852DF6F9}" dt="2021-12-08T11:31:00.744" v="24"/>
          <ac:spMkLst>
            <pc:docMk/>
            <pc:sldMk cId="1778650827" sldId="322"/>
            <ac:spMk id="3" creationId="{A1687675-73AA-4589-BD68-E9B71E7298B4}"/>
          </ac:spMkLst>
        </pc:spChg>
        <pc:spChg chg="del">
          <ac:chgData name="ALEJANDRO SANCHEZ DE CASTRO FERNANDEZ" userId="S::alejandro.sanchezdecastro.fernandez@alumnos.upm.es::8fe26e17-2913-43db-b8f8-2f96363478cb" providerId="AD" clId="Web-{CC6A98E7-4F3C-35D7-BD5B-66CB852DF6F9}" dt="2021-12-08T11:31:00.509" v="23"/>
          <ac:spMkLst>
            <pc:docMk/>
            <pc:sldMk cId="1778650827" sldId="322"/>
            <ac:spMk id="7" creationId="{64A0AAEB-0B42-4EE1-BABE-DBC24EFCB515}"/>
          </ac:spMkLst>
        </pc:spChg>
        <pc:spChg chg="mod">
          <ac:chgData name="ALEJANDRO SANCHEZ DE CASTRO FERNANDEZ" userId="S::alejandro.sanchezdecastro.fernandez@alumnos.upm.es::8fe26e17-2913-43db-b8f8-2f96363478cb" providerId="AD" clId="Web-{CC6A98E7-4F3C-35D7-BD5B-66CB852DF6F9}" dt="2021-12-08T12:03:45.368" v="145" actId="20577"/>
          <ac:spMkLst>
            <pc:docMk/>
            <pc:sldMk cId="1778650827" sldId="322"/>
            <ac:spMk id="11" creationId="{CB0E488F-FF7C-44CF-9DDC-F2DAE220193E}"/>
          </ac:spMkLst>
        </pc:spChg>
      </pc:sldChg>
      <pc:sldChg chg="addSp delSp modSp">
        <pc:chgData name="ALEJANDRO SANCHEZ DE CASTRO FERNANDEZ" userId="S::alejandro.sanchezdecastro.fernandez@alumnos.upm.es::8fe26e17-2913-43db-b8f8-2f96363478cb" providerId="AD" clId="Web-{CC6A98E7-4F3C-35D7-BD5B-66CB852DF6F9}" dt="2021-12-08T12:03:42.352" v="143" actId="20577"/>
        <pc:sldMkLst>
          <pc:docMk/>
          <pc:sldMk cId="2355950601" sldId="323"/>
        </pc:sldMkLst>
        <pc:spChg chg="add">
          <ac:chgData name="ALEJANDRO SANCHEZ DE CASTRO FERNANDEZ" userId="S::alejandro.sanchezdecastro.fernandez@alumnos.upm.es::8fe26e17-2913-43db-b8f8-2f96363478cb" providerId="AD" clId="Web-{CC6A98E7-4F3C-35D7-BD5B-66CB852DF6F9}" dt="2021-12-08T11:30:58.712" v="22"/>
          <ac:spMkLst>
            <pc:docMk/>
            <pc:sldMk cId="2355950601" sldId="323"/>
            <ac:spMk id="3" creationId="{12AFF1C5-704A-4FC7-8B82-7E1A730E8BA6}"/>
          </ac:spMkLst>
        </pc:spChg>
        <pc:spChg chg="add mod">
          <ac:chgData name="ALEJANDRO SANCHEZ DE CASTRO FERNANDEZ" userId="S::alejandro.sanchezdecastro.fernandez@alumnos.upm.es::8fe26e17-2913-43db-b8f8-2f96363478cb" providerId="AD" clId="Web-{CC6A98E7-4F3C-35D7-BD5B-66CB852DF6F9}" dt="2021-12-08T11:39:06.255" v="95" actId="20577"/>
          <ac:spMkLst>
            <pc:docMk/>
            <pc:sldMk cId="2355950601" sldId="323"/>
            <ac:spMk id="4" creationId="{EE4F2F40-9259-4F1F-9B66-F127CC4CCE46}"/>
          </ac:spMkLst>
        </pc:spChg>
        <pc:spChg chg="del">
          <ac:chgData name="ALEJANDRO SANCHEZ DE CASTRO FERNANDEZ" userId="S::alejandro.sanchezdecastro.fernandez@alumnos.upm.es::8fe26e17-2913-43db-b8f8-2f96363478cb" providerId="AD" clId="Web-{CC6A98E7-4F3C-35D7-BD5B-66CB852DF6F9}" dt="2021-12-08T11:30:58.447" v="21"/>
          <ac:spMkLst>
            <pc:docMk/>
            <pc:sldMk cId="2355950601" sldId="323"/>
            <ac:spMk id="7" creationId="{64A0AAEB-0B42-4EE1-BABE-DBC24EFCB515}"/>
          </ac:spMkLst>
        </pc:spChg>
        <pc:spChg chg="add mod">
          <ac:chgData name="ALEJANDRO SANCHEZ DE CASTRO FERNANDEZ" userId="S::alejandro.sanchezdecastro.fernandez@alumnos.upm.es::8fe26e17-2913-43db-b8f8-2f96363478cb" providerId="AD" clId="Web-{CC6A98E7-4F3C-35D7-BD5B-66CB852DF6F9}" dt="2021-12-08T11:39:22.380" v="99" actId="20577"/>
          <ac:spMkLst>
            <pc:docMk/>
            <pc:sldMk cId="2355950601" sldId="323"/>
            <ac:spMk id="10" creationId="{F6C97B5D-8A55-427D-A496-E64422FBC049}"/>
          </ac:spMkLst>
        </pc:spChg>
        <pc:spChg chg="mod">
          <ac:chgData name="ALEJANDRO SANCHEZ DE CASTRO FERNANDEZ" userId="S::alejandro.sanchezdecastro.fernandez@alumnos.upm.es::8fe26e17-2913-43db-b8f8-2f96363478cb" providerId="AD" clId="Web-{CC6A98E7-4F3C-35D7-BD5B-66CB852DF6F9}" dt="2021-12-08T12:03:42.352" v="143" actId="20577"/>
          <ac:spMkLst>
            <pc:docMk/>
            <pc:sldMk cId="2355950601" sldId="323"/>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3:56.243" v="153" actId="20577"/>
        <pc:sldMkLst>
          <pc:docMk/>
          <pc:sldMk cId="3998856126" sldId="324"/>
        </pc:sldMkLst>
        <pc:spChg chg="mod">
          <ac:chgData name="ALEJANDRO SANCHEZ DE CASTRO FERNANDEZ" userId="S::alejandro.sanchezdecastro.fernandez@alumnos.upm.es::8fe26e17-2913-43db-b8f8-2f96363478cb" providerId="AD" clId="Web-{CC6A98E7-4F3C-35D7-BD5B-66CB852DF6F9}" dt="2021-12-08T12:03:56.243" v="153" actId="20577"/>
          <ac:spMkLst>
            <pc:docMk/>
            <pc:sldMk cId="3998856126" sldId="324"/>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3:52.446" v="150" actId="20577"/>
        <pc:sldMkLst>
          <pc:docMk/>
          <pc:sldMk cId="521235370" sldId="325"/>
        </pc:sldMkLst>
        <pc:spChg chg="mod">
          <ac:chgData name="ALEJANDRO SANCHEZ DE CASTRO FERNANDEZ" userId="S::alejandro.sanchezdecastro.fernandez@alumnos.upm.es::8fe26e17-2913-43db-b8f8-2f96363478cb" providerId="AD" clId="Web-{CC6A98E7-4F3C-35D7-BD5B-66CB852DF6F9}" dt="2021-12-08T12:03:52.446" v="150" actId="20577"/>
          <ac:spMkLst>
            <pc:docMk/>
            <pc:sldMk cId="521235370" sldId="325"/>
            <ac:spMk id="11" creationId="{CB0E488F-FF7C-44CF-9DDC-F2DAE220193E}"/>
          </ac:spMkLst>
        </pc:spChg>
      </pc:sldChg>
      <pc:sldChg chg="addSp delSp modSp">
        <pc:chgData name="ALEJANDRO SANCHEZ DE CASTRO FERNANDEZ" userId="S::alejandro.sanchezdecastro.fernandez@alumnos.upm.es::8fe26e17-2913-43db-b8f8-2f96363478cb" providerId="AD" clId="Web-{CC6A98E7-4F3C-35D7-BD5B-66CB852DF6F9}" dt="2021-12-08T12:03:34.727" v="139" actId="20577"/>
        <pc:sldMkLst>
          <pc:docMk/>
          <pc:sldMk cId="1778449845" sldId="326"/>
        </pc:sldMkLst>
        <pc:spChg chg="add">
          <ac:chgData name="ALEJANDRO SANCHEZ DE CASTRO FERNANDEZ" userId="S::alejandro.sanchezdecastro.fernandez@alumnos.upm.es::8fe26e17-2913-43db-b8f8-2f96363478cb" providerId="AD" clId="Web-{CC6A98E7-4F3C-35D7-BD5B-66CB852DF6F9}" dt="2021-12-08T11:30:53.072" v="18"/>
          <ac:spMkLst>
            <pc:docMk/>
            <pc:sldMk cId="1778449845" sldId="326"/>
            <ac:spMk id="5" creationId="{E1340357-D8D5-47FE-A68D-CE57D32FDBC6}"/>
          </ac:spMkLst>
        </pc:spChg>
        <pc:spChg chg="add mod">
          <ac:chgData name="ALEJANDRO SANCHEZ DE CASTRO FERNANDEZ" userId="S::alejandro.sanchezdecastro.fernandez@alumnos.upm.es::8fe26e17-2913-43db-b8f8-2f96363478cb" providerId="AD" clId="Web-{CC6A98E7-4F3C-35D7-BD5B-66CB852DF6F9}" dt="2021-12-08T11:39:45.037" v="107" actId="20577"/>
          <ac:spMkLst>
            <pc:docMk/>
            <pc:sldMk cId="1778449845" sldId="326"/>
            <ac:spMk id="6" creationId="{48D03D7F-2FD7-4D4C-B02F-927DC98D14D5}"/>
          </ac:spMkLst>
        </pc:spChg>
        <pc:spChg chg="del">
          <ac:chgData name="ALEJANDRO SANCHEZ DE CASTRO FERNANDEZ" userId="S::alejandro.sanchezdecastro.fernandez@alumnos.upm.es::8fe26e17-2913-43db-b8f8-2f96363478cb" providerId="AD" clId="Web-{CC6A98E7-4F3C-35D7-BD5B-66CB852DF6F9}" dt="2021-12-08T11:30:52.868" v="17"/>
          <ac:spMkLst>
            <pc:docMk/>
            <pc:sldMk cId="1778449845" sldId="326"/>
            <ac:spMk id="7" creationId="{64A0AAEB-0B42-4EE1-BABE-DBC24EFCB515}"/>
          </ac:spMkLst>
        </pc:spChg>
        <pc:spChg chg="add mod">
          <ac:chgData name="ALEJANDRO SANCHEZ DE CASTRO FERNANDEZ" userId="S::alejandro.sanchezdecastro.fernandez@alumnos.upm.es::8fe26e17-2913-43db-b8f8-2f96363478cb" providerId="AD" clId="Web-{CC6A98E7-4F3C-35D7-BD5B-66CB852DF6F9}" dt="2021-12-08T11:39:50.475" v="110" actId="20577"/>
          <ac:spMkLst>
            <pc:docMk/>
            <pc:sldMk cId="1778449845" sldId="326"/>
            <ac:spMk id="10" creationId="{5D7DB6B9-2BD1-4DE6-B5F9-139EEBF3521A}"/>
          </ac:spMkLst>
        </pc:spChg>
        <pc:spChg chg="mod">
          <ac:chgData name="ALEJANDRO SANCHEZ DE CASTRO FERNANDEZ" userId="S::alejandro.sanchezdecastro.fernandez@alumnos.upm.es::8fe26e17-2913-43db-b8f8-2f96363478cb" providerId="AD" clId="Web-{CC6A98E7-4F3C-35D7-BD5B-66CB852DF6F9}" dt="2021-12-08T12:03:34.727" v="139" actId="20577"/>
          <ac:spMkLst>
            <pc:docMk/>
            <pc:sldMk cId="1778449845" sldId="326"/>
            <ac:spMk id="11" creationId="{CB0E488F-FF7C-44CF-9DDC-F2DAE220193E}"/>
          </ac:spMkLst>
        </pc:spChg>
      </pc:sldChg>
      <pc:sldChg chg="modSp">
        <pc:chgData name="ALEJANDRO SANCHEZ DE CASTRO FERNANDEZ" userId="S::alejandro.sanchezdecastro.fernandez@alumnos.upm.es::8fe26e17-2913-43db-b8f8-2f96363478cb" providerId="AD" clId="Web-{CC6A98E7-4F3C-35D7-BD5B-66CB852DF6F9}" dt="2021-12-08T12:04:10.587" v="163" actId="20577"/>
        <pc:sldMkLst>
          <pc:docMk/>
          <pc:sldMk cId="2451235937" sldId="327"/>
        </pc:sldMkLst>
        <pc:spChg chg="mod">
          <ac:chgData name="ALEJANDRO SANCHEZ DE CASTRO FERNANDEZ" userId="S::alejandro.sanchezdecastro.fernandez@alumnos.upm.es::8fe26e17-2913-43db-b8f8-2f96363478cb" providerId="AD" clId="Web-{CC6A98E7-4F3C-35D7-BD5B-66CB852DF6F9}" dt="2021-12-08T12:04:10.587" v="163" actId="20577"/>
          <ac:spMkLst>
            <pc:docMk/>
            <pc:sldMk cId="2451235937" sldId="327"/>
            <ac:spMk id="6" creationId="{B4111E2E-AE86-40C0-9BBC-7DF29C290118}"/>
          </ac:spMkLst>
        </pc:spChg>
      </pc:sldChg>
      <pc:sldChg chg="addSp delSp modSp">
        <pc:chgData name="ALEJANDRO SANCHEZ DE CASTRO FERNANDEZ" userId="S::alejandro.sanchezdecastro.fernandez@alumnos.upm.es::8fe26e17-2913-43db-b8f8-2f96363478cb" providerId="AD" clId="Web-{CC6A98E7-4F3C-35D7-BD5B-66CB852DF6F9}" dt="2021-12-08T12:05:51.277" v="179" actId="1076"/>
        <pc:sldMkLst>
          <pc:docMk/>
          <pc:sldMk cId="2380217028" sldId="328"/>
        </pc:sldMkLst>
        <pc:spChg chg="add">
          <ac:chgData name="ALEJANDRO SANCHEZ DE CASTRO FERNANDEZ" userId="S::alejandro.sanchezdecastro.fernandez@alumnos.upm.es::8fe26e17-2913-43db-b8f8-2f96363478cb" providerId="AD" clId="Web-{CC6A98E7-4F3C-35D7-BD5B-66CB852DF6F9}" dt="2021-12-08T11:30:51.025" v="16"/>
          <ac:spMkLst>
            <pc:docMk/>
            <pc:sldMk cId="2380217028" sldId="328"/>
            <ac:spMk id="3" creationId="{FE9604AD-9BEC-4472-9CBD-71809B1F71C6}"/>
          </ac:spMkLst>
        </pc:spChg>
        <pc:spChg chg="add mod">
          <ac:chgData name="ALEJANDRO SANCHEZ DE CASTRO FERNANDEZ" userId="S::alejandro.sanchezdecastro.fernandez@alumnos.upm.es::8fe26e17-2913-43db-b8f8-2f96363478cb" providerId="AD" clId="Web-{CC6A98E7-4F3C-35D7-BD5B-66CB852DF6F9}" dt="2021-12-08T12:05:51.277" v="179" actId="1076"/>
          <ac:spMkLst>
            <pc:docMk/>
            <pc:sldMk cId="2380217028" sldId="328"/>
            <ac:spMk id="4" creationId="{FC177268-D435-4BBA-8600-5085EE2D49F6}"/>
          </ac:spMkLst>
        </pc:spChg>
        <pc:spChg chg="del">
          <ac:chgData name="ALEJANDRO SANCHEZ DE CASTRO FERNANDEZ" userId="S::alejandro.sanchezdecastro.fernandez@alumnos.upm.es::8fe26e17-2913-43db-b8f8-2f96363478cb" providerId="AD" clId="Web-{CC6A98E7-4F3C-35D7-BD5B-66CB852DF6F9}" dt="2021-12-08T11:30:50.837" v="15"/>
          <ac:spMkLst>
            <pc:docMk/>
            <pc:sldMk cId="2380217028" sldId="328"/>
            <ac:spMk id="7" creationId="{64A0AAEB-0B42-4EE1-BABE-DBC24EFCB515}"/>
          </ac:spMkLst>
        </pc:spChg>
        <pc:spChg chg="mod">
          <ac:chgData name="ALEJANDRO SANCHEZ DE CASTRO FERNANDEZ" userId="S::alejandro.sanchezdecastro.fernandez@alumnos.upm.es::8fe26e17-2913-43db-b8f8-2f96363478cb" providerId="AD" clId="Web-{CC6A98E7-4F3C-35D7-BD5B-66CB852DF6F9}" dt="2021-12-08T12:03:29.305" v="136" actId="20577"/>
          <ac:spMkLst>
            <pc:docMk/>
            <pc:sldMk cId="2380217028" sldId="328"/>
            <ac:spMk id="11" creationId="{CB0E488F-FF7C-44CF-9DDC-F2DAE220193E}"/>
          </ac:spMkLst>
        </pc:spChg>
        <pc:picChg chg="mod">
          <ac:chgData name="ALEJANDRO SANCHEZ DE CASTRO FERNANDEZ" userId="S::alejandro.sanchezdecastro.fernandez@alumnos.upm.es::8fe26e17-2913-43db-b8f8-2f96363478cb" providerId="AD" clId="Web-{CC6A98E7-4F3C-35D7-BD5B-66CB852DF6F9}" dt="2021-12-08T11:40:25.429" v="123" actId="1076"/>
          <ac:picMkLst>
            <pc:docMk/>
            <pc:sldMk cId="2380217028" sldId="328"/>
            <ac:picMk id="5" creationId="{6FA80D75-4EF2-497E-9C61-3DEAECB0BE13}"/>
          </ac:picMkLst>
        </pc:picChg>
      </pc:sldChg>
      <pc:sldChg chg="modSp">
        <pc:chgData name="ALEJANDRO SANCHEZ DE CASTRO FERNANDEZ" userId="S::alejandro.sanchezdecastro.fernandez@alumnos.upm.es::8fe26e17-2913-43db-b8f8-2f96363478cb" providerId="AD" clId="Web-{CC6A98E7-4F3C-35D7-BD5B-66CB852DF6F9}" dt="2021-12-08T12:04:06.915" v="159" actId="20577"/>
        <pc:sldMkLst>
          <pc:docMk/>
          <pc:sldMk cId="2636780133" sldId="329"/>
        </pc:sldMkLst>
        <pc:spChg chg="mod">
          <ac:chgData name="ALEJANDRO SANCHEZ DE CASTRO FERNANDEZ" userId="S::alejandro.sanchezdecastro.fernandez@alumnos.upm.es::8fe26e17-2913-43db-b8f8-2f96363478cb" providerId="AD" clId="Web-{CC6A98E7-4F3C-35D7-BD5B-66CB852DF6F9}" dt="2021-12-08T12:04:06.915" v="159" actId="20577"/>
          <ac:spMkLst>
            <pc:docMk/>
            <pc:sldMk cId="2636780133" sldId="329"/>
            <ac:spMk id="6" creationId="{B4111E2E-AE86-40C0-9BBC-7DF29C290118}"/>
          </ac:spMkLst>
        </pc:spChg>
      </pc:sldChg>
      <pc:sldChg chg="modSp">
        <pc:chgData name="ALEJANDRO SANCHEZ DE CASTRO FERNANDEZ" userId="S::alejandro.sanchezdecastro.fernandez@alumnos.upm.es::8fe26e17-2913-43db-b8f8-2f96363478cb" providerId="AD" clId="Web-{CC6A98E7-4F3C-35D7-BD5B-66CB852DF6F9}" dt="2021-12-08T12:04:03.946" v="157" actId="20577"/>
        <pc:sldMkLst>
          <pc:docMk/>
          <pc:sldMk cId="3823292031" sldId="330"/>
        </pc:sldMkLst>
        <pc:spChg chg="mod">
          <ac:chgData name="ALEJANDRO SANCHEZ DE CASTRO FERNANDEZ" userId="S::alejandro.sanchezdecastro.fernandez@alumnos.upm.es::8fe26e17-2913-43db-b8f8-2f96363478cb" providerId="AD" clId="Web-{CC6A98E7-4F3C-35D7-BD5B-66CB852DF6F9}" dt="2021-12-08T12:04:03.946" v="157" actId="20577"/>
          <ac:spMkLst>
            <pc:docMk/>
            <pc:sldMk cId="3823292031" sldId="330"/>
            <ac:spMk id="6" creationId="{B4111E2E-AE86-40C0-9BBC-7DF29C290118}"/>
          </ac:spMkLst>
        </pc:spChg>
      </pc:sldChg>
      <pc:sldChg chg="add del replId">
        <pc:chgData name="ALEJANDRO SANCHEZ DE CASTRO FERNANDEZ" userId="S::alejandro.sanchezdecastro.fernandez@alumnos.upm.es::8fe26e17-2913-43db-b8f8-2f96363478cb" providerId="AD" clId="Web-{CC6A98E7-4F3C-35D7-BD5B-66CB852DF6F9}" dt="2021-12-08T12:03:15.570" v="129"/>
        <pc:sldMkLst>
          <pc:docMk/>
          <pc:sldMk cId="267326331" sldId="331"/>
        </pc:sldMkLst>
      </pc:sldChg>
      <pc:sldChg chg="modSp add replId">
        <pc:chgData name="ALEJANDRO SANCHEZ DE CASTRO FERNANDEZ" userId="S::alejandro.sanchezdecastro.fernandez@alumnos.upm.es::8fe26e17-2913-43db-b8f8-2f96363478cb" providerId="AD" clId="Web-{CC6A98E7-4F3C-35D7-BD5B-66CB852DF6F9}" dt="2021-12-08T12:03:19.930" v="132" actId="20577"/>
        <pc:sldMkLst>
          <pc:docMk/>
          <pc:sldMk cId="4205249021" sldId="331"/>
        </pc:sldMkLst>
        <pc:spChg chg="mod">
          <ac:chgData name="ALEJANDRO SANCHEZ DE CASTRO FERNANDEZ" userId="S::alejandro.sanchezdecastro.fernandez@alumnos.upm.es::8fe26e17-2913-43db-b8f8-2f96363478cb" providerId="AD" clId="Web-{CC6A98E7-4F3C-35D7-BD5B-66CB852DF6F9}" dt="2021-12-08T12:03:19.930" v="132" actId="20577"/>
          <ac:spMkLst>
            <pc:docMk/>
            <pc:sldMk cId="4205249021" sldId="331"/>
            <ac:spMk id="2" creationId="{EA518FEC-CFFC-4EA8-8C05-0E08F8B39945}"/>
          </ac:spMkLst>
        </pc:spChg>
      </pc:sldChg>
    </pc:docChg>
  </pc:docChgLst>
  <pc:docChgLst>
    <pc:chgData name="ANGEL FRAGUA BAEZA" userId="3d57da32-733d-4ce0-9afd-6737e8645227" providerId="ADAL" clId="{B334B8E9-F110-483D-9DE5-36633F237338}"/>
    <pc:docChg chg="undo custSel addSld delSld modSld sldOrd addSection delSection modSection">
      <pc:chgData name="ANGEL FRAGUA BAEZA" userId="3d57da32-733d-4ce0-9afd-6737e8645227" providerId="ADAL" clId="{B334B8E9-F110-483D-9DE5-36633F237338}" dt="2021-12-08T12:06:40.323" v="3232"/>
      <pc:docMkLst>
        <pc:docMk/>
      </pc:docMkLst>
      <pc:sldChg chg="del">
        <pc:chgData name="ANGEL FRAGUA BAEZA" userId="3d57da32-733d-4ce0-9afd-6737e8645227" providerId="ADAL" clId="{B334B8E9-F110-483D-9DE5-36633F237338}" dt="2021-12-08T10:29:04.159" v="384" actId="18676"/>
        <pc:sldMkLst>
          <pc:docMk/>
          <pc:sldMk cId="785528062" sldId="289"/>
        </pc:sldMkLst>
      </pc:sldChg>
      <pc:sldChg chg="del">
        <pc:chgData name="ANGEL FRAGUA BAEZA" userId="3d57da32-733d-4ce0-9afd-6737e8645227" providerId="ADAL" clId="{B334B8E9-F110-483D-9DE5-36633F237338}" dt="2021-12-08T10:29:04.159" v="384" actId="18676"/>
        <pc:sldMkLst>
          <pc:docMk/>
          <pc:sldMk cId="1335408840" sldId="290"/>
        </pc:sldMkLst>
      </pc:sldChg>
      <pc:sldChg chg="del">
        <pc:chgData name="ANGEL FRAGUA BAEZA" userId="3d57da32-733d-4ce0-9afd-6737e8645227" providerId="ADAL" clId="{B334B8E9-F110-483D-9DE5-36633F237338}" dt="2021-12-08T10:29:04.159" v="384" actId="18676"/>
        <pc:sldMkLst>
          <pc:docMk/>
          <pc:sldMk cId="2256896469" sldId="298"/>
        </pc:sldMkLst>
      </pc:sldChg>
      <pc:sldChg chg="del">
        <pc:chgData name="ANGEL FRAGUA BAEZA" userId="3d57da32-733d-4ce0-9afd-6737e8645227" providerId="ADAL" clId="{B334B8E9-F110-483D-9DE5-36633F237338}" dt="2021-12-08T10:29:04.159" v="384" actId="18676"/>
        <pc:sldMkLst>
          <pc:docMk/>
          <pc:sldMk cId="1857346611" sldId="299"/>
        </pc:sldMkLst>
      </pc:sldChg>
      <pc:sldChg chg="del">
        <pc:chgData name="ANGEL FRAGUA BAEZA" userId="3d57da32-733d-4ce0-9afd-6737e8645227" providerId="ADAL" clId="{B334B8E9-F110-483D-9DE5-36633F237338}" dt="2021-12-08T10:29:04.159" v="384" actId="18676"/>
        <pc:sldMkLst>
          <pc:docMk/>
          <pc:sldMk cId="2947859102" sldId="300"/>
        </pc:sldMkLst>
      </pc:sldChg>
      <pc:sldChg chg="del">
        <pc:chgData name="ANGEL FRAGUA BAEZA" userId="3d57da32-733d-4ce0-9afd-6737e8645227" providerId="ADAL" clId="{B334B8E9-F110-483D-9DE5-36633F237338}" dt="2021-12-08T10:29:04.159" v="384" actId="18676"/>
        <pc:sldMkLst>
          <pc:docMk/>
          <pc:sldMk cId="2977825193" sldId="301"/>
        </pc:sldMkLst>
      </pc:sldChg>
      <pc:sldChg chg="del">
        <pc:chgData name="ANGEL FRAGUA BAEZA" userId="3d57da32-733d-4ce0-9afd-6737e8645227" providerId="ADAL" clId="{B334B8E9-F110-483D-9DE5-36633F237338}" dt="2021-12-08T10:29:04.159" v="384" actId="18676"/>
        <pc:sldMkLst>
          <pc:docMk/>
          <pc:sldMk cId="3803510382" sldId="302"/>
        </pc:sldMkLst>
      </pc:sldChg>
      <pc:sldChg chg="del">
        <pc:chgData name="ANGEL FRAGUA BAEZA" userId="3d57da32-733d-4ce0-9afd-6737e8645227" providerId="ADAL" clId="{B334B8E9-F110-483D-9DE5-36633F237338}" dt="2021-12-08T10:29:04.159" v="384" actId="18676"/>
        <pc:sldMkLst>
          <pc:docMk/>
          <pc:sldMk cId="172588195" sldId="303"/>
        </pc:sldMkLst>
      </pc:sldChg>
      <pc:sldChg chg="del">
        <pc:chgData name="ANGEL FRAGUA BAEZA" userId="3d57da32-733d-4ce0-9afd-6737e8645227" providerId="ADAL" clId="{B334B8E9-F110-483D-9DE5-36633F237338}" dt="2021-12-08T10:29:04.159" v="384" actId="18676"/>
        <pc:sldMkLst>
          <pc:docMk/>
          <pc:sldMk cId="3121093625" sldId="304"/>
        </pc:sldMkLst>
      </pc:sldChg>
      <pc:sldChg chg="del">
        <pc:chgData name="ANGEL FRAGUA BAEZA" userId="3d57da32-733d-4ce0-9afd-6737e8645227" providerId="ADAL" clId="{B334B8E9-F110-483D-9DE5-36633F237338}" dt="2021-12-08T10:29:04.159" v="384" actId="18676"/>
        <pc:sldMkLst>
          <pc:docMk/>
          <pc:sldMk cId="4223668893" sldId="305"/>
        </pc:sldMkLst>
      </pc:sldChg>
      <pc:sldChg chg="del">
        <pc:chgData name="ANGEL FRAGUA BAEZA" userId="3d57da32-733d-4ce0-9afd-6737e8645227" providerId="ADAL" clId="{B334B8E9-F110-483D-9DE5-36633F237338}" dt="2021-12-08T10:29:04.159" v="384" actId="18676"/>
        <pc:sldMkLst>
          <pc:docMk/>
          <pc:sldMk cId="668331109" sldId="306"/>
        </pc:sldMkLst>
      </pc:sldChg>
      <pc:sldChg chg="delSp">
        <pc:chgData name="ANGEL FRAGUA BAEZA" userId="3d57da32-733d-4ce0-9afd-6737e8645227" providerId="ADAL" clId="{B334B8E9-F110-483D-9DE5-36633F237338}" dt="2021-12-08T11:28:00.315" v="1866"/>
        <pc:sldMkLst>
          <pc:docMk/>
          <pc:sldMk cId="599195122" sldId="307"/>
        </pc:sldMkLst>
        <pc:spChg chg="del">
          <ac:chgData name="ANGEL FRAGUA BAEZA" userId="3d57da32-733d-4ce0-9afd-6737e8645227" providerId="ADAL" clId="{B334B8E9-F110-483D-9DE5-36633F237338}" dt="2021-12-08T11:28:00.315" v="1866"/>
          <ac:spMkLst>
            <pc:docMk/>
            <pc:sldMk cId="599195122" sldId="307"/>
            <ac:spMk id="5" creationId="{A6E15398-E404-4A6A-976E-6CEEE8B0B1B1}"/>
          </ac:spMkLst>
        </pc:spChg>
      </pc:sldChg>
      <pc:sldChg chg="addSp delSp modSp mod">
        <pc:chgData name="ANGEL FRAGUA BAEZA" userId="3d57da32-733d-4ce0-9afd-6737e8645227" providerId="ADAL" clId="{B334B8E9-F110-483D-9DE5-36633F237338}" dt="2021-12-08T11:30:07.377" v="2058" actId="1036"/>
        <pc:sldMkLst>
          <pc:docMk/>
          <pc:sldMk cId="1489971375" sldId="308"/>
        </pc:sldMkLst>
        <pc:spChg chg="mod">
          <ac:chgData name="ANGEL FRAGUA BAEZA" userId="3d57da32-733d-4ce0-9afd-6737e8645227" providerId="ADAL" clId="{B334B8E9-F110-483D-9DE5-36633F237338}" dt="2021-12-08T10:11:26.728" v="26" actId="20577"/>
          <ac:spMkLst>
            <pc:docMk/>
            <pc:sldMk cId="1489971375" sldId="308"/>
            <ac:spMk id="2" creationId="{9AE3B19C-5EFA-4864-BCDE-9F4759131C26}"/>
          </ac:spMkLst>
        </pc:spChg>
        <pc:spChg chg="del">
          <ac:chgData name="ANGEL FRAGUA BAEZA" userId="3d57da32-733d-4ce0-9afd-6737e8645227" providerId="ADAL" clId="{B334B8E9-F110-483D-9DE5-36633F237338}" dt="2021-12-08T10:11:00.156" v="0" actId="478"/>
          <ac:spMkLst>
            <pc:docMk/>
            <pc:sldMk cId="1489971375" sldId="308"/>
            <ac:spMk id="4" creationId="{AB1515C5-604E-4A78-9800-F0C781003B2B}"/>
          </ac:spMkLst>
        </pc:spChg>
        <pc:spChg chg="add mod">
          <ac:chgData name="ANGEL FRAGUA BAEZA" userId="3d57da32-733d-4ce0-9afd-6737e8645227" providerId="ADAL" clId="{B334B8E9-F110-483D-9DE5-36633F237338}" dt="2021-12-08T11:26:53.540" v="1865" actId="1076"/>
          <ac:spMkLst>
            <pc:docMk/>
            <pc:sldMk cId="1489971375" sldId="308"/>
            <ac:spMk id="5" creationId="{410BEF9B-FD0B-4D5E-A05D-7B95BD33975B}"/>
          </ac:spMkLst>
        </pc:spChg>
        <pc:spChg chg="mod">
          <ac:chgData name="ANGEL FRAGUA BAEZA" userId="3d57da32-733d-4ce0-9afd-6737e8645227" providerId="ADAL" clId="{B334B8E9-F110-483D-9DE5-36633F237338}" dt="2021-12-08T11:30:07.377" v="2058" actId="1036"/>
          <ac:spMkLst>
            <pc:docMk/>
            <pc:sldMk cId="1489971375" sldId="308"/>
            <ac:spMk id="7" creationId="{64A0AAEB-0B42-4EE1-BABE-DBC24EFCB515}"/>
          </ac:spMkLst>
        </pc:spChg>
        <pc:spChg chg="add mod">
          <ac:chgData name="ANGEL FRAGUA BAEZA" userId="3d57da32-733d-4ce0-9afd-6737e8645227" providerId="ADAL" clId="{B334B8E9-F110-483D-9DE5-36633F237338}" dt="2021-12-08T11:26:03.458" v="1843" actId="1076"/>
          <ac:spMkLst>
            <pc:docMk/>
            <pc:sldMk cId="1489971375" sldId="308"/>
            <ac:spMk id="17" creationId="{6ECF843F-1349-4D4F-8D04-5AD84BE62C7A}"/>
          </ac:spMkLst>
        </pc:spChg>
        <pc:spChg chg="del">
          <ac:chgData name="ANGEL FRAGUA BAEZA" userId="3d57da32-733d-4ce0-9afd-6737e8645227" providerId="ADAL" clId="{B334B8E9-F110-483D-9DE5-36633F237338}" dt="2021-12-08T11:28:00.315" v="1866"/>
          <ac:spMkLst>
            <pc:docMk/>
            <pc:sldMk cId="1489971375" sldId="308"/>
            <ac:spMk id="28" creationId="{16F703BC-A34B-4777-896D-9239FAAC9AAE}"/>
          </ac:spMkLst>
        </pc:spChg>
        <pc:grpChg chg="add mod topLvl">
          <ac:chgData name="ANGEL FRAGUA BAEZA" userId="3d57da32-733d-4ce0-9afd-6737e8645227" providerId="ADAL" clId="{B334B8E9-F110-483D-9DE5-36633F237338}" dt="2021-12-08T10:30:02.639" v="395" actId="164"/>
          <ac:grpSpMkLst>
            <pc:docMk/>
            <pc:sldMk cId="1489971375" sldId="308"/>
            <ac:grpSpMk id="16" creationId="{052A7010-9D67-4A36-A801-ADCB7E2F7907}"/>
          </ac:grpSpMkLst>
        </pc:grpChg>
        <pc:grpChg chg="add del mod">
          <ac:chgData name="ANGEL FRAGUA BAEZA" userId="3d57da32-733d-4ce0-9afd-6737e8645227" providerId="ADAL" clId="{B334B8E9-F110-483D-9DE5-36633F237338}" dt="2021-12-08T10:27:28.279" v="374" actId="165"/>
          <ac:grpSpMkLst>
            <pc:docMk/>
            <pc:sldMk cId="1489971375" sldId="308"/>
            <ac:grpSpMk id="21" creationId="{CF590CEE-3B4F-4FED-9999-93A5C59FFFC2}"/>
          </ac:grpSpMkLst>
        </pc:grpChg>
        <pc:grpChg chg="add del mod">
          <ac:chgData name="ANGEL FRAGUA BAEZA" userId="3d57da32-733d-4ce0-9afd-6737e8645227" providerId="ADAL" clId="{B334B8E9-F110-483D-9DE5-36633F237338}" dt="2021-12-08T11:24:39.483" v="1821" actId="478"/>
          <ac:grpSpMkLst>
            <pc:docMk/>
            <pc:sldMk cId="1489971375" sldId="308"/>
            <ac:grpSpMk id="23" creationId="{5E1DD674-E33A-4C0A-BA7D-74F1B9E85B1B}"/>
          </ac:grpSpMkLst>
        </pc:grpChg>
        <pc:picChg chg="add del mod">
          <ac:chgData name="ANGEL FRAGUA BAEZA" userId="3d57da32-733d-4ce0-9afd-6737e8645227" providerId="ADAL" clId="{B334B8E9-F110-483D-9DE5-36633F237338}" dt="2021-12-08T10:23:38.316" v="289" actId="478"/>
          <ac:picMkLst>
            <pc:docMk/>
            <pc:sldMk cId="1489971375" sldId="308"/>
            <ac:picMk id="8" creationId="{11203B9C-D513-4276-AFD2-15987B9D3310}"/>
          </ac:picMkLst>
        </pc:picChg>
        <pc:picChg chg="add mod">
          <ac:chgData name="ANGEL FRAGUA BAEZA" userId="3d57da32-733d-4ce0-9afd-6737e8645227" providerId="ADAL" clId="{B334B8E9-F110-483D-9DE5-36633F237338}" dt="2021-12-08T10:27:28.279" v="374" actId="165"/>
          <ac:picMkLst>
            <pc:docMk/>
            <pc:sldMk cId="1489971375" sldId="308"/>
            <ac:picMk id="10" creationId="{9CAC9B6E-7167-4B72-AD15-6838BD6D6900}"/>
          </ac:picMkLst>
        </pc:picChg>
        <pc:picChg chg="add del mod">
          <ac:chgData name="ANGEL FRAGUA BAEZA" userId="3d57da32-733d-4ce0-9afd-6737e8645227" providerId="ADAL" clId="{B334B8E9-F110-483D-9DE5-36633F237338}" dt="2021-12-08T11:25:23.683" v="1827" actId="478"/>
          <ac:picMkLst>
            <pc:docMk/>
            <pc:sldMk cId="1489971375" sldId="308"/>
            <ac:picMk id="25" creationId="{A69A9946-EEB9-42AC-AB60-0F60A2A09DC6}"/>
          </ac:picMkLst>
        </pc:picChg>
        <pc:picChg chg="add mod">
          <ac:chgData name="ANGEL FRAGUA BAEZA" userId="3d57da32-733d-4ce0-9afd-6737e8645227" providerId="ADAL" clId="{B334B8E9-F110-483D-9DE5-36633F237338}" dt="2021-12-08T11:25:41.165" v="1837" actId="1076"/>
          <ac:picMkLst>
            <pc:docMk/>
            <pc:sldMk cId="1489971375" sldId="308"/>
            <ac:picMk id="27" creationId="{5D91DFFD-E67D-490C-9C26-C426C3741996}"/>
          </ac:picMkLst>
        </pc:picChg>
        <pc:cxnChg chg="add mod">
          <ac:chgData name="ANGEL FRAGUA BAEZA" userId="3d57da32-733d-4ce0-9afd-6737e8645227" providerId="ADAL" clId="{B334B8E9-F110-483D-9DE5-36633F237338}" dt="2021-12-08T10:29:34.763" v="386" actId="1076"/>
          <ac:cxnSpMkLst>
            <pc:docMk/>
            <pc:sldMk cId="1489971375" sldId="308"/>
            <ac:cxnSpMk id="13" creationId="{3F67CB48-F638-4C5D-B8CF-A01914FD9124}"/>
          </ac:cxnSpMkLst>
        </pc:cxnChg>
        <pc:cxnChg chg="add mod topLvl">
          <ac:chgData name="ANGEL FRAGUA BAEZA" userId="3d57da32-733d-4ce0-9afd-6737e8645227" providerId="ADAL" clId="{B334B8E9-F110-483D-9DE5-36633F237338}" dt="2021-12-08T10:30:02.639" v="395" actId="164"/>
          <ac:cxnSpMkLst>
            <pc:docMk/>
            <pc:sldMk cId="1489971375" sldId="308"/>
            <ac:cxnSpMk id="18" creationId="{C76D338C-D1E8-4501-8298-C2AFD60C5189}"/>
          </ac:cxnSpMkLst>
        </pc:cxnChg>
      </pc:sldChg>
      <pc:sldChg chg="delSp">
        <pc:chgData name="ANGEL FRAGUA BAEZA" userId="3d57da32-733d-4ce0-9afd-6737e8645227" providerId="ADAL" clId="{B334B8E9-F110-483D-9DE5-36633F237338}" dt="2021-12-08T11:28:00.315" v="1866"/>
        <pc:sldMkLst>
          <pc:docMk/>
          <pc:sldMk cId="2490033921" sldId="309"/>
        </pc:sldMkLst>
        <pc:spChg chg="del">
          <ac:chgData name="ANGEL FRAGUA BAEZA" userId="3d57da32-733d-4ce0-9afd-6737e8645227" providerId="ADAL" clId="{B334B8E9-F110-483D-9DE5-36633F237338}" dt="2021-12-08T11:28:00.315" v="1866"/>
          <ac:spMkLst>
            <pc:docMk/>
            <pc:sldMk cId="2490033921" sldId="309"/>
            <ac:spMk id="3" creationId="{A830CF59-4AE3-4478-B41C-1B4D98EB6F10}"/>
          </ac:spMkLst>
        </pc:spChg>
      </pc:sldChg>
      <pc:sldChg chg="delSp">
        <pc:chgData name="ANGEL FRAGUA BAEZA" userId="3d57da32-733d-4ce0-9afd-6737e8645227" providerId="ADAL" clId="{B334B8E9-F110-483D-9DE5-36633F237338}" dt="2021-12-08T11:28:00.315" v="1866"/>
        <pc:sldMkLst>
          <pc:docMk/>
          <pc:sldMk cId="2284980133" sldId="310"/>
        </pc:sldMkLst>
        <pc:spChg chg="del">
          <ac:chgData name="ANGEL FRAGUA BAEZA" userId="3d57da32-733d-4ce0-9afd-6737e8645227" providerId="ADAL" clId="{B334B8E9-F110-483D-9DE5-36633F237338}" dt="2021-12-08T11:28:00.315" v="1866"/>
          <ac:spMkLst>
            <pc:docMk/>
            <pc:sldMk cId="2284980133" sldId="310"/>
            <ac:spMk id="5" creationId="{1C844894-B772-4A18-BF8E-2AD7CAB617FF}"/>
          </ac:spMkLst>
        </pc:spChg>
      </pc:sldChg>
      <pc:sldChg chg="addSp delSp modSp add mod">
        <pc:chgData name="ANGEL FRAGUA BAEZA" userId="3d57da32-733d-4ce0-9afd-6737e8645227" providerId="ADAL" clId="{B334B8E9-F110-483D-9DE5-36633F237338}" dt="2021-12-08T11:30:16.354" v="2060"/>
        <pc:sldMkLst>
          <pc:docMk/>
          <pc:sldMk cId="3313894532" sldId="312"/>
        </pc:sldMkLst>
        <pc:spChg chg="mod">
          <ac:chgData name="ANGEL FRAGUA BAEZA" userId="3d57da32-733d-4ce0-9afd-6737e8645227" providerId="ADAL" clId="{B334B8E9-F110-483D-9DE5-36633F237338}" dt="2021-12-08T11:11:32.095" v="1560" actId="20577"/>
          <ac:spMkLst>
            <pc:docMk/>
            <pc:sldMk cId="3313894532" sldId="312"/>
            <ac:spMk id="2" creationId="{9AE3B19C-5EFA-4864-BCDE-9F4759131C26}"/>
          </ac:spMkLst>
        </pc:spChg>
        <pc:spChg chg="del">
          <ac:chgData name="ANGEL FRAGUA BAEZA" userId="3d57da32-733d-4ce0-9afd-6737e8645227" providerId="ADAL" clId="{B334B8E9-F110-483D-9DE5-36633F237338}" dt="2021-12-08T11:28:00.315" v="1866"/>
          <ac:spMkLst>
            <pc:docMk/>
            <pc:sldMk cId="3313894532" sldId="312"/>
            <ac:spMk id="3" creationId="{8A0E02F8-CE01-4516-99E2-39CBBBCDAA38}"/>
          </ac:spMkLst>
        </pc:spChg>
        <pc:spChg chg="del">
          <ac:chgData name="ANGEL FRAGUA BAEZA" userId="3d57da32-733d-4ce0-9afd-6737e8645227" providerId="ADAL" clId="{B334B8E9-F110-483D-9DE5-36633F237338}" dt="2021-12-08T11:30:16.014" v="2059" actId="478"/>
          <ac:spMkLst>
            <pc:docMk/>
            <pc:sldMk cId="3313894532" sldId="312"/>
            <ac:spMk id="7" creationId="{64A0AAEB-0B42-4EE1-BABE-DBC24EFCB515}"/>
          </ac:spMkLst>
        </pc:spChg>
        <pc:spChg chg="add mod">
          <ac:chgData name="ANGEL FRAGUA BAEZA" userId="3d57da32-733d-4ce0-9afd-6737e8645227" providerId="ADAL" clId="{B334B8E9-F110-483D-9DE5-36633F237338}" dt="2021-12-08T11:30:16.354" v="2060"/>
          <ac:spMkLst>
            <pc:docMk/>
            <pc:sldMk cId="3313894532" sldId="312"/>
            <ac:spMk id="8" creationId="{57EC277F-D057-4799-857B-15E614889FA3}"/>
          </ac:spMkLst>
        </pc:spChg>
      </pc:sldChg>
      <pc:sldChg chg="addSp delSp modSp mod">
        <pc:chgData name="ANGEL FRAGUA BAEZA" userId="3d57da32-733d-4ce0-9afd-6737e8645227" providerId="ADAL" clId="{B334B8E9-F110-483D-9DE5-36633F237338}" dt="2021-12-08T11:30:24.161" v="2064"/>
        <pc:sldMkLst>
          <pc:docMk/>
          <pc:sldMk cId="770236765" sldId="313"/>
        </pc:sldMkLst>
        <pc:spChg chg="del">
          <ac:chgData name="ANGEL FRAGUA BAEZA" userId="3d57da32-733d-4ce0-9afd-6737e8645227" providerId="ADAL" clId="{B334B8E9-F110-483D-9DE5-36633F237338}" dt="2021-12-08T11:28:00.315" v="1866"/>
          <ac:spMkLst>
            <pc:docMk/>
            <pc:sldMk cId="770236765" sldId="313"/>
            <ac:spMk id="3" creationId="{5C1F94CB-0D82-4AA2-9E1A-6639BD576F60}"/>
          </ac:spMkLst>
        </pc:spChg>
        <pc:spChg chg="del">
          <ac:chgData name="ANGEL FRAGUA BAEZA" userId="3d57da32-733d-4ce0-9afd-6737e8645227" providerId="ADAL" clId="{B334B8E9-F110-483D-9DE5-36633F237338}" dt="2021-12-08T11:30:23.869" v="2063" actId="478"/>
          <ac:spMkLst>
            <pc:docMk/>
            <pc:sldMk cId="770236765" sldId="313"/>
            <ac:spMk id="7" creationId="{64A0AAEB-0B42-4EE1-BABE-DBC24EFCB515}"/>
          </ac:spMkLst>
        </pc:spChg>
        <pc:spChg chg="add mod">
          <ac:chgData name="ANGEL FRAGUA BAEZA" userId="3d57da32-733d-4ce0-9afd-6737e8645227" providerId="ADAL" clId="{B334B8E9-F110-483D-9DE5-36633F237338}" dt="2021-12-08T11:30:24.161" v="2064"/>
          <ac:spMkLst>
            <pc:docMk/>
            <pc:sldMk cId="770236765" sldId="313"/>
            <ac:spMk id="10" creationId="{8A0CBB62-B4F0-4296-AE37-390B1DB4F4B8}"/>
          </ac:spMkLst>
        </pc:spChg>
      </pc:sldChg>
      <pc:sldChg chg="addSp delSp modSp mod">
        <pc:chgData name="ANGEL FRAGUA BAEZA" userId="3d57da32-733d-4ce0-9afd-6737e8645227" providerId="ADAL" clId="{B334B8E9-F110-483D-9DE5-36633F237338}" dt="2021-12-08T11:30:20.128" v="2062"/>
        <pc:sldMkLst>
          <pc:docMk/>
          <pc:sldMk cId="3920162046" sldId="314"/>
        </pc:sldMkLst>
        <pc:spChg chg="del">
          <ac:chgData name="ANGEL FRAGUA BAEZA" userId="3d57da32-733d-4ce0-9afd-6737e8645227" providerId="ADAL" clId="{B334B8E9-F110-483D-9DE5-36633F237338}" dt="2021-12-08T11:28:00.315" v="1866"/>
          <ac:spMkLst>
            <pc:docMk/>
            <pc:sldMk cId="3920162046" sldId="314"/>
            <ac:spMk id="3" creationId="{91E84E9B-8B2D-4D93-A461-3D5C8977B499}"/>
          </ac:spMkLst>
        </pc:spChg>
        <pc:spChg chg="mod">
          <ac:chgData name="ANGEL FRAGUA BAEZA" userId="3d57da32-733d-4ce0-9afd-6737e8645227" providerId="ADAL" clId="{B334B8E9-F110-483D-9DE5-36633F237338}" dt="2021-12-08T11:13:47.915" v="1645" actId="20577"/>
          <ac:spMkLst>
            <pc:docMk/>
            <pc:sldMk cId="3920162046" sldId="314"/>
            <ac:spMk id="5" creationId="{410BEF9B-FD0B-4D5E-A05D-7B95BD33975B}"/>
          </ac:spMkLst>
        </pc:spChg>
        <pc:spChg chg="del">
          <ac:chgData name="ANGEL FRAGUA BAEZA" userId="3d57da32-733d-4ce0-9afd-6737e8645227" providerId="ADAL" clId="{B334B8E9-F110-483D-9DE5-36633F237338}" dt="2021-12-08T11:30:19.841" v="2061" actId="478"/>
          <ac:spMkLst>
            <pc:docMk/>
            <pc:sldMk cId="3920162046" sldId="314"/>
            <ac:spMk id="7" creationId="{64A0AAEB-0B42-4EE1-BABE-DBC24EFCB515}"/>
          </ac:spMkLst>
        </pc:spChg>
        <pc:spChg chg="add mod">
          <ac:chgData name="ANGEL FRAGUA BAEZA" userId="3d57da32-733d-4ce0-9afd-6737e8645227" providerId="ADAL" clId="{B334B8E9-F110-483D-9DE5-36633F237338}" dt="2021-12-08T11:30:20.128" v="2062"/>
          <ac:spMkLst>
            <pc:docMk/>
            <pc:sldMk cId="3920162046" sldId="314"/>
            <ac:spMk id="8" creationId="{9BA2D64D-C43F-436D-96F9-12FB9803CE39}"/>
          </ac:spMkLst>
        </pc:spChg>
      </pc:sldChg>
      <pc:sldChg chg="addSp delSp modSp mod">
        <pc:chgData name="ANGEL FRAGUA BAEZA" userId="3d57da32-733d-4ce0-9afd-6737e8645227" providerId="ADAL" clId="{B334B8E9-F110-483D-9DE5-36633F237338}" dt="2021-12-08T11:31:33.964" v="2082" actId="14100"/>
        <pc:sldMkLst>
          <pc:docMk/>
          <pc:sldMk cId="3141131808" sldId="316"/>
        </pc:sldMkLst>
        <pc:spChg chg="del">
          <ac:chgData name="ANGEL FRAGUA BAEZA" userId="3d57da32-733d-4ce0-9afd-6737e8645227" providerId="ADAL" clId="{B334B8E9-F110-483D-9DE5-36633F237338}" dt="2021-12-08T11:28:00.315" v="1866"/>
          <ac:spMkLst>
            <pc:docMk/>
            <pc:sldMk cId="3141131808" sldId="316"/>
            <ac:spMk id="3" creationId="{CE05ABCA-1B49-4E02-A7F8-0025A2FB3D06}"/>
          </ac:spMkLst>
        </pc:spChg>
        <pc:spChg chg="del">
          <ac:chgData name="ANGEL FRAGUA BAEZA" userId="3d57da32-733d-4ce0-9afd-6737e8645227" providerId="ADAL" clId="{B334B8E9-F110-483D-9DE5-36633F237338}" dt="2021-12-08T11:30:28.229" v="2065" actId="478"/>
          <ac:spMkLst>
            <pc:docMk/>
            <pc:sldMk cId="3141131808" sldId="316"/>
            <ac:spMk id="7" creationId="{64A0AAEB-0B42-4EE1-BABE-DBC24EFCB515}"/>
          </ac:spMkLst>
        </pc:spChg>
        <pc:spChg chg="add mod">
          <ac:chgData name="ANGEL FRAGUA BAEZA" userId="3d57da32-733d-4ce0-9afd-6737e8645227" providerId="ADAL" clId="{B334B8E9-F110-483D-9DE5-36633F237338}" dt="2021-12-08T11:30:28.523" v="2066"/>
          <ac:spMkLst>
            <pc:docMk/>
            <pc:sldMk cId="3141131808" sldId="316"/>
            <ac:spMk id="12" creationId="{124C8A57-47E4-4D88-82DD-0C9B4B96D4F8}"/>
          </ac:spMkLst>
        </pc:spChg>
        <pc:picChg chg="mod">
          <ac:chgData name="ANGEL FRAGUA BAEZA" userId="3d57da32-733d-4ce0-9afd-6737e8645227" providerId="ADAL" clId="{B334B8E9-F110-483D-9DE5-36633F237338}" dt="2021-12-08T11:31:33.964" v="2082" actId="14100"/>
          <ac:picMkLst>
            <pc:docMk/>
            <pc:sldMk cId="3141131808" sldId="316"/>
            <ac:picMk id="4" creationId="{7660D87E-2E3D-4322-AB1E-9AC7D9E0F4EF}"/>
          </ac:picMkLst>
        </pc:picChg>
        <pc:picChg chg="mod">
          <ac:chgData name="ANGEL FRAGUA BAEZA" userId="3d57da32-733d-4ce0-9afd-6737e8645227" providerId="ADAL" clId="{B334B8E9-F110-483D-9DE5-36633F237338}" dt="2021-12-08T11:16:01.005" v="1646" actId="1076"/>
          <ac:picMkLst>
            <pc:docMk/>
            <pc:sldMk cId="3141131808" sldId="316"/>
            <ac:picMk id="10" creationId="{EBD5E857-B0CF-4C63-93EC-CCF1E1950D07}"/>
          </ac:picMkLst>
        </pc:picChg>
      </pc:sldChg>
      <pc:sldChg chg="delSp">
        <pc:chgData name="ANGEL FRAGUA BAEZA" userId="3d57da32-733d-4ce0-9afd-6737e8645227" providerId="ADAL" clId="{B334B8E9-F110-483D-9DE5-36633F237338}" dt="2021-12-08T11:28:00.315" v="1866"/>
        <pc:sldMkLst>
          <pc:docMk/>
          <pc:sldMk cId="3480297711" sldId="317"/>
        </pc:sldMkLst>
        <pc:spChg chg="del">
          <ac:chgData name="ANGEL FRAGUA BAEZA" userId="3d57da32-733d-4ce0-9afd-6737e8645227" providerId="ADAL" clId="{B334B8E9-F110-483D-9DE5-36633F237338}" dt="2021-12-08T11:28:00.315" v="1866"/>
          <ac:spMkLst>
            <pc:docMk/>
            <pc:sldMk cId="3480297711" sldId="317"/>
            <ac:spMk id="5" creationId="{DFC62D91-0134-4923-BD22-F1A92933EC85}"/>
          </ac:spMkLst>
        </pc:spChg>
      </pc:sldChg>
      <pc:sldChg chg="addSp delSp modSp add mod ord">
        <pc:chgData name="ANGEL FRAGUA BAEZA" userId="3d57da32-733d-4ce0-9afd-6737e8645227" providerId="ADAL" clId="{B334B8E9-F110-483D-9DE5-36633F237338}" dt="2021-12-08T11:33:12.945" v="2114" actId="1076"/>
        <pc:sldMkLst>
          <pc:docMk/>
          <pc:sldMk cId="1629378819" sldId="318"/>
        </pc:sldMkLst>
        <pc:spChg chg="mod">
          <ac:chgData name="ANGEL FRAGUA BAEZA" userId="3d57da32-733d-4ce0-9afd-6737e8645227" providerId="ADAL" clId="{B334B8E9-F110-483D-9DE5-36633F237338}" dt="2021-12-08T11:08:32.418" v="1519" actId="20577"/>
          <ac:spMkLst>
            <pc:docMk/>
            <pc:sldMk cId="1629378819" sldId="318"/>
            <ac:spMk id="2" creationId="{9AE3B19C-5EFA-4864-BCDE-9F4759131C26}"/>
          </ac:spMkLst>
        </pc:spChg>
        <pc:spChg chg="del mod">
          <ac:chgData name="ANGEL FRAGUA BAEZA" userId="3d57da32-733d-4ce0-9afd-6737e8645227" providerId="ADAL" clId="{B334B8E9-F110-483D-9DE5-36633F237338}" dt="2021-12-08T10:36:31.160" v="468" actId="478"/>
          <ac:spMkLst>
            <pc:docMk/>
            <pc:sldMk cId="1629378819" sldId="318"/>
            <ac:spMk id="5" creationId="{410BEF9B-FD0B-4D5E-A05D-7B95BD33975B}"/>
          </ac:spMkLst>
        </pc:spChg>
        <pc:spChg chg="add mod">
          <ac:chgData name="ANGEL FRAGUA BAEZA" userId="3d57da32-733d-4ce0-9afd-6737e8645227" providerId="ADAL" clId="{B334B8E9-F110-483D-9DE5-36633F237338}" dt="2021-12-08T11:33:12.945" v="2114" actId="1076"/>
          <ac:spMkLst>
            <pc:docMk/>
            <pc:sldMk cId="1629378819" sldId="318"/>
            <ac:spMk id="6" creationId="{6CF8F829-3202-47F8-9794-588C02F8AAD5}"/>
          </ac:spMkLst>
        </pc:spChg>
        <pc:spChg chg="del">
          <ac:chgData name="ANGEL FRAGUA BAEZA" userId="3d57da32-733d-4ce0-9afd-6737e8645227" providerId="ADAL" clId="{B334B8E9-F110-483D-9DE5-36633F237338}" dt="2021-12-08T11:30:48.402" v="2073" actId="478"/>
          <ac:spMkLst>
            <pc:docMk/>
            <pc:sldMk cId="1629378819" sldId="318"/>
            <ac:spMk id="7" creationId="{64A0AAEB-0B42-4EE1-BABE-DBC24EFCB515}"/>
          </ac:spMkLst>
        </pc:spChg>
        <pc:spChg chg="add mod">
          <ac:chgData name="ANGEL FRAGUA BAEZA" userId="3d57da32-733d-4ce0-9afd-6737e8645227" providerId="ADAL" clId="{B334B8E9-F110-483D-9DE5-36633F237338}" dt="2021-12-08T11:07:56.235" v="1513" actId="1076"/>
          <ac:spMkLst>
            <pc:docMk/>
            <pc:sldMk cId="1629378819" sldId="318"/>
            <ac:spMk id="12" creationId="{B6EA4B02-344F-461B-879C-216B704B52C4}"/>
          </ac:spMkLst>
        </pc:spChg>
        <pc:spChg chg="add mod">
          <ac:chgData name="ANGEL FRAGUA BAEZA" userId="3d57da32-733d-4ce0-9afd-6737e8645227" providerId="ADAL" clId="{B334B8E9-F110-483D-9DE5-36633F237338}" dt="2021-12-08T11:08:05.376" v="1514" actId="1076"/>
          <ac:spMkLst>
            <pc:docMk/>
            <pc:sldMk cId="1629378819" sldId="318"/>
            <ac:spMk id="13" creationId="{223E27D7-090B-4899-837E-841858219C90}"/>
          </ac:spMkLst>
        </pc:spChg>
        <pc:spChg chg="add mod">
          <ac:chgData name="ANGEL FRAGUA BAEZA" userId="3d57da32-733d-4ce0-9afd-6737e8645227" providerId="ADAL" clId="{B334B8E9-F110-483D-9DE5-36633F237338}" dt="2021-12-08T11:08:15.697" v="1516" actId="1076"/>
          <ac:spMkLst>
            <pc:docMk/>
            <pc:sldMk cId="1629378819" sldId="318"/>
            <ac:spMk id="14" creationId="{59B2E4ED-6B22-4185-9CEC-218EDAA18FC3}"/>
          </ac:spMkLst>
        </pc:spChg>
        <pc:spChg chg="del">
          <ac:chgData name="ANGEL FRAGUA BAEZA" userId="3d57da32-733d-4ce0-9afd-6737e8645227" providerId="ADAL" clId="{B334B8E9-F110-483D-9DE5-36633F237338}" dt="2021-12-08T11:28:00.315" v="1866"/>
          <ac:spMkLst>
            <pc:docMk/>
            <pc:sldMk cId="1629378819" sldId="318"/>
            <ac:spMk id="19" creationId="{01B8E346-B07F-44D3-8F91-DCFBD707D245}"/>
          </ac:spMkLst>
        </pc:spChg>
        <pc:spChg chg="add mod">
          <ac:chgData name="ANGEL FRAGUA BAEZA" userId="3d57da32-733d-4ce0-9afd-6737e8645227" providerId="ADAL" clId="{B334B8E9-F110-483D-9DE5-36633F237338}" dt="2021-12-08T11:19:27.271" v="1651" actId="20577"/>
          <ac:spMkLst>
            <pc:docMk/>
            <pc:sldMk cId="1629378819" sldId="318"/>
            <ac:spMk id="22" creationId="{944FE89B-877C-416A-BF6D-3DE26341ED17}"/>
          </ac:spMkLst>
        </pc:spChg>
        <pc:spChg chg="add mod">
          <ac:chgData name="ANGEL FRAGUA BAEZA" userId="3d57da32-733d-4ce0-9afd-6737e8645227" providerId="ADAL" clId="{B334B8E9-F110-483D-9DE5-36633F237338}" dt="2021-12-08T11:30:48.742" v="2074"/>
          <ac:spMkLst>
            <pc:docMk/>
            <pc:sldMk cId="1629378819" sldId="318"/>
            <ac:spMk id="24" creationId="{3CF7BD03-BB85-44D8-B05A-F16A2367D30E}"/>
          </ac:spMkLst>
        </pc:spChg>
        <pc:grpChg chg="add mod">
          <ac:chgData name="ANGEL FRAGUA BAEZA" userId="3d57da32-733d-4ce0-9afd-6737e8645227" providerId="ADAL" clId="{B334B8E9-F110-483D-9DE5-36633F237338}" dt="2021-12-08T11:33:12.945" v="2114" actId="1076"/>
          <ac:grpSpMkLst>
            <pc:docMk/>
            <pc:sldMk cId="1629378819" sldId="318"/>
            <ac:grpSpMk id="8" creationId="{1B240581-8FAD-4211-AF2B-128192C5076B}"/>
          </ac:grpSpMkLst>
        </pc:grpChg>
        <pc:graphicFrameChg chg="add mod modGraphic">
          <ac:chgData name="ANGEL FRAGUA BAEZA" userId="3d57da32-733d-4ce0-9afd-6737e8645227" providerId="ADAL" clId="{B334B8E9-F110-483D-9DE5-36633F237338}" dt="2021-12-08T11:32:49.438" v="2113" actId="14734"/>
          <ac:graphicFrameMkLst>
            <pc:docMk/>
            <pc:sldMk cId="1629378819" sldId="318"/>
            <ac:graphicFrameMk id="3" creationId="{F47CF5B8-0EFF-4E9B-8596-F60AF689F260}"/>
          </ac:graphicFrameMkLst>
        </pc:graphicFrameChg>
        <pc:graphicFrameChg chg="add mod modGraphic">
          <ac:chgData name="ANGEL FRAGUA BAEZA" userId="3d57da32-733d-4ce0-9afd-6737e8645227" providerId="ADAL" clId="{B334B8E9-F110-483D-9DE5-36633F237338}" dt="2021-12-08T11:07:01.781" v="1286" actId="1036"/>
          <ac:graphicFrameMkLst>
            <pc:docMk/>
            <pc:sldMk cId="1629378819" sldId="318"/>
            <ac:graphicFrameMk id="4" creationId="{55EED5AB-5069-48D6-B053-C33C826AC04A}"/>
          </ac:graphicFrameMkLst>
        </pc:graphicFrameChg>
        <pc:picChg chg="add mod">
          <ac:chgData name="ANGEL FRAGUA BAEZA" userId="3d57da32-733d-4ce0-9afd-6737e8645227" providerId="ADAL" clId="{B334B8E9-F110-483D-9DE5-36633F237338}" dt="2021-12-08T11:33:12.945" v="2114" actId="1076"/>
          <ac:picMkLst>
            <pc:docMk/>
            <pc:sldMk cId="1629378819" sldId="318"/>
            <ac:picMk id="1026" creationId="{8C187C52-65FA-4638-B4FF-2BEC83898B1C}"/>
          </ac:picMkLst>
        </pc:picChg>
        <pc:picChg chg="add mod">
          <ac:chgData name="ANGEL FRAGUA BAEZA" userId="3d57da32-733d-4ce0-9afd-6737e8645227" providerId="ADAL" clId="{B334B8E9-F110-483D-9DE5-36633F237338}" dt="2021-12-08T11:07:01.781" v="1286" actId="1036"/>
          <ac:picMkLst>
            <pc:docMk/>
            <pc:sldMk cId="1629378819" sldId="318"/>
            <ac:picMk id="1028" creationId="{33633FD1-C543-48B6-8D7F-25FF44C94CD4}"/>
          </ac:picMkLst>
        </pc:picChg>
        <pc:picChg chg="add mod">
          <ac:chgData name="ANGEL FRAGUA BAEZA" userId="3d57da32-733d-4ce0-9afd-6737e8645227" providerId="ADAL" clId="{B334B8E9-F110-483D-9DE5-36633F237338}" dt="2021-12-08T11:08:10.051" v="1515" actId="167"/>
          <ac:picMkLst>
            <pc:docMk/>
            <pc:sldMk cId="1629378819" sldId="318"/>
            <ac:picMk id="1030" creationId="{DE40086C-9F9C-4682-BBC5-0284B8593766}"/>
          </ac:picMkLst>
        </pc:picChg>
        <pc:cxnChg chg="add mod">
          <ac:chgData name="ANGEL FRAGUA BAEZA" userId="3d57da32-733d-4ce0-9afd-6737e8645227" providerId="ADAL" clId="{B334B8E9-F110-483D-9DE5-36633F237338}" dt="2021-12-08T11:07:01.781" v="1286" actId="1036"/>
          <ac:cxnSpMkLst>
            <pc:docMk/>
            <pc:sldMk cId="1629378819" sldId="318"/>
            <ac:cxnSpMk id="10" creationId="{CF489087-536D-475C-ACD2-C51A53B7F954}"/>
          </ac:cxnSpMkLst>
        </pc:cxnChg>
        <pc:cxnChg chg="add mod">
          <ac:chgData name="ANGEL FRAGUA BAEZA" userId="3d57da32-733d-4ce0-9afd-6737e8645227" providerId="ADAL" clId="{B334B8E9-F110-483D-9DE5-36633F237338}" dt="2021-12-08T11:07:01.781" v="1286" actId="1036"/>
          <ac:cxnSpMkLst>
            <pc:docMk/>
            <pc:sldMk cId="1629378819" sldId="318"/>
            <ac:cxnSpMk id="16" creationId="{536C1EBB-EC41-4B7A-AC70-F6F8FB2912D3}"/>
          </ac:cxnSpMkLst>
        </pc:cxnChg>
      </pc:sldChg>
      <pc:sldChg chg="delSp">
        <pc:chgData name="ANGEL FRAGUA BAEZA" userId="3d57da32-733d-4ce0-9afd-6737e8645227" providerId="ADAL" clId="{B334B8E9-F110-483D-9DE5-36633F237338}" dt="2021-12-08T11:28:00.315" v="1866"/>
        <pc:sldMkLst>
          <pc:docMk/>
          <pc:sldMk cId="1634093842" sldId="319"/>
        </pc:sldMkLst>
        <pc:spChg chg="del">
          <ac:chgData name="ANGEL FRAGUA BAEZA" userId="3d57da32-733d-4ce0-9afd-6737e8645227" providerId="ADAL" clId="{B334B8E9-F110-483D-9DE5-36633F237338}" dt="2021-12-08T11:28:00.315" v="1866"/>
          <ac:spMkLst>
            <pc:docMk/>
            <pc:sldMk cId="1634093842" sldId="319"/>
            <ac:spMk id="3" creationId="{6BAFA97D-15DC-4730-9034-8E206C329D9A}"/>
          </ac:spMkLst>
        </pc:spChg>
      </pc:sldChg>
      <pc:sldChg chg="addSp delSp modSp mod">
        <pc:chgData name="ANGEL FRAGUA BAEZA" userId="3d57da32-733d-4ce0-9afd-6737e8645227" providerId="ADAL" clId="{B334B8E9-F110-483D-9DE5-36633F237338}" dt="2021-12-08T11:30:35.365" v="2068"/>
        <pc:sldMkLst>
          <pc:docMk/>
          <pc:sldMk cId="3892571692" sldId="320"/>
        </pc:sldMkLst>
        <pc:spChg chg="del">
          <ac:chgData name="ANGEL FRAGUA BAEZA" userId="3d57da32-733d-4ce0-9afd-6737e8645227" providerId="ADAL" clId="{B334B8E9-F110-483D-9DE5-36633F237338}" dt="2021-12-08T11:28:00.315" v="1866"/>
          <ac:spMkLst>
            <pc:docMk/>
            <pc:sldMk cId="3892571692" sldId="320"/>
            <ac:spMk id="3" creationId="{58E49CDF-6B09-417A-8272-C04E6EE58025}"/>
          </ac:spMkLst>
        </pc:spChg>
        <pc:spChg chg="del">
          <ac:chgData name="ANGEL FRAGUA BAEZA" userId="3d57da32-733d-4ce0-9afd-6737e8645227" providerId="ADAL" clId="{B334B8E9-F110-483D-9DE5-36633F237338}" dt="2021-12-08T11:30:35.098" v="2067" actId="478"/>
          <ac:spMkLst>
            <pc:docMk/>
            <pc:sldMk cId="3892571692" sldId="320"/>
            <ac:spMk id="7" creationId="{64A0AAEB-0B42-4EE1-BABE-DBC24EFCB515}"/>
          </ac:spMkLst>
        </pc:spChg>
        <pc:spChg chg="add mod">
          <ac:chgData name="ANGEL FRAGUA BAEZA" userId="3d57da32-733d-4ce0-9afd-6737e8645227" providerId="ADAL" clId="{B334B8E9-F110-483D-9DE5-36633F237338}" dt="2021-12-08T11:30:35.365" v="2068"/>
          <ac:spMkLst>
            <pc:docMk/>
            <pc:sldMk cId="3892571692" sldId="320"/>
            <ac:spMk id="9" creationId="{4998B466-C7A5-4D28-8E4D-CF78901F3CE3}"/>
          </ac:spMkLst>
        </pc:spChg>
      </pc:sldChg>
      <pc:sldChg chg="addSp delSp modSp mod">
        <pc:chgData name="ANGEL FRAGUA BAEZA" userId="3d57da32-733d-4ce0-9afd-6737e8645227" providerId="ADAL" clId="{B334B8E9-F110-483D-9DE5-36633F237338}" dt="2021-12-08T11:30:57.007" v="2078"/>
        <pc:sldMkLst>
          <pc:docMk/>
          <pc:sldMk cId="2445118190" sldId="321"/>
        </pc:sldMkLst>
        <pc:spChg chg="del">
          <ac:chgData name="ANGEL FRAGUA BAEZA" userId="3d57da32-733d-4ce0-9afd-6737e8645227" providerId="ADAL" clId="{B334B8E9-F110-483D-9DE5-36633F237338}" dt="2021-12-08T11:28:00.315" v="1866"/>
          <ac:spMkLst>
            <pc:docMk/>
            <pc:sldMk cId="2445118190" sldId="321"/>
            <ac:spMk id="6" creationId="{8F11EEC0-6898-4D60-B74C-4B54E97F2E0A}"/>
          </ac:spMkLst>
        </pc:spChg>
        <pc:spChg chg="del">
          <ac:chgData name="ANGEL FRAGUA BAEZA" userId="3d57da32-733d-4ce0-9afd-6737e8645227" providerId="ADAL" clId="{B334B8E9-F110-483D-9DE5-36633F237338}" dt="2021-12-08T11:30:56.599" v="2077" actId="478"/>
          <ac:spMkLst>
            <pc:docMk/>
            <pc:sldMk cId="2445118190" sldId="321"/>
            <ac:spMk id="7" creationId="{64A0AAEB-0B42-4EE1-BABE-DBC24EFCB515}"/>
          </ac:spMkLst>
        </pc:spChg>
        <pc:spChg chg="add mod">
          <ac:chgData name="ANGEL FRAGUA BAEZA" userId="3d57da32-733d-4ce0-9afd-6737e8645227" providerId="ADAL" clId="{B334B8E9-F110-483D-9DE5-36633F237338}" dt="2021-12-08T11:30:57.007" v="2078"/>
          <ac:spMkLst>
            <pc:docMk/>
            <pc:sldMk cId="2445118190" sldId="321"/>
            <ac:spMk id="10" creationId="{3329B346-26BB-4E7F-B624-2DF65E5DD93B}"/>
          </ac:spMkLst>
        </pc:spChg>
      </pc:sldChg>
      <pc:sldChg chg="delSp">
        <pc:chgData name="ANGEL FRAGUA BAEZA" userId="3d57da32-733d-4ce0-9afd-6737e8645227" providerId="ADAL" clId="{B334B8E9-F110-483D-9DE5-36633F237338}" dt="2021-12-08T11:28:00.315" v="1866"/>
        <pc:sldMkLst>
          <pc:docMk/>
          <pc:sldMk cId="1778650827" sldId="322"/>
        </pc:sldMkLst>
        <pc:spChg chg="del">
          <ac:chgData name="ANGEL FRAGUA BAEZA" userId="3d57da32-733d-4ce0-9afd-6737e8645227" providerId="ADAL" clId="{B334B8E9-F110-483D-9DE5-36633F237338}" dt="2021-12-08T11:28:00.315" v="1866"/>
          <ac:spMkLst>
            <pc:docMk/>
            <pc:sldMk cId="1778650827" sldId="322"/>
            <ac:spMk id="15" creationId="{FEE0E7D7-FB3C-4DA1-906B-DA3369DFE028}"/>
          </ac:spMkLst>
        </pc:spChg>
      </pc:sldChg>
      <pc:sldChg chg="delSp">
        <pc:chgData name="ANGEL FRAGUA BAEZA" userId="3d57da32-733d-4ce0-9afd-6737e8645227" providerId="ADAL" clId="{B334B8E9-F110-483D-9DE5-36633F237338}" dt="2021-12-08T11:28:00.315" v="1866"/>
        <pc:sldMkLst>
          <pc:docMk/>
          <pc:sldMk cId="2355950601" sldId="323"/>
        </pc:sldMkLst>
        <pc:spChg chg="del">
          <ac:chgData name="ANGEL FRAGUA BAEZA" userId="3d57da32-733d-4ce0-9afd-6737e8645227" providerId="ADAL" clId="{B334B8E9-F110-483D-9DE5-36633F237338}" dt="2021-12-08T11:28:00.315" v="1866"/>
          <ac:spMkLst>
            <pc:docMk/>
            <pc:sldMk cId="2355950601" sldId="323"/>
            <ac:spMk id="4" creationId="{53E8EFD5-DCC7-4C42-A39C-7E03FB4B40B6}"/>
          </ac:spMkLst>
        </pc:spChg>
      </pc:sldChg>
      <pc:sldChg chg="addSp delSp modSp add del mod ord">
        <pc:chgData name="ANGEL FRAGUA BAEZA" userId="3d57da32-733d-4ce0-9afd-6737e8645227" providerId="ADAL" clId="{B334B8E9-F110-483D-9DE5-36633F237338}" dt="2021-12-08T12:06:40.323" v="3232"/>
        <pc:sldMkLst>
          <pc:docMk/>
          <pc:sldMk cId="3998856126" sldId="324"/>
        </pc:sldMkLst>
        <pc:spChg chg="add del mod">
          <ac:chgData name="ANGEL FRAGUA BAEZA" userId="3d57da32-733d-4ce0-9afd-6737e8645227" providerId="ADAL" clId="{B334B8E9-F110-483D-9DE5-36633F237338}" dt="2021-12-08T11:20:34.506" v="1656"/>
          <ac:spMkLst>
            <pc:docMk/>
            <pc:sldMk cId="3998856126" sldId="324"/>
            <ac:spMk id="5" creationId="{0F0FF25F-6241-4F2C-B911-3F81DB80ECD7}"/>
          </ac:spMkLst>
        </pc:spChg>
        <pc:spChg chg="del">
          <ac:chgData name="ANGEL FRAGUA BAEZA" userId="3d57da32-733d-4ce0-9afd-6737e8645227" providerId="ADAL" clId="{B334B8E9-F110-483D-9DE5-36633F237338}" dt="2021-12-08T11:30:52.644" v="2075" actId="478"/>
          <ac:spMkLst>
            <pc:docMk/>
            <pc:sldMk cId="3998856126" sldId="324"/>
            <ac:spMk id="7" creationId="{64A0AAEB-0B42-4EE1-BABE-DBC24EFCB515}"/>
          </ac:spMkLst>
        </pc:spChg>
        <pc:spChg chg="add mod">
          <ac:chgData name="ANGEL FRAGUA BAEZA" userId="3d57da32-733d-4ce0-9afd-6737e8645227" providerId="ADAL" clId="{B334B8E9-F110-483D-9DE5-36633F237338}" dt="2021-12-08T12:03:32.075" v="3198" actId="1076"/>
          <ac:spMkLst>
            <pc:docMk/>
            <pc:sldMk cId="3998856126" sldId="324"/>
            <ac:spMk id="9" creationId="{09CA9503-203D-4993-AE0B-FA7C3A21ED67}"/>
          </ac:spMkLst>
        </pc:spChg>
        <pc:spChg chg="del">
          <ac:chgData name="ANGEL FRAGUA BAEZA" userId="3d57da32-733d-4ce0-9afd-6737e8645227" providerId="ADAL" clId="{B334B8E9-F110-483D-9DE5-36633F237338}" dt="2021-12-08T11:08:58.731" v="1521" actId="478"/>
          <ac:spMkLst>
            <pc:docMk/>
            <pc:sldMk cId="3998856126" sldId="324"/>
            <ac:spMk id="12" creationId="{B6EA4B02-344F-461B-879C-216B704B52C4}"/>
          </ac:spMkLst>
        </pc:spChg>
        <pc:spChg chg="del">
          <ac:chgData name="ANGEL FRAGUA BAEZA" userId="3d57da32-733d-4ce0-9afd-6737e8645227" providerId="ADAL" clId="{B334B8E9-F110-483D-9DE5-36633F237338}" dt="2021-12-08T11:08:58.731" v="1521" actId="478"/>
          <ac:spMkLst>
            <pc:docMk/>
            <pc:sldMk cId="3998856126" sldId="324"/>
            <ac:spMk id="13" creationId="{223E27D7-090B-4899-837E-841858219C90}"/>
          </ac:spMkLst>
        </pc:spChg>
        <pc:spChg chg="del">
          <ac:chgData name="ANGEL FRAGUA BAEZA" userId="3d57da32-733d-4ce0-9afd-6737e8645227" providerId="ADAL" clId="{B334B8E9-F110-483D-9DE5-36633F237338}" dt="2021-12-08T11:08:58.731" v="1521" actId="478"/>
          <ac:spMkLst>
            <pc:docMk/>
            <pc:sldMk cId="3998856126" sldId="324"/>
            <ac:spMk id="14" creationId="{59B2E4ED-6B22-4185-9CEC-218EDAA18FC3}"/>
          </ac:spMkLst>
        </pc:spChg>
        <pc:spChg chg="del">
          <ac:chgData name="ANGEL FRAGUA BAEZA" userId="3d57da32-733d-4ce0-9afd-6737e8645227" providerId="ADAL" clId="{B334B8E9-F110-483D-9DE5-36633F237338}" dt="2021-12-08T11:28:00.315" v="1866"/>
          <ac:spMkLst>
            <pc:docMk/>
            <pc:sldMk cId="3998856126" sldId="324"/>
            <ac:spMk id="15" creationId="{E16FB947-D133-44C1-9A2F-D149DD284E3E}"/>
          </ac:spMkLst>
        </pc:spChg>
        <pc:spChg chg="add mod">
          <ac:chgData name="ANGEL FRAGUA BAEZA" userId="3d57da32-733d-4ce0-9afd-6737e8645227" providerId="ADAL" clId="{B334B8E9-F110-483D-9DE5-36633F237338}" dt="2021-12-08T11:30:53.602" v="2076"/>
          <ac:spMkLst>
            <pc:docMk/>
            <pc:sldMk cId="3998856126" sldId="324"/>
            <ac:spMk id="21" creationId="{44582DAC-89EA-4388-A92F-CCBC76DD91CA}"/>
          </ac:spMkLst>
        </pc:spChg>
        <pc:grpChg chg="del">
          <ac:chgData name="ANGEL FRAGUA BAEZA" userId="3d57da32-733d-4ce0-9afd-6737e8645227" providerId="ADAL" clId="{B334B8E9-F110-483D-9DE5-36633F237338}" dt="2021-12-08T11:08:58.731" v="1521" actId="478"/>
          <ac:grpSpMkLst>
            <pc:docMk/>
            <pc:sldMk cId="3998856126" sldId="324"/>
            <ac:grpSpMk id="8" creationId="{1B240581-8FAD-4211-AF2B-128192C5076B}"/>
          </ac:grpSpMkLst>
        </pc:grpChg>
        <pc:graphicFrameChg chg="del">
          <ac:chgData name="ANGEL FRAGUA BAEZA" userId="3d57da32-733d-4ce0-9afd-6737e8645227" providerId="ADAL" clId="{B334B8E9-F110-483D-9DE5-36633F237338}" dt="2021-12-08T11:08:58.731" v="1521" actId="478"/>
          <ac:graphicFrameMkLst>
            <pc:docMk/>
            <pc:sldMk cId="3998856126" sldId="324"/>
            <ac:graphicFrameMk id="3" creationId="{F47CF5B8-0EFF-4E9B-8596-F60AF689F260}"/>
          </ac:graphicFrameMkLst>
        </pc:graphicFrameChg>
        <pc:graphicFrameChg chg="mod modGraphic">
          <ac:chgData name="ANGEL FRAGUA BAEZA" userId="3d57da32-733d-4ce0-9afd-6737e8645227" providerId="ADAL" clId="{B334B8E9-F110-483D-9DE5-36633F237338}" dt="2021-12-08T11:19:06.729" v="1647" actId="207"/>
          <ac:graphicFrameMkLst>
            <pc:docMk/>
            <pc:sldMk cId="3998856126" sldId="324"/>
            <ac:graphicFrameMk id="4" creationId="{55EED5AB-5069-48D6-B053-C33C826AC04A}"/>
          </ac:graphicFrameMkLst>
        </pc:graphicFrameChg>
        <pc:picChg chg="mod">
          <ac:chgData name="ANGEL FRAGUA BAEZA" userId="3d57da32-733d-4ce0-9afd-6737e8645227" providerId="ADAL" clId="{B334B8E9-F110-483D-9DE5-36633F237338}" dt="2021-12-08T11:09:54.452" v="1539" actId="1076"/>
          <ac:picMkLst>
            <pc:docMk/>
            <pc:sldMk cId="3998856126" sldId="324"/>
            <ac:picMk id="1028" creationId="{33633FD1-C543-48B6-8D7F-25FF44C94CD4}"/>
          </ac:picMkLst>
        </pc:picChg>
        <pc:picChg chg="del mod">
          <ac:chgData name="ANGEL FRAGUA BAEZA" userId="3d57da32-733d-4ce0-9afd-6737e8645227" providerId="ADAL" clId="{B334B8E9-F110-483D-9DE5-36633F237338}" dt="2021-12-08T11:09:17.700" v="1528" actId="478"/>
          <ac:picMkLst>
            <pc:docMk/>
            <pc:sldMk cId="3998856126" sldId="324"/>
            <ac:picMk id="1030" creationId="{DE40086C-9F9C-4682-BBC5-0284B8593766}"/>
          </ac:picMkLst>
        </pc:picChg>
        <pc:picChg chg="add mod">
          <ac:chgData name="ANGEL FRAGUA BAEZA" userId="3d57da32-733d-4ce0-9afd-6737e8645227" providerId="ADAL" clId="{B334B8E9-F110-483D-9DE5-36633F237338}" dt="2021-12-08T11:10:01.461" v="1540" actId="1076"/>
          <ac:picMkLst>
            <pc:docMk/>
            <pc:sldMk cId="3998856126" sldId="324"/>
            <ac:picMk id="2050" creationId="{9130065C-1BD7-409B-8E29-0364F998230E}"/>
          </ac:picMkLst>
        </pc:picChg>
        <pc:cxnChg chg="del mod">
          <ac:chgData name="ANGEL FRAGUA BAEZA" userId="3d57da32-733d-4ce0-9afd-6737e8645227" providerId="ADAL" clId="{B334B8E9-F110-483D-9DE5-36633F237338}" dt="2021-12-08T11:09:08.203" v="1524" actId="478"/>
          <ac:cxnSpMkLst>
            <pc:docMk/>
            <pc:sldMk cId="3998856126" sldId="324"/>
            <ac:cxnSpMk id="10" creationId="{CF489087-536D-475C-ACD2-C51A53B7F954}"/>
          </ac:cxnSpMkLst>
        </pc:cxnChg>
        <pc:cxnChg chg="del mod">
          <ac:chgData name="ANGEL FRAGUA BAEZA" userId="3d57da32-733d-4ce0-9afd-6737e8645227" providerId="ADAL" clId="{B334B8E9-F110-483D-9DE5-36633F237338}" dt="2021-12-08T11:09:07.065" v="1523" actId="478"/>
          <ac:cxnSpMkLst>
            <pc:docMk/>
            <pc:sldMk cId="3998856126" sldId="324"/>
            <ac:cxnSpMk id="16" creationId="{536C1EBB-EC41-4B7A-AC70-F6F8FB2912D3}"/>
          </ac:cxnSpMkLst>
        </pc:cxnChg>
      </pc:sldChg>
      <pc:sldChg chg="addSp delSp modSp add del mod">
        <pc:chgData name="ANGEL FRAGUA BAEZA" userId="3d57da32-733d-4ce0-9afd-6737e8645227" providerId="ADAL" clId="{B334B8E9-F110-483D-9DE5-36633F237338}" dt="2021-12-08T12:05:11.704" v="3230" actId="20577"/>
        <pc:sldMkLst>
          <pc:docMk/>
          <pc:sldMk cId="521235370" sldId="325"/>
        </pc:sldMkLst>
        <pc:spChg chg="del">
          <ac:chgData name="ANGEL FRAGUA BAEZA" userId="3d57da32-733d-4ce0-9afd-6737e8645227" providerId="ADAL" clId="{B334B8E9-F110-483D-9DE5-36633F237338}" dt="2021-12-08T11:28:00.315" v="1866"/>
          <ac:spMkLst>
            <pc:docMk/>
            <pc:sldMk cId="521235370" sldId="325"/>
            <ac:spMk id="3" creationId="{43C3E762-1838-48E6-91C9-7460746DBC30}"/>
          </ac:spMkLst>
        </pc:spChg>
        <pc:spChg chg="del">
          <ac:chgData name="ANGEL FRAGUA BAEZA" userId="3d57da32-733d-4ce0-9afd-6737e8645227" providerId="ADAL" clId="{B334B8E9-F110-483D-9DE5-36633F237338}" dt="2021-12-08T11:31:00.155" v="2079" actId="478"/>
          <ac:spMkLst>
            <pc:docMk/>
            <pc:sldMk cId="521235370" sldId="325"/>
            <ac:spMk id="7" creationId="{64A0AAEB-0B42-4EE1-BABE-DBC24EFCB515}"/>
          </ac:spMkLst>
        </pc:spChg>
        <pc:spChg chg="add mod">
          <ac:chgData name="ANGEL FRAGUA BAEZA" userId="3d57da32-733d-4ce0-9afd-6737e8645227" providerId="ADAL" clId="{B334B8E9-F110-483D-9DE5-36633F237338}" dt="2021-12-08T11:31:00.396" v="2080"/>
          <ac:spMkLst>
            <pc:docMk/>
            <pc:sldMk cId="521235370" sldId="325"/>
            <ac:spMk id="9" creationId="{6109358A-F9CB-4949-B1E6-3E89F56540FE}"/>
          </ac:spMkLst>
        </pc:spChg>
        <pc:spChg chg="add mod">
          <ac:chgData name="ANGEL FRAGUA BAEZA" userId="3d57da32-733d-4ce0-9afd-6737e8645227" providerId="ADAL" clId="{B334B8E9-F110-483D-9DE5-36633F237338}" dt="2021-12-08T12:05:11.704" v="3230" actId="20577"/>
          <ac:spMkLst>
            <pc:docMk/>
            <pc:sldMk cId="521235370" sldId="325"/>
            <ac:spMk id="10" creationId="{48B3F922-F9C5-4DF8-A3F0-96322262DF6C}"/>
          </ac:spMkLst>
        </pc:spChg>
        <pc:graphicFrameChg chg="modGraphic">
          <ac:chgData name="ANGEL FRAGUA BAEZA" userId="3d57da32-733d-4ce0-9afd-6737e8645227" providerId="ADAL" clId="{B334B8E9-F110-483D-9DE5-36633F237338}" dt="2021-12-08T11:19:12.727" v="1648" actId="207"/>
          <ac:graphicFrameMkLst>
            <pc:docMk/>
            <pc:sldMk cId="521235370" sldId="325"/>
            <ac:graphicFrameMk id="4" creationId="{55EED5AB-5069-48D6-B053-C33C826AC04A}"/>
          </ac:graphicFrameMkLst>
        </pc:graphicFrameChg>
        <pc:picChg chg="del">
          <ac:chgData name="ANGEL FRAGUA BAEZA" userId="3d57da32-733d-4ce0-9afd-6737e8645227" providerId="ADAL" clId="{B334B8E9-F110-483D-9DE5-36633F237338}" dt="2021-12-08T11:10:07.673" v="1541" actId="478"/>
          <ac:picMkLst>
            <pc:docMk/>
            <pc:sldMk cId="521235370" sldId="325"/>
            <ac:picMk id="1028" creationId="{33633FD1-C543-48B6-8D7F-25FF44C94CD4}"/>
          </ac:picMkLst>
        </pc:picChg>
        <pc:picChg chg="mod">
          <ac:chgData name="ANGEL FRAGUA BAEZA" userId="3d57da32-733d-4ce0-9afd-6737e8645227" providerId="ADAL" clId="{B334B8E9-F110-483D-9DE5-36633F237338}" dt="2021-12-08T11:10:18.385" v="1546" actId="1076"/>
          <ac:picMkLst>
            <pc:docMk/>
            <pc:sldMk cId="521235370" sldId="325"/>
            <ac:picMk id="1030" creationId="{DE40086C-9F9C-4682-BBC5-0284B8593766}"/>
          </ac:picMkLst>
        </pc:picChg>
      </pc:sldChg>
      <pc:sldChg chg="delSp">
        <pc:chgData name="ANGEL FRAGUA BAEZA" userId="3d57da32-733d-4ce0-9afd-6737e8645227" providerId="ADAL" clId="{B334B8E9-F110-483D-9DE5-36633F237338}" dt="2021-12-08T11:28:00.315" v="1866"/>
        <pc:sldMkLst>
          <pc:docMk/>
          <pc:sldMk cId="1778449845" sldId="326"/>
        </pc:sldMkLst>
        <pc:spChg chg="del">
          <ac:chgData name="ANGEL FRAGUA BAEZA" userId="3d57da32-733d-4ce0-9afd-6737e8645227" providerId="ADAL" clId="{B334B8E9-F110-483D-9DE5-36633F237338}" dt="2021-12-08T11:28:00.315" v="1866"/>
          <ac:spMkLst>
            <pc:docMk/>
            <pc:sldMk cId="1778449845" sldId="326"/>
            <ac:spMk id="5" creationId="{C90F085C-9450-4ECA-9901-9E35746EDBDE}"/>
          </ac:spMkLst>
        </pc:spChg>
      </pc:sldChg>
      <pc:sldChg chg="addSp delSp modSp mod">
        <pc:chgData name="ANGEL FRAGUA BAEZA" userId="3d57da32-733d-4ce0-9afd-6737e8645227" providerId="ADAL" clId="{B334B8E9-F110-483D-9DE5-36633F237338}" dt="2021-12-08T11:30:38.807" v="2070"/>
        <pc:sldMkLst>
          <pc:docMk/>
          <pc:sldMk cId="2451235937" sldId="327"/>
        </pc:sldMkLst>
        <pc:spChg chg="del">
          <ac:chgData name="ANGEL FRAGUA BAEZA" userId="3d57da32-733d-4ce0-9afd-6737e8645227" providerId="ADAL" clId="{B334B8E9-F110-483D-9DE5-36633F237338}" dt="2021-12-08T11:28:00.315" v="1866"/>
          <ac:spMkLst>
            <pc:docMk/>
            <pc:sldMk cId="2451235937" sldId="327"/>
            <ac:spMk id="3" creationId="{BD8B53EE-ACCF-491D-80A6-7791EF5F6BB4}"/>
          </ac:spMkLst>
        </pc:spChg>
        <pc:spChg chg="del">
          <ac:chgData name="ANGEL FRAGUA BAEZA" userId="3d57da32-733d-4ce0-9afd-6737e8645227" providerId="ADAL" clId="{B334B8E9-F110-483D-9DE5-36633F237338}" dt="2021-12-08T11:30:38.555" v="2069" actId="478"/>
          <ac:spMkLst>
            <pc:docMk/>
            <pc:sldMk cId="2451235937" sldId="327"/>
            <ac:spMk id="7" creationId="{64A0AAEB-0B42-4EE1-BABE-DBC24EFCB515}"/>
          </ac:spMkLst>
        </pc:spChg>
        <pc:spChg chg="add mod">
          <ac:chgData name="ANGEL FRAGUA BAEZA" userId="3d57da32-733d-4ce0-9afd-6737e8645227" providerId="ADAL" clId="{B334B8E9-F110-483D-9DE5-36633F237338}" dt="2021-12-08T11:30:38.807" v="2070"/>
          <ac:spMkLst>
            <pc:docMk/>
            <pc:sldMk cId="2451235937" sldId="327"/>
            <ac:spMk id="8" creationId="{B051F2D0-0778-4217-B5D7-0A60B72C16CA}"/>
          </ac:spMkLst>
        </pc:spChg>
      </pc:sldChg>
      <pc:sldChg chg="delSp">
        <pc:chgData name="ANGEL FRAGUA BAEZA" userId="3d57da32-733d-4ce0-9afd-6737e8645227" providerId="ADAL" clId="{B334B8E9-F110-483D-9DE5-36633F237338}" dt="2021-12-08T11:28:00.315" v="1866"/>
        <pc:sldMkLst>
          <pc:docMk/>
          <pc:sldMk cId="2380217028" sldId="328"/>
        </pc:sldMkLst>
        <pc:spChg chg="del">
          <ac:chgData name="ANGEL FRAGUA BAEZA" userId="3d57da32-733d-4ce0-9afd-6737e8645227" providerId="ADAL" clId="{B334B8E9-F110-483D-9DE5-36633F237338}" dt="2021-12-08T11:28:00.315" v="1866"/>
          <ac:spMkLst>
            <pc:docMk/>
            <pc:sldMk cId="2380217028" sldId="328"/>
            <ac:spMk id="6" creationId="{56DC616C-3F9C-458C-AA9B-C4491F457762}"/>
          </ac:spMkLst>
        </pc:spChg>
      </pc:sldChg>
      <pc:sldChg chg="addSp delSp modSp mod">
        <pc:chgData name="ANGEL FRAGUA BAEZA" userId="3d57da32-733d-4ce0-9afd-6737e8645227" providerId="ADAL" clId="{B334B8E9-F110-483D-9DE5-36633F237338}" dt="2021-12-08T11:30:43.770" v="2072"/>
        <pc:sldMkLst>
          <pc:docMk/>
          <pc:sldMk cId="2636780133" sldId="329"/>
        </pc:sldMkLst>
        <pc:spChg chg="del">
          <ac:chgData name="ANGEL FRAGUA BAEZA" userId="3d57da32-733d-4ce0-9afd-6737e8645227" providerId="ADAL" clId="{B334B8E9-F110-483D-9DE5-36633F237338}" dt="2021-12-08T11:28:00.315" v="1866"/>
          <ac:spMkLst>
            <pc:docMk/>
            <pc:sldMk cId="2636780133" sldId="329"/>
            <ac:spMk id="3" creationId="{5060C4B8-A715-4E4C-B3CF-698BECC2B307}"/>
          </ac:spMkLst>
        </pc:spChg>
        <pc:spChg chg="del">
          <ac:chgData name="ANGEL FRAGUA BAEZA" userId="3d57da32-733d-4ce0-9afd-6737e8645227" providerId="ADAL" clId="{B334B8E9-F110-483D-9DE5-36633F237338}" dt="2021-12-08T11:30:42.589" v="2071" actId="478"/>
          <ac:spMkLst>
            <pc:docMk/>
            <pc:sldMk cId="2636780133" sldId="329"/>
            <ac:spMk id="7" creationId="{64A0AAEB-0B42-4EE1-BABE-DBC24EFCB515}"/>
          </ac:spMkLst>
        </pc:spChg>
        <pc:spChg chg="add mod">
          <ac:chgData name="ANGEL FRAGUA BAEZA" userId="3d57da32-733d-4ce0-9afd-6737e8645227" providerId="ADAL" clId="{B334B8E9-F110-483D-9DE5-36633F237338}" dt="2021-12-08T11:30:43.770" v="2072"/>
          <ac:spMkLst>
            <pc:docMk/>
            <pc:sldMk cId="2636780133" sldId="329"/>
            <ac:spMk id="8" creationId="{ED05BA50-1612-472D-8DF9-A08DD4835777}"/>
          </ac:spMkLst>
        </pc:spChg>
      </pc:sldChg>
      <pc:sldChg chg="modSp add mod">
        <pc:chgData name="ANGEL FRAGUA BAEZA" userId="3d57da32-733d-4ce0-9afd-6737e8645227" providerId="ADAL" clId="{B334B8E9-F110-483D-9DE5-36633F237338}" dt="2021-12-08T12:00:41.200" v="3159" actId="20577"/>
        <pc:sldMkLst>
          <pc:docMk/>
          <pc:sldMk cId="3823292031" sldId="330"/>
        </pc:sldMkLst>
        <pc:spChg chg="mod">
          <ac:chgData name="ANGEL FRAGUA BAEZA" userId="3d57da32-733d-4ce0-9afd-6737e8645227" providerId="ADAL" clId="{B334B8E9-F110-483D-9DE5-36633F237338}" dt="2021-12-08T11:37:14.447" v="2134" actId="20577"/>
          <ac:spMkLst>
            <pc:docMk/>
            <pc:sldMk cId="3823292031" sldId="330"/>
            <ac:spMk id="2" creationId="{9AE3B19C-5EFA-4864-BCDE-9F4759131C26}"/>
          </ac:spMkLst>
        </pc:spChg>
        <pc:spChg chg="mod">
          <ac:chgData name="ANGEL FRAGUA BAEZA" userId="3d57da32-733d-4ce0-9afd-6737e8645227" providerId="ADAL" clId="{B334B8E9-F110-483D-9DE5-36633F237338}" dt="2021-12-08T12:00:41.200" v="3159" actId="20577"/>
          <ac:spMkLst>
            <pc:docMk/>
            <pc:sldMk cId="3823292031" sldId="330"/>
            <ac:spMk id="5" creationId="{490F3FC6-A08F-4363-8BF8-E3BF57EE92E5}"/>
          </ac:spMkLst>
        </pc:spChg>
      </pc:sldChg>
    </pc:docChg>
  </pc:docChgLst>
  <pc:docChgLst>
    <pc:chgData name="JOAQUIN JIMENEZ LOPEZ DE CASTRO" userId="S::jo.jimenez@alumnos.upm.es::d9617705-589c-4911-bef3-c24b4f5348ae" providerId="AD" clId="Web-{0CF96693-56F7-3D6D-107D-718822EAE483}"/>
    <pc:docChg chg="addSld delSld modSld sldOrd modSection">
      <pc:chgData name="JOAQUIN JIMENEZ LOPEZ DE CASTRO" userId="S::jo.jimenez@alumnos.upm.es::d9617705-589c-4911-bef3-c24b4f5348ae" providerId="AD" clId="Web-{0CF96693-56F7-3D6D-107D-718822EAE483}" dt="2021-12-08T10:13:03.154" v="88" actId="1076"/>
      <pc:docMkLst>
        <pc:docMk/>
      </pc:docMkLst>
      <pc:sldChg chg="modSp">
        <pc:chgData name="JOAQUIN JIMENEZ LOPEZ DE CASTRO" userId="S::jo.jimenez@alumnos.upm.es::d9617705-589c-4911-bef3-c24b4f5348ae" providerId="AD" clId="Web-{0CF96693-56F7-3D6D-107D-718822EAE483}" dt="2021-12-08T10:08:13.632" v="17" actId="20577"/>
        <pc:sldMkLst>
          <pc:docMk/>
          <pc:sldMk cId="255014159" sldId="256"/>
        </pc:sldMkLst>
        <pc:spChg chg="mod">
          <ac:chgData name="JOAQUIN JIMENEZ LOPEZ DE CASTRO" userId="S::jo.jimenez@alumnos.upm.es::d9617705-589c-4911-bef3-c24b4f5348ae" providerId="AD" clId="Web-{0CF96693-56F7-3D6D-107D-718822EAE483}" dt="2021-12-08T10:08:13.632" v="17" actId="20577"/>
          <ac:spMkLst>
            <pc:docMk/>
            <pc:sldMk cId="255014159" sldId="256"/>
            <ac:spMk id="2" creationId="{DD6E1A9D-4678-4A21-BE0B-36ED6D26DB0F}"/>
          </ac:spMkLst>
        </pc:spChg>
      </pc:sldChg>
      <pc:sldChg chg="modSp">
        <pc:chgData name="JOAQUIN JIMENEZ LOPEZ DE CASTRO" userId="S::jo.jimenez@alumnos.upm.es::d9617705-589c-4911-bef3-c24b4f5348ae" providerId="AD" clId="Web-{0CF96693-56F7-3D6D-107D-718822EAE483}" dt="2021-12-08T10:12:23.497" v="70" actId="20577"/>
        <pc:sldMkLst>
          <pc:docMk/>
          <pc:sldMk cId="2284980133" sldId="310"/>
        </pc:sldMkLst>
        <pc:spChg chg="mod">
          <ac:chgData name="JOAQUIN JIMENEZ LOPEZ DE CASTRO" userId="S::jo.jimenez@alumnos.upm.es::d9617705-589c-4911-bef3-c24b4f5348ae" providerId="AD" clId="Web-{0CF96693-56F7-3D6D-107D-718822EAE483}" dt="2021-12-08T10:12:23.497" v="70" actId="20577"/>
          <ac:spMkLst>
            <pc:docMk/>
            <pc:sldMk cId="2284980133" sldId="310"/>
            <ac:spMk id="2" creationId="{EA518FEC-CFFC-4EA8-8C05-0E08F8B39945}"/>
          </ac:spMkLst>
        </pc:spChg>
      </pc:sldChg>
      <pc:sldChg chg="del">
        <pc:chgData name="JOAQUIN JIMENEZ LOPEZ DE CASTRO" userId="S::jo.jimenez@alumnos.upm.es::d9617705-589c-4911-bef3-c24b4f5348ae" providerId="AD" clId="Web-{0CF96693-56F7-3D6D-107D-718822EAE483}" dt="2021-12-08T10:11:38.418" v="32"/>
        <pc:sldMkLst>
          <pc:docMk/>
          <pc:sldMk cId="1261748078" sldId="311"/>
        </pc:sldMkLst>
      </pc:sldChg>
      <pc:sldChg chg="addSp delSp modSp add ord replId">
        <pc:chgData name="JOAQUIN JIMENEZ LOPEZ DE CASTRO" userId="S::jo.jimenez@alumnos.upm.es::d9617705-589c-4911-bef3-c24b4f5348ae" providerId="AD" clId="Web-{0CF96693-56F7-3D6D-107D-718822EAE483}" dt="2021-12-08T10:13:03.154" v="88" actId="1076"/>
        <pc:sldMkLst>
          <pc:docMk/>
          <pc:sldMk cId="770236765" sldId="313"/>
        </pc:sldMkLst>
        <pc:spChg chg="mod">
          <ac:chgData name="JOAQUIN JIMENEZ LOPEZ DE CASTRO" userId="S::jo.jimenez@alumnos.upm.es::d9617705-589c-4911-bef3-c24b4f5348ae" providerId="AD" clId="Web-{0CF96693-56F7-3D6D-107D-718822EAE483}" dt="2021-12-08T10:12:32.685" v="82" actId="20577"/>
          <ac:spMkLst>
            <pc:docMk/>
            <pc:sldMk cId="770236765" sldId="313"/>
            <ac:spMk id="2" creationId="{9AE3B19C-5EFA-4864-BCDE-9F4759131C26}"/>
          </ac:spMkLst>
        </pc:spChg>
        <pc:spChg chg="add del mod">
          <ac:chgData name="JOAQUIN JIMENEZ LOPEZ DE CASTRO" userId="S::jo.jimenez@alumnos.upm.es::d9617705-589c-4911-bef3-c24b4f5348ae" providerId="AD" clId="Web-{0CF96693-56F7-3D6D-107D-718822EAE483}" dt="2021-12-08T10:12:58.326" v="86"/>
          <ac:spMkLst>
            <pc:docMk/>
            <pc:sldMk cId="770236765" sldId="313"/>
            <ac:spMk id="4" creationId="{8DF92A76-C7B7-482C-8AED-B1D49044271E}"/>
          </ac:spMkLst>
        </pc:spChg>
        <pc:spChg chg="add del mod">
          <ac:chgData name="JOAQUIN JIMENEZ LOPEZ DE CASTRO" userId="S::jo.jimenez@alumnos.upm.es::d9617705-589c-4911-bef3-c24b4f5348ae" providerId="AD" clId="Web-{0CF96693-56F7-3D6D-107D-718822EAE483}" dt="2021-12-08T10:13:03.154" v="88" actId="1076"/>
          <ac:spMkLst>
            <pc:docMk/>
            <pc:sldMk cId="770236765" sldId="313"/>
            <ac:spMk id="5" creationId="{490F3FC6-A08F-4363-8BF8-E3BF57EE92E5}"/>
          </ac:spMkLst>
        </pc:spChg>
      </pc:sldChg>
      <pc:sldChg chg="add del replId">
        <pc:chgData name="JOAQUIN JIMENEZ LOPEZ DE CASTRO" userId="S::jo.jimenez@alumnos.upm.es::d9617705-589c-4911-bef3-c24b4f5348ae" providerId="AD" clId="Web-{0CF96693-56F7-3D6D-107D-718822EAE483}" dt="2021-12-08T10:11:24.339" v="29"/>
        <pc:sldMkLst>
          <pc:docMk/>
          <pc:sldMk cId="2944812356" sldId="313"/>
        </pc:sldMkLst>
      </pc:sldChg>
    </pc:docChg>
  </pc:docChgLst>
  <pc:docChgLst>
    <pc:chgData name="JOAQUIN JIMENEZ LOPEZ DE CASTRO" userId="d9617705-589c-4911-bef3-c24b4f5348ae" providerId="ADAL" clId="{8448D1A4-D48B-4AC3-AF00-D507280D9850}"/>
    <pc:docChg chg="undo redo custSel addSld delSld modSld sldOrd modSection">
      <pc:chgData name="JOAQUIN JIMENEZ LOPEZ DE CASTRO" userId="d9617705-589c-4911-bef3-c24b4f5348ae" providerId="ADAL" clId="{8448D1A4-D48B-4AC3-AF00-D507280D9850}" dt="2021-12-08T11:54:41.009" v="3820" actId="20577"/>
      <pc:docMkLst>
        <pc:docMk/>
      </pc:docMkLst>
      <pc:sldChg chg="addSp delSp modSp mod">
        <pc:chgData name="JOAQUIN JIMENEZ LOPEZ DE CASTRO" userId="d9617705-589c-4911-bef3-c24b4f5348ae" providerId="ADAL" clId="{8448D1A4-D48B-4AC3-AF00-D507280D9850}" dt="2021-12-08T10:48:27.355" v="918" actId="478"/>
        <pc:sldMkLst>
          <pc:docMk/>
          <pc:sldMk cId="770236765" sldId="313"/>
        </pc:sldMkLst>
        <pc:spChg chg="mod">
          <ac:chgData name="JOAQUIN JIMENEZ LOPEZ DE CASTRO" userId="d9617705-589c-4911-bef3-c24b4f5348ae" providerId="ADAL" clId="{8448D1A4-D48B-4AC3-AF00-D507280D9850}" dt="2021-12-08T10:20:14.838" v="37" actId="14100"/>
          <ac:spMkLst>
            <pc:docMk/>
            <pc:sldMk cId="770236765" sldId="313"/>
            <ac:spMk id="2" creationId="{9AE3B19C-5EFA-4864-BCDE-9F4759131C26}"/>
          </ac:spMkLst>
        </pc:spChg>
        <pc:spChg chg="mod">
          <ac:chgData name="JOAQUIN JIMENEZ LOPEZ DE CASTRO" userId="d9617705-589c-4911-bef3-c24b4f5348ae" providerId="ADAL" clId="{8448D1A4-D48B-4AC3-AF00-D507280D9850}" dt="2021-12-08T10:25:31.661" v="465" actId="14100"/>
          <ac:spMkLst>
            <pc:docMk/>
            <pc:sldMk cId="770236765" sldId="313"/>
            <ac:spMk id="5" creationId="{490F3FC6-A08F-4363-8BF8-E3BF57EE92E5}"/>
          </ac:spMkLst>
        </pc:spChg>
        <pc:picChg chg="add del mod">
          <ac:chgData name="JOAQUIN JIMENEZ LOPEZ DE CASTRO" userId="d9617705-589c-4911-bef3-c24b4f5348ae" providerId="ADAL" clId="{8448D1A4-D48B-4AC3-AF00-D507280D9850}" dt="2021-12-08T10:26:47.944" v="477" actId="478"/>
          <ac:picMkLst>
            <pc:docMk/>
            <pc:sldMk cId="770236765" sldId="313"/>
            <ac:picMk id="4" creationId="{FE47226F-99F3-4529-A8B9-47E71DBE11D0}"/>
          </ac:picMkLst>
        </pc:picChg>
        <pc:picChg chg="add del mod ord">
          <ac:chgData name="JOAQUIN JIMENEZ LOPEZ DE CASTRO" userId="d9617705-589c-4911-bef3-c24b4f5348ae" providerId="ADAL" clId="{8448D1A4-D48B-4AC3-AF00-D507280D9850}" dt="2021-12-08T10:48:26.657" v="917" actId="478"/>
          <ac:picMkLst>
            <pc:docMk/>
            <pc:sldMk cId="770236765" sldId="313"/>
            <ac:picMk id="9" creationId="{0E2BCB4A-E391-4601-A5B2-B692A0E0095C}"/>
          </ac:picMkLst>
        </pc:picChg>
        <pc:picChg chg="add del mod">
          <ac:chgData name="JOAQUIN JIMENEZ LOPEZ DE CASTRO" userId="d9617705-589c-4911-bef3-c24b4f5348ae" providerId="ADAL" clId="{8448D1A4-D48B-4AC3-AF00-D507280D9850}" dt="2021-12-08T10:48:27.355" v="918" actId="478"/>
          <ac:picMkLst>
            <pc:docMk/>
            <pc:sldMk cId="770236765" sldId="313"/>
            <ac:picMk id="11" creationId="{A5E4417D-6C2B-4E60-A557-9CC7873BD58B}"/>
          </ac:picMkLst>
        </pc:picChg>
      </pc:sldChg>
      <pc:sldChg chg="add del">
        <pc:chgData name="JOAQUIN JIMENEZ LOPEZ DE CASTRO" userId="d9617705-589c-4911-bef3-c24b4f5348ae" providerId="ADAL" clId="{8448D1A4-D48B-4AC3-AF00-D507280D9850}" dt="2021-12-08T10:38:45.183" v="789" actId="47"/>
        <pc:sldMkLst>
          <pc:docMk/>
          <pc:sldMk cId="1759472593" sldId="315"/>
        </pc:sldMkLst>
      </pc:sldChg>
      <pc:sldChg chg="addSp delSp modSp add mod">
        <pc:chgData name="JOAQUIN JIMENEZ LOPEZ DE CASTRO" userId="d9617705-589c-4911-bef3-c24b4f5348ae" providerId="ADAL" clId="{8448D1A4-D48B-4AC3-AF00-D507280D9850}" dt="2021-12-08T10:43:54.749" v="910" actId="14100"/>
        <pc:sldMkLst>
          <pc:docMk/>
          <pc:sldMk cId="3141131808" sldId="316"/>
        </pc:sldMkLst>
        <pc:spChg chg="mod">
          <ac:chgData name="JOAQUIN JIMENEZ LOPEZ DE CASTRO" userId="d9617705-589c-4911-bef3-c24b4f5348ae" providerId="ADAL" clId="{8448D1A4-D48B-4AC3-AF00-D507280D9850}" dt="2021-12-08T10:42:09.186" v="894" actId="2711"/>
          <ac:spMkLst>
            <pc:docMk/>
            <pc:sldMk cId="3141131808" sldId="316"/>
            <ac:spMk id="5" creationId="{490F3FC6-A08F-4363-8BF8-E3BF57EE92E5}"/>
          </ac:spMkLst>
        </pc:spChg>
        <pc:picChg chg="add mod ord">
          <ac:chgData name="JOAQUIN JIMENEZ LOPEZ DE CASTRO" userId="d9617705-589c-4911-bef3-c24b4f5348ae" providerId="ADAL" clId="{8448D1A4-D48B-4AC3-AF00-D507280D9850}" dt="2021-12-08T10:43:42.917" v="907" actId="14100"/>
          <ac:picMkLst>
            <pc:docMk/>
            <pc:sldMk cId="3141131808" sldId="316"/>
            <ac:picMk id="4" creationId="{7660D87E-2E3D-4322-AB1E-9AC7D9E0F4EF}"/>
          </ac:picMkLst>
        </pc:picChg>
        <pc:picChg chg="del">
          <ac:chgData name="JOAQUIN JIMENEZ LOPEZ DE CASTRO" userId="d9617705-589c-4911-bef3-c24b4f5348ae" providerId="ADAL" clId="{8448D1A4-D48B-4AC3-AF00-D507280D9850}" dt="2021-12-08T10:33:10.620" v="731" actId="478"/>
          <ac:picMkLst>
            <pc:docMk/>
            <pc:sldMk cId="3141131808" sldId="316"/>
            <ac:picMk id="9" creationId="{0E2BCB4A-E391-4601-A5B2-B692A0E0095C}"/>
          </ac:picMkLst>
        </pc:picChg>
        <pc:picChg chg="add mod">
          <ac:chgData name="JOAQUIN JIMENEZ LOPEZ DE CASTRO" userId="d9617705-589c-4911-bef3-c24b4f5348ae" providerId="ADAL" clId="{8448D1A4-D48B-4AC3-AF00-D507280D9850}" dt="2021-12-08T10:43:54.749" v="910" actId="14100"/>
          <ac:picMkLst>
            <pc:docMk/>
            <pc:sldMk cId="3141131808" sldId="316"/>
            <ac:picMk id="10" creationId="{EBD5E857-B0CF-4C63-93EC-CCF1E1950D07}"/>
          </ac:picMkLst>
        </pc:picChg>
        <pc:picChg chg="del">
          <ac:chgData name="JOAQUIN JIMENEZ LOPEZ DE CASTRO" userId="d9617705-589c-4911-bef3-c24b4f5348ae" providerId="ADAL" clId="{8448D1A4-D48B-4AC3-AF00-D507280D9850}" dt="2021-12-08T10:33:12.787" v="732" actId="478"/>
          <ac:picMkLst>
            <pc:docMk/>
            <pc:sldMk cId="3141131808" sldId="316"/>
            <ac:picMk id="11" creationId="{A5E4417D-6C2B-4E60-A557-9CC7873BD58B}"/>
          </ac:picMkLst>
        </pc:picChg>
      </pc:sldChg>
      <pc:sldChg chg="addSp delSp modSp add mod">
        <pc:chgData name="JOAQUIN JIMENEZ LOPEZ DE CASTRO" userId="d9617705-589c-4911-bef3-c24b4f5348ae" providerId="ADAL" clId="{8448D1A4-D48B-4AC3-AF00-D507280D9850}" dt="2021-12-08T11:10:29.706" v="1578" actId="207"/>
        <pc:sldMkLst>
          <pc:docMk/>
          <pc:sldMk cId="3892571692" sldId="320"/>
        </pc:sldMkLst>
        <pc:spChg chg="mod">
          <ac:chgData name="JOAQUIN JIMENEZ LOPEZ DE CASTRO" userId="d9617705-589c-4911-bef3-c24b4f5348ae" providerId="ADAL" clId="{8448D1A4-D48B-4AC3-AF00-D507280D9850}" dt="2021-12-08T10:51:15.516" v="1109" actId="20577"/>
          <ac:spMkLst>
            <pc:docMk/>
            <pc:sldMk cId="3892571692" sldId="320"/>
            <ac:spMk id="5" creationId="{490F3FC6-A08F-4363-8BF8-E3BF57EE92E5}"/>
          </ac:spMkLst>
        </pc:spChg>
        <pc:spChg chg="add mod">
          <ac:chgData name="JOAQUIN JIMENEZ LOPEZ DE CASTRO" userId="d9617705-589c-4911-bef3-c24b4f5348ae" providerId="ADAL" clId="{8448D1A4-D48B-4AC3-AF00-D507280D9850}" dt="2021-12-08T11:10:29.706" v="1578" actId="207"/>
          <ac:spMkLst>
            <pc:docMk/>
            <pc:sldMk cId="3892571692" sldId="320"/>
            <ac:spMk id="12" creationId="{979960E3-DB73-449F-915C-43B9D073037C}"/>
          </ac:spMkLst>
        </pc:spChg>
        <pc:picChg chg="del">
          <ac:chgData name="JOAQUIN JIMENEZ LOPEZ DE CASTRO" userId="d9617705-589c-4911-bef3-c24b4f5348ae" providerId="ADAL" clId="{8448D1A4-D48B-4AC3-AF00-D507280D9850}" dt="2021-12-08T10:48:41.475" v="919" actId="478"/>
          <ac:picMkLst>
            <pc:docMk/>
            <pc:sldMk cId="3892571692" sldId="320"/>
            <ac:picMk id="4" creationId="{7660D87E-2E3D-4322-AB1E-9AC7D9E0F4EF}"/>
          </ac:picMkLst>
        </pc:picChg>
        <pc:picChg chg="add del mod ord">
          <ac:chgData name="JOAQUIN JIMENEZ LOPEZ DE CASTRO" userId="d9617705-589c-4911-bef3-c24b4f5348ae" providerId="ADAL" clId="{8448D1A4-D48B-4AC3-AF00-D507280D9850}" dt="2021-12-08T10:56:16.657" v="1171" actId="478"/>
          <ac:picMkLst>
            <pc:docMk/>
            <pc:sldMk cId="3892571692" sldId="320"/>
            <ac:picMk id="8" creationId="{5BC89342-CA39-4038-9B46-4333611DA49F}"/>
          </ac:picMkLst>
        </pc:picChg>
        <pc:picChg chg="del">
          <ac:chgData name="JOAQUIN JIMENEZ LOPEZ DE CASTRO" userId="d9617705-589c-4911-bef3-c24b4f5348ae" providerId="ADAL" clId="{8448D1A4-D48B-4AC3-AF00-D507280D9850}" dt="2021-12-08T10:48:42.044" v="920" actId="478"/>
          <ac:picMkLst>
            <pc:docMk/>
            <pc:sldMk cId="3892571692" sldId="320"/>
            <ac:picMk id="10" creationId="{EBD5E857-B0CF-4C63-93EC-CCF1E1950D07}"/>
          </ac:picMkLst>
        </pc:picChg>
        <pc:picChg chg="add mod">
          <ac:chgData name="JOAQUIN JIMENEZ LOPEZ DE CASTRO" userId="d9617705-589c-4911-bef3-c24b4f5348ae" providerId="ADAL" clId="{8448D1A4-D48B-4AC3-AF00-D507280D9850}" dt="2021-12-08T10:57:59.862" v="1179" actId="1076"/>
          <ac:picMkLst>
            <pc:docMk/>
            <pc:sldMk cId="3892571692" sldId="320"/>
            <ac:picMk id="11" creationId="{6FC7D4E9-CDC0-4FA7-A658-4941A79E5D42}"/>
          </ac:picMkLst>
        </pc:picChg>
      </pc:sldChg>
      <pc:sldChg chg="delSp modSp add del mod">
        <pc:chgData name="JOAQUIN JIMENEZ LOPEZ DE CASTRO" userId="d9617705-589c-4911-bef3-c24b4f5348ae" providerId="ADAL" clId="{8448D1A4-D48B-4AC3-AF00-D507280D9850}" dt="2021-12-08T10:57:55.790" v="1178" actId="47"/>
        <pc:sldMkLst>
          <pc:docMk/>
          <pc:sldMk cId="514715058" sldId="322"/>
        </pc:sldMkLst>
        <pc:spChg chg="mod">
          <ac:chgData name="JOAQUIN JIMENEZ LOPEZ DE CASTRO" userId="d9617705-589c-4911-bef3-c24b4f5348ae" providerId="ADAL" clId="{8448D1A4-D48B-4AC3-AF00-D507280D9850}" dt="2021-12-08T10:54:20.984" v="1149" actId="20577"/>
          <ac:spMkLst>
            <pc:docMk/>
            <pc:sldMk cId="514715058" sldId="322"/>
            <ac:spMk id="2" creationId="{9AE3B19C-5EFA-4864-BCDE-9F4759131C26}"/>
          </ac:spMkLst>
        </pc:spChg>
        <pc:spChg chg="mod">
          <ac:chgData name="JOAQUIN JIMENEZ LOPEZ DE CASTRO" userId="d9617705-589c-4911-bef3-c24b4f5348ae" providerId="ADAL" clId="{8448D1A4-D48B-4AC3-AF00-D507280D9850}" dt="2021-12-08T10:54:31.768" v="1170" actId="20577"/>
          <ac:spMkLst>
            <pc:docMk/>
            <pc:sldMk cId="514715058" sldId="322"/>
            <ac:spMk id="5" creationId="{490F3FC6-A08F-4363-8BF8-E3BF57EE92E5}"/>
          </ac:spMkLst>
        </pc:spChg>
        <pc:picChg chg="del">
          <ac:chgData name="JOAQUIN JIMENEZ LOPEZ DE CASTRO" userId="d9617705-589c-4911-bef3-c24b4f5348ae" providerId="ADAL" clId="{8448D1A4-D48B-4AC3-AF00-D507280D9850}" dt="2021-12-08T10:54:25.136" v="1150" actId="478"/>
          <ac:picMkLst>
            <pc:docMk/>
            <pc:sldMk cId="514715058" sldId="322"/>
            <ac:picMk id="8" creationId="{5BC89342-CA39-4038-9B46-4333611DA49F}"/>
          </ac:picMkLst>
        </pc:picChg>
      </pc:sldChg>
      <pc:sldChg chg="modSp mod">
        <pc:chgData name="JOAQUIN JIMENEZ LOPEZ DE CASTRO" userId="d9617705-589c-4911-bef3-c24b4f5348ae" providerId="ADAL" clId="{8448D1A4-D48B-4AC3-AF00-D507280D9850}" dt="2021-12-08T11:41:29.118" v="3797" actId="20577"/>
        <pc:sldMkLst>
          <pc:docMk/>
          <pc:sldMk cId="3998856126" sldId="324"/>
        </pc:sldMkLst>
        <pc:graphicFrameChg chg="modGraphic">
          <ac:chgData name="JOAQUIN JIMENEZ LOPEZ DE CASTRO" userId="d9617705-589c-4911-bef3-c24b4f5348ae" providerId="ADAL" clId="{8448D1A4-D48B-4AC3-AF00-D507280D9850}" dt="2021-12-08T11:41:29.118" v="3797" actId="20577"/>
          <ac:graphicFrameMkLst>
            <pc:docMk/>
            <pc:sldMk cId="3998856126" sldId="324"/>
            <ac:graphicFrameMk id="4" creationId="{55EED5AB-5069-48D6-B053-C33C826AC04A}"/>
          </ac:graphicFrameMkLst>
        </pc:graphicFrameChg>
      </pc:sldChg>
      <pc:sldChg chg="modSp mod">
        <pc:chgData name="JOAQUIN JIMENEZ LOPEZ DE CASTRO" userId="d9617705-589c-4911-bef3-c24b4f5348ae" providerId="ADAL" clId="{8448D1A4-D48B-4AC3-AF00-D507280D9850}" dt="2021-12-08T11:41:43.573" v="3801" actId="20577"/>
        <pc:sldMkLst>
          <pc:docMk/>
          <pc:sldMk cId="521235370" sldId="325"/>
        </pc:sldMkLst>
        <pc:graphicFrameChg chg="mod modGraphic">
          <ac:chgData name="JOAQUIN JIMENEZ LOPEZ DE CASTRO" userId="d9617705-589c-4911-bef3-c24b4f5348ae" providerId="ADAL" clId="{8448D1A4-D48B-4AC3-AF00-D507280D9850}" dt="2021-12-08T11:41:43.573" v="3801" actId="20577"/>
          <ac:graphicFrameMkLst>
            <pc:docMk/>
            <pc:sldMk cId="521235370" sldId="325"/>
            <ac:graphicFrameMk id="4" creationId="{55EED5AB-5069-48D6-B053-C33C826AC04A}"/>
          </ac:graphicFrameMkLst>
        </pc:graphicFrameChg>
      </pc:sldChg>
      <pc:sldChg chg="modSp add mod ord">
        <pc:chgData name="JOAQUIN JIMENEZ LOPEZ DE CASTRO" userId="d9617705-589c-4911-bef3-c24b4f5348ae" providerId="ADAL" clId="{8448D1A4-D48B-4AC3-AF00-D507280D9850}" dt="2021-12-08T11:26:11.488" v="2653" actId="1076"/>
        <pc:sldMkLst>
          <pc:docMk/>
          <pc:sldMk cId="2451235937" sldId="327"/>
        </pc:sldMkLst>
        <pc:spChg chg="mod">
          <ac:chgData name="JOAQUIN JIMENEZ LOPEZ DE CASTRO" userId="d9617705-589c-4911-bef3-c24b4f5348ae" providerId="ADAL" clId="{8448D1A4-D48B-4AC3-AF00-D507280D9850}" dt="2021-12-08T11:12:42.495" v="1623" actId="20577"/>
          <ac:spMkLst>
            <pc:docMk/>
            <pc:sldMk cId="2451235937" sldId="327"/>
            <ac:spMk id="2" creationId="{9AE3B19C-5EFA-4864-BCDE-9F4759131C26}"/>
          </ac:spMkLst>
        </pc:spChg>
        <pc:spChg chg="mod">
          <ac:chgData name="JOAQUIN JIMENEZ LOPEZ DE CASTRO" userId="d9617705-589c-4911-bef3-c24b4f5348ae" providerId="ADAL" clId="{8448D1A4-D48B-4AC3-AF00-D507280D9850}" dt="2021-12-08T11:26:11.488" v="2653" actId="1076"/>
          <ac:spMkLst>
            <pc:docMk/>
            <pc:sldMk cId="2451235937" sldId="327"/>
            <ac:spMk id="5" creationId="{490F3FC6-A08F-4363-8BF8-E3BF57EE92E5}"/>
          </ac:spMkLst>
        </pc:spChg>
      </pc:sldChg>
      <pc:sldChg chg="modSp add mod">
        <pc:chgData name="JOAQUIN JIMENEZ LOPEZ DE CASTRO" userId="d9617705-589c-4911-bef3-c24b4f5348ae" providerId="ADAL" clId="{8448D1A4-D48B-4AC3-AF00-D507280D9850}" dt="2021-12-08T11:39:12.464" v="3786" actId="20577"/>
        <pc:sldMkLst>
          <pc:docMk/>
          <pc:sldMk cId="2636780133" sldId="329"/>
        </pc:sldMkLst>
        <pc:spChg chg="mod">
          <ac:chgData name="JOAQUIN JIMENEZ LOPEZ DE CASTRO" userId="d9617705-589c-4911-bef3-c24b4f5348ae" providerId="ADAL" clId="{8448D1A4-D48B-4AC3-AF00-D507280D9850}" dt="2021-12-08T11:27:24.658" v="2795" actId="20577"/>
          <ac:spMkLst>
            <pc:docMk/>
            <pc:sldMk cId="2636780133" sldId="329"/>
            <ac:spMk id="2" creationId="{9AE3B19C-5EFA-4864-BCDE-9F4759131C26}"/>
          </ac:spMkLst>
        </pc:spChg>
        <pc:spChg chg="mod">
          <ac:chgData name="JOAQUIN JIMENEZ LOPEZ DE CASTRO" userId="d9617705-589c-4911-bef3-c24b4f5348ae" providerId="ADAL" clId="{8448D1A4-D48B-4AC3-AF00-D507280D9850}" dt="2021-12-08T11:39:12.464" v="3786" actId="20577"/>
          <ac:spMkLst>
            <pc:docMk/>
            <pc:sldMk cId="2636780133" sldId="329"/>
            <ac:spMk id="5" creationId="{490F3FC6-A08F-4363-8BF8-E3BF57EE92E5}"/>
          </ac:spMkLst>
        </pc:spChg>
      </pc:sldChg>
      <pc:sldChg chg="modSp mod">
        <pc:chgData name="JOAQUIN JIMENEZ LOPEZ DE CASTRO" userId="d9617705-589c-4911-bef3-c24b4f5348ae" providerId="ADAL" clId="{8448D1A4-D48B-4AC3-AF00-D507280D9850}" dt="2021-12-08T11:54:41.009" v="3820" actId="20577"/>
        <pc:sldMkLst>
          <pc:docMk/>
          <pc:sldMk cId="3823292031" sldId="330"/>
        </pc:sldMkLst>
        <pc:spChg chg="mod">
          <ac:chgData name="JOAQUIN JIMENEZ LOPEZ DE CASTRO" userId="d9617705-589c-4911-bef3-c24b4f5348ae" providerId="ADAL" clId="{8448D1A4-D48B-4AC3-AF00-D507280D9850}" dt="2021-12-08T11:54:41.009" v="3820" actId="20577"/>
          <ac:spMkLst>
            <pc:docMk/>
            <pc:sldMk cId="3823292031" sldId="330"/>
            <ac:spMk id="5" creationId="{490F3FC6-A08F-4363-8BF8-E3BF57EE92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08/12/2021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14</a:t>
            </a:fld>
            <a:endParaRPr lang="es-ES"/>
          </a:p>
        </p:txBody>
      </p:sp>
    </p:spTree>
    <p:extLst>
      <p:ext uri="{BB962C8B-B14F-4D97-AF65-F5344CB8AC3E}">
        <p14:creationId xmlns:p14="http://schemas.microsoft.com/office/powerpoint/2010/main" val="2767137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15</a:t>
            </a:fld>
            <a:endParaRPr lang="es-ES"/>
          </a:p>
        </p:txBody>
      </p:sp>
    </p:spTree>
    <p:extLst>
      <p:ext uri="{BB962C8B-B14F-4D97-AF65-F5344CB8AC3E}">
        <p14:creationId xmlns:p14="http://schemas.microsoft.com/office/powerpoint/2010/main" val="342101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16</a:t>
            </a:fld>
            <a:endParaRPr lang="es-ES"/>
          </a:p>
        </p:txBody>
      </p:sp>
    </p:spTree>
    <p:extLst>
      <p:ext uri="{BB962C8B-B14F-4D97-AF65-F5344CB8AC3E}">
        <p14:creationId xmlns:p14="http://schemas.microsoft.com/office/powerpoint/2010/main" val="2314481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17</a:t>
            </a:fld>
            <a:endParaRPr lang="es-ES"/>
          </a:p>
        </p:txBody>
      </p:sp>
    </p:spTree>
    <p:extLst>
      <p:ext uri="{BB962C8B-B14F-4D97-AF65-F5344CB8AC3E}">
        <p14:creationId xmlns:p14="http://schemas.microsoft.com/office/powerpoint/2010/main" val="209551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18</a:t>
            </a:fld>
            <a:endParaRPr lang="es-ES"/>
          </a:p>
        </p:txBody>
      </p:sp>
    </p:spTree>
    <p:extLst>
      <p:ext uri="{BB962C8B-B14F-4D97-AF65-F5344CB8AC3E}">
        <p14:creationId xmlns:p14="http://schemas.microsoft.com/office/powerpoint/2010/main" val="20752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19</a:t>
            </a:fld>
            <a:endParaRPr lang="es-ES"/>
          </a:p>
        </p:txBody>
      </p:sp>
    </p:spTree>
    <p:extLst>
      <p:ext uri="{BB962C8B-B14F-4D97-AF65-F5344CB8AC3E}">
        <p14:creationId xmlns:p14="http://schemas.microsoft.com/office/powerpoint/2010/main" val="915224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20</a:t>
            </a:fld>
            <a:endParaRPr lang="es-ES"/>
          </a:p>
        </p:txBody>
      </p:sp>
    </p:spTree>
    <p:extLst>
      <p:ext uri="{BB962C8B-B14F-4D97-AF65-F5344CB8AC3E}">
        <p14:creationId xmlns:p14="http://schemas.microsoft.com/office/powerpoint/2010/main" val="1608702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21</a:t>
            </a:fld>
            <a:endParaRPr lang="es-ES"/>
          </a:p>
        </p:txBody>
      </p:sp>
    </p:spTree>
    <p:extLst>
      <p:ext uri="{BB962C8B-B14F-4D97-AF65-F5344CB8AC3E}">
        <p14:creationId xmlns:p14="http://schemas.microsoft.com/office/powerpoint/2010/main" val="1100355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22</a:t>
            </a:fld>
            <a:endParaRPr lang="es-ES"/>
          </a:p>
        </p:txBody>
      </p:sp>
    </p:spTree>
    <p:extLst>
      <p:ext uri="{BB962C8B-B14F-4D97-AF65-F5344CB8AC3E}">
        <p14:creationId xmlns:p14="http://schemas.microsoft.com/office/powerpoint/2010/main" val="3211882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23</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4</a:t>
            </a:fld>
            <a:endParaRPr lang="es-ES"/>
          </a:p>
        </p:txBody>
      </p:sp>
    </p:spTree>
    <p:extLst>
      <p:ext uri="{BB962C8B-B14F-4D97-AF65-F5344CB8AC3E}">
        <p14:creationId xmlns:p14="http://schemas.microsoft.com/office/powerpoint/2010/main" val="427594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5</a:t>
            </a:fld>
            <a:endParaRPr lang="es-ES"/>
          </a:p>
        </p:txBody>
      </p:sp>
    </p:spTree>
    <p:extLst>
      <p:ext uri="{BB962C8B-B14F-4D97-AF65-F5344CB8AC3E}">
        <p14:creationId xmlns:p14="http://schemas.microsoft.com/office/powerpoint/2010/main" val="208010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7</a:t>
            </a:fld>
            <a:endParaRPr lang="es-ES"/>
          </a:p>
        </p:txBody>
      </p:sp>
    </p:spTree>
    <p:extLst>
      <p:ext uri="{BB962C8B-B14F-4D97-AF65-F5344CB8AC3E}">
        <p14:creationId xmlns:p14="http://schemas.microsoft.com/office/powerpoint/2010/main" val="277531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8</a:t>
            </a:fld>
            <a:endParaRPr lang="es-ES"/>
          </a:p>
        </p:txBody>
      </p:sp>
    </p:spTree>
    <p:extLst>
      <p:ext uri="{BB962C8B-B14F-4D97-AF65-F5344CB8AC3E}">
        <p14:creationId xmlns:p14="http://schemas.microsoft.com/office/powerpoint/2010/main" val="38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9</a:t>
            </a:fld>
            <a:endParaRPr lang="es-ES"/>
          </a:p>
        </p:txBody>
      </p:sp>
    </p:spTree>
    <p:extLst>
      <p:ext uri="{BB962C8B-B14F-4D97-AF65-F5344CB8AC3E}">
        <p14:creationId xmlns:p14="http://schemas.microsoft.com/office/powerpoint/2010/main" val="3002913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10</a:t>
            </a:fld>
            <a:endParaRPr lang="es-ES"/>
          </a:p>
        </p:txBody>
      </p:sp>
    </p:spTree>
    <p:extLst>
      <p:ext uri="{BB962C8B-B14F-4D97-AF65-F5344CB8AC3E}">
        <p14:creationId xmlns:p14="http://schemas.microsoft.com/office/powerpoint/2010/main" val="2807014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11</a:t>
            </a:fld>
            <a:endParaRPr lang="es-ES"/>
          </a:p>
        </p:txBody>
      </p:sp>
    </p:spTree>
    <p:extLst>
      <p:ext uri="{BB962C8B-B14F-4D97-AF65-F5344CB8AC3E}">
        <p14:creationId xmlns:p14="http://schemas.microsoft.com/office/powerpoint/2010/main" val="313628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12</a:t>
            </a:fld>
            <a:endParaRPr lang="es-ES"/>
          </a:p>
        </p:txBody>
      </p:sp>
    </p:spTree>
    <p:extLst>
      <p:ext uri="{BB962C8B-B14F-4D97-AF65-F5344CB8AC3E}">
        <p14:creationId xmlns:p14="http://schemas.microsoft.com/office/powerpoint/2010/main" val="173790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08/12/2021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08/12/2021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08/12/2021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08/12/2021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08/12/2021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08/12/2021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08/12/2021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08/12/2021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08/12/2021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08/12/2021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08/12/2021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08/12/2021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ngenieriabasica.es/la-ruleta-metodos-matematico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a:br>
            <a:br>
              <a:rPr lang="es-ES" sz="2800"/>
            </a:br>
            <a:br>
              <a:rPr lang="es-ES" sz="2800"/>
            </a:br>
            <a:r>
              <a:rPr lang="es-ES" sz="2800"/>
              <a:t>Métodos de Simulación</a:t>
            </a:r>
            <a:br>
              <a:rPr lang="es-ES" sz="2800"/>
            </a:br>
            <a:r>
              <a:rPr lang="es-ES" sz="4400"/>
              <a:t>Ejercicio Práctico Nº2</a:t>
            </a:r>
            <a:br>
              <a:rPr lang="es-ES" sz="4400"/>
            </a:br>
            <a:br>
              <a:rPr lang="es-ES" sz="4400"/>
            </a:br>
            <a:r>
              <a:rPr lang="es-ES" sz="4400">
                <a:ea typeface="+mj-lt"/>
                <a:cs typeface="+mj-lt"/>
              </a:rPr>
              <a:t>Cadenas de </a:t>
            </a:r>
            <a:r>
              <a:rPr lang="es-ES" sz="4400" err="1">
                <a:ea typeface="+mj-lt"/>
                <a:cs typeface="+mj-lt"/>
              </a:rPr>
              <a:t>Markov</a:t>
            </a:r>
            <a:r>
              <a:rPr lang="es-ES" sz="4400">
                <a:ea typeface="+mj-lt"/>
                <a:cs typeface="+mj-lt"/>
              </a:rPr>
              <a:t> en Tiempo Discreto y metaheurísticas. Una noche en el casino.</a:t>
            </a:r>
            <a:br>
              <a:rPr lang="es-ES" sz="2800"/>
            </a:br>
            <a:endParaRPr lang="es-ES" sz="280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vert="horz" lIns="91440" tIns="45720" rIns="91440" bIns="45720" rtlCol="0" anchor="t">
            <a:normAutofit fontScale="70000" lnSpcReduction="20000"/>
          </a:bodyPr>
          <a:lstStyle/>
          <a:p>
            <a:r>
              <a:rPr lang="es-ES"/>
              <a:t>Autores: </a:t>
            </a:r>
          </a:p>
          <a:p>
            <a:r>
              <a:rPr lang="es-ES"/>
              <a:t>Joaquín Jiménez López de Castro, Ángel Fragua Baeza, Alejandro Sánchez de Castro Fernández</a:t>
            </a:r>
          </a:p>
          <a:p>
            <a:r>
              <a:rPr lang="es-ES"/>
              <a:t>10 de Enero de 2022</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220875"/>
                <a:ext cx="10586777" cy="5076757"/>
              </a:xfrm>
            </p:spPr>
            <p:txBody>
              <a:bodyPr/>
              <a:lstStyle/>
              <a:p>
                <a:r>
                  <a:rPr lang="es-ES" sz="2400"/>
                  <a:t>En este caso, al estar limitado el máximo de fichas antes de retirarse, el número máximo de estados de la cadena es finito. Por tanto, se puede obtener la matriz de transiciones </a:t>
                </a:r>
                <a14:m>
                  <m:oMath xmlns:m="http://schemas.openxmlformats.org/officeDocument/2006/math">
                    <m:r>
                      <a:rPr lang="es-ES" sz="2400" b="0" i="1" smtClean="0">
                        <a:latin typeface="Cambria Math" panose="02040503050406030204" pitchFamily="18" charset="0"/>
                      </a:rPr>
                      <m:t>𝑀</m:t>
                    </m:r>
                  </m:oMath>
                </a14:m>
                <a:r>
                  <a:rPr lang="es-ES" sz="2400"/>
                  <a:t>.</a:t>
                </a:r>
              </a:p>
              <a:p>
                <a:r>
                  <a:rPr lang="es-ES" sz="2400"/>
                  <a:t>Sabiendo que, al principio de un día, la probabilidad de estar en el estado con </a:t>
                </a:r>
                <a14:m>
                  <m:oMath xmlns:m="http://schemas.openxmlformats.org/officeDocument/2006/math">
                    <m:r>
                      <a:rPr lang="es-ES" sz="2400" b="0" i="1" smtClean="0">
                        <a:latin typeface="Cambria Math" panose="02040503050406030204" pitchFamily="18" charset="0"/>
                      </a:rPr>
                      <m:t>30</m:t>
                    </m:r>
                  </m:oMath>
                </a14:m>
                <a:r>
                  <a:rPr lang="es-ES" sz="2400"/>
                  <a:t> fichas es </a:t>
                </a:r>
                <a14:m>
                  <m:oMath xmlns:m="http://schemas.openxmlformats.org/officeDocument/2006/math">
                    <m:sSubSup>
                      <m:sSubSupPr>
                        <m:ctrlPr>
                          <a:rPr lang="es-ES" sz="2400" b="0" i="1" smtClean="0">
                            <a:latin typeface="Cambria Math" panose="02040503050406030204" pitchFamily="18" charset="0"/>
                          </a:rPr>
                        </m:ctrlPr>
                      </m:sSubSupPr>
                      <m:e>
                        <m:r>
                          <a:rPr lang="es-ES" sz="2400" b="0" i="1" smtClean="0">
                            <a:latin typeface="Cambria Math" panose="02040503050406030204" pitchFamily="18" charset="0"/>
                          </a:rPr>
                          <m:t>𝑆</m:t>
                        </m:r>
                      </m:e>
                      <m:sub>
                        <m:r>
                          <a:rPr lang="es-ES" sz="2400" b="0" i="1" smtClean="0">
                            <a:latin typeface="Cambria Math" panose="02040503050406030204" pitchFamily="18" charset="0"/>
                          </a:rPr>
                          <m:t>30</m:t>
                        </m:r>
                      </m:sub>
                      <m:sup>
                        <m:d>
                          <m:dPr>
                            <m:ctrlPr>
                              <a:rPr lang="es-ES" sz="2400" b="0" i="1" smtClean="0">
                                <a:latin typeface="Cambria Math" panose="02040503050406030204" pitchFamily="18" charset="0"/>
                              </a:rPr>
                            </m:ctrlPr>
                          </m:dPr>
                          <m:e>
                            <m:r>
                              <a:rPr lang="es-ES" sz="2400" b="0" i="1" smtClean="0">
                                <a:latin typeface="Cambria Math" panose="02040503050406030204" pitchFamily="18" charset="0"/>
                              </a:rPr>
                              <m:t>0</m:t>
                            </m:r>
                          </m:e>
                        </m:d>
                      </m:sup>
                    </m:sSubSup>
                    <m:r>
                      <a:rPr lang="es-ES" sz="2400" b="0" i="1" smtClean="0">
                        <a:latin typeface="Cambria Math" panose="02040503050406030204" pitchFamily="18" charset="0"/>
                      </a:rPr>
                      <m:t>=1</m:t>
                    </m:r>
                  </m:oMath>
                </a14:m>
                <a:r>
                  <a:rPr lang="es-ES" sz="2400"/>
                  <a:t> y el resto </a:t>
                </a:r>
                <a14:m>
                  <m:oMath xmlns:m="http://schemas.openxmlformats.org/officeDocument/2006/math">
                    <m:sSubSup>
                      <m:sSubSupPr>
                        <m:ctrlPr>
                          <a:rPr lang="es-ES" sz="2400" b="0" i="1" smtClean="0">
                            <a:latin typeface="Cambria Math" panose="02040503050406030204" pitchFamily="18" charset="0"/>
                          </a:rPr>
                        </m:ctrlPr>
                      </m:sSubSupPr>
                      <m:e>
                        <m:r>
                          <a:rPr lang="es-ES" sz="2400" b="0" i="1" smtClean="0">
                            <a:latin typeface="Cambria Math" panose="02040503050406030204" pitchFamily="18" charset="0"/>
                          </a:rPr>
                          <m:t>𝑆</m:t>
                        </m:r>
                      </m:e>
                      <m:sub>
                        <m:r>
                          <a:rPr lang="es-ES" sz="2400" b="0" i="1" smtClean="0">
                            <a:latin typeface="Cambria Math" panose="02040503050406030204" pitchFamily="18" charset="0"/>
                          </a:rPr>
                          <m:t>𝑖</m:t>
                        </m:r>
                      </m:sub>
                      <m:sup>
                        <m:r>
                          <a:rPr lang="es-ES" sz="2400" b="0" i="1" smtClean="0">
                            <a:latin typeface="Cambria Math" panose="02040503050406030204" pitchFamily="18" charset="0"/>
                          </a:rPr>
                          <m:t>(0)</m:t>
                        </m:r>
                      </m:sup>
                    </m:sSubSup>
                    <m:r>
                      <a:rPr lang="es-ES" sz="2400" b="0" i="1" smtClean="0">
                        <a:latin typeface="Cambria Math" panose="02040503050406030204" pitchFamily="18" charset="0"/>
                      </a:rPr>
                      <m:t>=0, </m:t>
                    </m:r>
                    <m:r>
                      <a:rPr lang="es-ES" sz="2400" b="0" i="1" smtClean="0">
                        <a:latin typeface="Cambria Math" panose="02040503050406030204" pitchFamily="18" charset="0"/>
                      </a:rPr>
                      <m:t>𝑖</m:t>
                    </m:r>
                    <m:r>
                      <a:rPr lang="es-ES" sz="2400" b="0" i="1" smtClean="0">
                        <a:latin typeface="Cambria Math" panose="02040503050406030204" pitchFamily="18" charset="0"/>
                      </a:rPr>
                      <m:t>≠30</m:t>
                    </m:r>
                  </m:oMath>
                </a14:m>
                <a:r>
                  <a:rPr lang="es-ES" sz="2400"/>
                  <a:t>. Se puede obtener la distribución de probabilidades del estado siguiente:</a:t>
                </a:r>
              </a:p>
              <a:p>
                <a:pPr marL="0" indent="0">
                  <a:buNone/>
                </a:pPr>
                <a14:m>
                  <m:oMathPara xmlns:m="http://schemas.openxmlformats.org/officeDocument/2006/math">
                    <m:oMathParaPr>
                      <m:jc m:val="centerGroup"/>
                    </m:oMathParaPr>
                    <m:oMath xmlns:m="http://schemas.openxmlformats.org/officeDocument/2006/math">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(1)</m:t>
                          </m:r>
                        </m:sup>
                      </m:sSup>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(0)</m:t>
                          </m:r>
                        </m:sup>
                      </m:sSup>
                      <m:r>
                        <a:rPr lang="es-ES" sz="2400" b="0" i="1" smtClean="0">
                          <a:latin typeface="Cambria Math" panose="02040503050406030204" pitchFamily="18" charset="0"/>
                        </a:rPr>
                        <m:t>𝑀</m:t>
                      </m:r>
                    </m:oMath>
                  </m:oMathPara>
                </a14:m>
                <a:endParaRPr lang="es-ES" sz="2400" b="0"/>
              </a:p>
              <a:p>
                <a:r>
                  <a:rPr lang="es-ES" sz="2400"/>
                  <a:t>Y por inducción, </a:t>
                </a:r>
                <a14:m>
                  <m:oMath xmlns:m="http://schemas.openxmlformats.org/officeDocument/2006/math">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m:t>
                        </m:r>
                        <m:r>
                          <a:rPr lang="es-ES" sz="2400" b="0" i="1" smtClean="0">
                            <a:latin typeface="Cambria Math" panose="02040503050406030204" pitchFamily="18" charset="0"/>
                          </a:rPr>
                          <m:t>𝑛</m:t>
                        </m:r>
                        <m:r>
                          <a:rPr lang="es-ES" sz="2400" b="0" i="1" smtClean="0">
                            <a:latin typeface="Cambria Math" panose="02040503050406030204" pitchFamily="18" charset="0"/>
                          </a:rPr>
                          <m:t>)</m:t>
                        </m:r>
                      </m:sup>
                    </m:sSup>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(0)</m:t>
                        </m:r>
                      </m:sup>
                    </m:sSup>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𝑀</m:t>
                        </m:r>
                      </m:e>
                      <m:sup>
                        <m:r>
                          <a:rPr lang="es-ES" sz="2400" b="0" i="1" smtClean="0">
                            <a:latin typeface="Cambria Math" panose="02040503050406030204" pitchFamily="18" charset="0"/>
                          </a:rPr>
                          <m:t>𝑛</m:t>
                        </m:r>
                      </m:sup>
                    </m:sSup>
                  </m:oMath>
                </a14:m>
                <a:r>
                  <a:rPr lang="es-ES" sz="2400" b="0"/>
                  <a:t>.</a:t>
                </a:r>
              </a:p>
              <a:p>
                <a:r>
                  <a:rPr lang="es-ES" sz="2400"/>
                  <a:t>Utilizando este resultado, se puede obtener </a:t>
                </a:r>
                <a14:m>
                  <m:oMath xmlns:m="http://schemas.openxmlformats.org/officeDocument/2006/math">
                    <m:r>
                      <a:rPr lang="es-ES" sz="2400" b="0" i="1" smtClean="0">
                        <a:latin typeface="Cambria Math" panose="02040503050406030204" pitchFamily="18" charset="0"/>
                      </a:rPr>
                      <m:t>𝐷</m:t>
                    </m:r>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𝑀</m:t>
                            </m:r>
                          </m:e>
                          <m:sub>
                            <m:r>
                              <a:rPr lang="es-ES" sz="2400" b="0" i="1" smtClean="0">
                                <a:latin typeface="Cambria Math" panose="02040503050406030204" pitchFamily="18" charset="0"/>
                              </a:rPr>
                              <m:t>𝑝</m:t>
                            </m:r>
                          </m:sub>
                        </m:sSub>
                        <m:r>
                          <a:rPr lang="es-ES" sz="2400" b="0" i="1" smtClean="0">
                            <a:latin typeface="Cambria Math" panose="02040503050406030204" pitchFamily="18" charset="0"/>
                          </a:rPr>
                          <m:t>)</m:t>
                        </m:r>
                      </m:sup>
                    </m:sSup>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𝑆</m:t>
                        </m:r>
                      </m:e>
                      <m:sup>
                        <m:r>
                          <a:rPr lang="es-ES" sz="2400" b="0" i="1" smtClean="0">
                            <a:latin typeface="Cambria Math" panose="02040503050406030204" pitchFamily="18" charset="0"/>
                          </a:rPr>
                          <m:t>(0)</m:t>
                        </m:r>
                      </m:sup>
                    </m:sSup>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𝑀</m:t>
                        </m:r>
                      </m:e>
                      <m:sup>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𝑀</m:t>
                            </m:r>
                          </m:e>
                          <m:sub>
                            <m:r>
                              <a:rPr lang="es-ES" sz="2400" b="0" i="1" smtClean="0">
                                <a:latin typeface="Cambria Math" panose="02040503050406030204" pitchFamily="18" charset="0"/>
                              </a:rPr>
                              <m:t>𝑝</m:t>
                            </m:r>
                          </m:sub>
                        </m:sSub>
                      </m:sup>
                    </m:sSup>
                  </m:oMath>
                </a14:m>
                <a:r>
                  <a:rPr lang="es-ES" sz="2400" b="0"/>
                  <a:t>, y obtener:</a:t>
                </a:r>
              </a:p>
              <a:p>
                <a:pPr lvl="1"/>
                <a:r>
                  <a:rPr lang="es-ES"/>
                  <a:t>Apartado A: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0</m:t>
                        </m:r>
                      </m:sub>
                    </m:sSub>
                  </m:oMath>
                </a14:m>
                <a:endParaRPr lang="es-ES" b="0"/>
              </a:p>
              <a:p>
                <a:pPr lvl="1"/>
                <a:r>
                  <a:rPr lang="es-ES" b="0"/>
                  <a:t>Apartado B: </a:t>
                </a:r>
                <a14:m>
                  <m:oMath xmlns:m="http://schemas.openxmlformats.org/officeDocument/2006/math">
                    <m:r>
                      <a:rPr lang="es-ES" b="0" i="1" smtClean="0">
                        <a:latin typeface="Cambria Math" panose="02040503050406030204" pitchFamily="18" charset="0"/>
                      </a:rPr>
                      <m:t>𝐷</m:t>
                    </m:r>
                  </m:oMath>
                </a14:m>
                <a:endParaRPr lang="es-ES" b="0"/>
              </a:p>
              <a:p>
                <a:pPr lvl="1"/>
                <a:r>
                  <a:rPr lang="es-ES" b="0"/>
                  <a:t>Apartado D: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0</m:t>
                        </m:r>
                      </m:sub>
                    </m:sSub>
                  </m:oMath>
                </a14:m>
                <a:r>
                  <a:rPr lang="es-ES" b="0"/>
                  <a:t> con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𝑀</m:t>
                        </m:r>
                      </m:e>
                      <m:sub>
                        <m:r>
                          <a:rPr lang="es-ES" b="0" i="1" smtClean="0">
                            <a:latin typeface="Cambria Math" panose="02040503050406030204" pitchFamily="18" charset="0"/>
                          </a:rPr>
                          <m:t>𝑝</m:t>
                        </m:r>
                      </m:sub>
                    </m:sSub>
                    <m:r>
                      <a:rPr lang="es-ES" b="0" i="1" smtClean="0">
                        <a:latin typeface="Cambria Math" panose="02040503050406030204" pitchFamily="18" charset="0"/>
                      </a:rPr>
                      <m:t>→∞</m:t>
                    </m:r>
                  </m:oMath>
                </a14:m>
                <a:endParaRPr lang="es-ES" b="0"/>
              </a:p>
              <a:p>
                <a:endParaRPr lang="es-ES" sz="2400" b="0"/>
              </a:p>
              <a:p>
                <a:endParaRPr lang="es-ES"/>
              </a:p>
            </p:txBody>
          </p:sp>
        </mc:Choice>
        <mc:Fallback>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220875"/>
                <a:ext cx="10586777" cy="5076757"/>
              </a:xfrm>
              <a:blipFill>
                <a:blip r:embed="rId3"/>
                <a:stretch>
                  <a:fillRect l="-748" t="-1681" r="-115"/>
                </a:stretch>
              </a:blipFill>
            </p:spPr>
            <p:txBody>
              <a:bodyPr/>
              <a:lstStyle/>
              <a:p>
                <a:r>
                  <a:rPr lang="en-U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104441"/>
            <a:ext cx="11189677" cy="1325563"/>
          </a:xfrm>
        </p:spPr>
        <p:txBody>
          <a:bodyPr/>
          <a:lstStyle/>
          <a:p>
            <a:r>
              <a:rPr lang="es-ES">
                <a:solidFill>
                  <a:srgbClr val="0070C0"/>
                </a:solidFill>
              </a:rPr>
              <a:t>Desarrollo. Contraste con matriz de transiciones</a:t>
            </a: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10/22</a:t>
            </a:r>
            <a:endParaRPr lang="es-ES"/>
          </a:p>
        </p:txBody>
      </p:sp>
      <p:sp>
        <p:nvSpPr>
          <p:cNvPr id="8" name="CuadroTexto 7">
            <a:extLst>
              <a:ext uri="{FF2B5EF4-FFF2-40B4-BE49-F238E27FC236}">
                <a16:creationId xmlns:a16="http://schemas.microsoft.com/office/drawing/2014/main" id="{B051F2D0-0778-4217-B5D7-0A60B72C16CA}"/>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245123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220875"/>
                <a:ext cx="10586777" cy="5076757"/>
              </a:xfrm>
            </p:spPr>
            <p:txBody>
              <a:bodyPr/>
              <a:lstStyle/>
              <a:p>
                <a:r>
                  <a:rPr lang="es-ES" sz="2400" b="0"/>
                  <a:t>El desarrollo se ha hecho en Python con ayuda de la librería </a:t>
                </a:r>
                <a:r>
                  <a:rPr lang="es-ES" sz="2400" b="0" err="1"/>
                  <a:t>numpy</a:t>
                </a:r>
                <a:r>
                  <a:rPr lang="es-ES" sz="2400" b="0"/>
                  <a:t>.</a:t>
                </a:r>
              </a:p>
              <a:p>
                <a:r>
                  <a:rPr lang="es-ES" sz="2400"/>
                  <a:t>En primer lugar, cabe mencionar que el </a:t>
                </a:r>
                <a:r>
                  <a:rPr lang="es-ES" sz="2400" b="1"/>
                  <a:t>generador de números aleatorios</a:t>
                </a:r>
                <a:r>
                  <a:rPr lang="es-ES" sz="2400"/>
                  <a:t> es el de </a:t>
                </a:r>
                <a:r>
                  <a:rPr lang="es-ES" sz="2400" err="1"/>
                  <a:t>numpy</a:t>
                </a:r>
                <a:r>
                  <a:rPr lang="es-ES" sz="2400"/>
                  <a:t>, una implementación de </a:t>
                </a:r>
                <a:r>
                  <a:rPr lang="en-US" sz="2400" i="1"/>
                  <a:t>Permuted Congruential Generator (64-bit, PCG64)</a:t>
                </a:r>
                <a:r>
                  <a:rPr lang="en-US" sz="2400"/>
                  <a:t> con 128 bits</a:t>
                </a:r>
                <a:r>
                  <a:rPr lang="es-ES" sz="2400"/>
                  <a:t>.</a:t>
                </a:r>
              </a:p>
              <a:p>
                <a:pPr lvl="1"/>
                <a:r>
                  <a:rPr lang="es-ES" sz="2000"/>
                  <a:t>Periodo de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2</m:t>
                        </m:r>
                      </m:e>
                      <m:sup>
                        <m:r>
                          <a:rPr lang="es-ES" sz="2000" b="0" i="1" smtClean="0">
                            <a:latin typeface="Cambria Math" panose="02040503050406030204" pitchFamily="18" charset="0"/>
                          </a:rPr>
                          <m:t>128</m:t>
                        </m:r>
                      </m:sup>
                    </m:sSup>
                  </m:oMath>
                </a14:m>
                <a:r>
                  <a:rPr lang="es-ES" sz="2000"/>
                  <a:t>, alta calidad estadística y rápido.</a:t>
                </a:r>
              </a:p>
              <a:p>
                <a:pPr lvl="1"/>
                <a:r>
                  <a:rPr lang="es-ES" sz="2000" b="0"/>
                  <a:t>No es perfecto para cri</a:t>
                </a:r>
                <a:r>
                  <a:rPr lang="es-ES" sz="2000"/>
                  <a:t>ptografía, pero </a:t>
                </a:r>
                <a:r>
                  <a:rPr lang="es-ES" sz="2000" b="1"/>
                  <a:t>suficientemente bueno para simulación</a:t>
                </a:r>
                <a:r>
                  <a:rPr lang="es-ES" sz="2000"/>
                  <a:t>.</a:t>
                </a:r>
              </a:p>
              <a:p>
                <a:r>
                  <a:rPr lang="es-ES" sz="2400" b="0"/>
                  <a:t>En segundo lugar, para </a:t>
                </a:r>
                <a:r>
                  <a:rPr lang="es-ES" sz="2400"/>
                  <a:t>optimizar el proceso de simulación, se </a:t>
                </a:r>
                <a:r>
                  <a:rPr lang="es-ES" sz="2400" b="1"/>
                  <a:t>paralelizan</a:t>
                </a:r>
                <a:r>
                  <a:rPr lang="es-ES" sz="2400"/>
                  <a:t> las llamadas a </a:t>
                </a:r>
                <a:r>
                  <a:rPr lang="es-ES" sz="2400" i="1" err="1"/>
                  <a:t>Simular_Mes_Casino</a:t>
                </a:r>
                <a:r>
                  <a:rPr lang="es-ES" sz="2400"/>
                  <a:t>, utilizando la librería </a:t>
                </a:r>
                <a:r>
                  <a:rPr lang="es-ES" sz="2400" i="1" err="1"/>
                  <a:t>multiprocessing</a:t>
                </a:r>
                <a:r>
                  <a:rPr lang="es-ES" sz="2400"/>
                  <a:t>.</a:t>
                </a:r>
              </a:p>
              <a:p>
                <a:r>
                  <a:rPr lang="es-ES" sz="2400" b="0"/>
                  <a:t>Finalmente, para la </a:t>
                </a:r>
                <a:r>
                  <a:rPr lang="es-ES" sz="2400"/>
                  <a:t>selección de una jugada dado el vector de probabilidades </a:t>
                </a:r>
                <a14:m>
                  <m:oMath xmlns:m="http://schemas.openxmlformats.org/officeDocument/2006/math">
                    <m:r>
                      <a:rPr lang="es-ES" sz="2400" b="0" i="1" smtClean="0">
                        <a:latin typeface="Cambria Math" panose="02040503050406030204" pitchFamily="18" charset="0"/>
                      </a:rPr>
                      <m:t>𝑃</m:t>
                    </m:r>
                  </m:oMath>
                </a14:m>
                <a:r>
                  <a:rPr lang="es-ES" sz="2400"/>
                  <a:t>, conviene </a:t>
                </a:r>
                <a:r>
                  <a:rPr lang="es-ES" sz="2400" b="1"/>
                  <a:t>ordenarlo de mayor a menor</a:t>
                </a:r>
                <a:r>
                  <a:rPr lang="es-ES" sz="2400"/>
                  <a:t>, para tener en cuenta primero los casos más probables. Esta optimización resulta en una ejecución hasta 7 veces más rápida que con el uso de funciones de librería más generales como </a:t>
                </a:r>
                <a:r>
                  <a:rPr lang="es-ES" sz="2400" i="1" err="1"/>
                  <a:t>numpy.random.choice</a:t>
                </a:r>
                <a:r>
                  <a:rPr lang="es-ES" sz="2400"/>
                  <a:t>.</a:t>
                </a:r>
                <a:endParaRPr lang="es-ES" sz="2400" b="0"/>
              </a:p>
              <a:p>
                <a:endParaRPr lang="es-ES"/>
              </a:p>
            </p:txBody>
          </p:sp>
        </mc:Choice>
        <mc:Fallback>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220875"/>
                <a:ext cx="10586777" cy="5076757"/>
              </a:xfrm>
              <a:blipFill>
                <a:blip r:embed="rId3"/>
                <a:stretch>
                  <a:fillRect l="-748" t="-1681" r="-1036"/>
                </a:stretch>
              </a:blipFill>
            </p:spPr>
            <p:txBody>
              <a:bodyPr/>
              <a:lstStyle/>
              <a:p>
                <a:r>
                  <a:rPr lang="en-U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381837" y="104441"/>
            <a:ext cx="11810163" cy="1325563"/>
          </a:xfrm>
        </p:spPr>
        <p:txBody>
          <a:bodyPr/>
          <a:lstStyle/>
          <a:p>
            <a:r>
              <a:rPr lang="es-ES">
                <a:solidFill>
                  <a:srgbClr val="0070C0"/>
                </a:solidFill>
              </a:rPr>
              <a:t>Desarrollo. Consideraciones de la implementación</a:t>
            </a: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11/22</a:t>
            </a:r>
            <a:endParaRPr lang="es-ES"/>
          </a:p>
        </p:txBody>
      </p:sp>
      <p:sp>
        <p:nvSpPr>
          <p:cNvPr id="8" name="CuadroTexto 7">
            <a:extLst>
              <a:ext uri="{FF2B5EF4-FFF2-40B4-BE49-F238E27FC236}">
                <a16:creationId xmlns:a16="http://schemas.microsoft.com/office/drawing/2014/main" id="{ED05BA50-1612-472D-8DF9-A08DD4835777}"/>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263678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220875"/>
            <a:ext cx="11275504" cy="5076757"/>
          </a:xfrm>
        </p:spPr>
        <p:txBody>
          <a:bodyPr/>
          <a:lstStyle/>
          <a:p>
            <a:r>
              <a:rPr lang="es-ES" sz="2400" b="0"/>
              <a:t>El desarrollo se ha hecho en Python con ayuda de la librería </a:t>
            </a:r>
            <a:r>
              <a:rPr lang="es-ES" sz="2400" b="0" err="1"/>
              <a:t>simanneal</a:t>
            </a:r>
            <a:r>
              <a:rPr lang="es-ES" sz="2400" b="0"/>
              <a:t>.</a:t>
            </a:r>
          </a:p>
          <a:p>
            <a:r>
              <a:rPr lang="es-ES" sz="2400" b="0"/>
              <a:t>Esta librería cuenta con una clase muy básica que ha sido extendida.</a:t>
            </a:r>
          </a:p>
          <a:p>
            <a:pPr lvl="1"/>
            <a:r>
              <a:rPr lang="es-ES" sz="2000"/>
              <a:t>La función de energía realiza la simulación previamente descrita.</a:t>
            </a:r>
          </a:p>
          <a:p>
            <a:pPr lvl="1"/>
            <a:r>
              <a:rPr lang="es-ES" sz="2000" b="0"/>
              <a:t>La fun</a:t>
            </a:r>
            <a:r>
              <a:rPr lang="es-ES" sz="2000"/>
              <a:t>ción de temperatura decrezca exponencialmente y escalonadamente cada </a:t>
            </a:r>
            <a:r>
              <a:rPr lang="es-ES" sz="2000" b="1"/>
              <a:t>L</a:t>
            </a:r>
            <a:r>
              <a:rPr lang="es-ES" sz="2000"/>
              <a:t> iteraciones</a:t>
            </a:r>
          </a:p>
          <a:p>
            <a:pPr lvl="1"/>
            <a:r>
              <a:rPr lang="es-ES" sz="2000" b="0"/>
              <a:t>El criter</a:t>
            </a:r>
            <a:r>
              <a:rPr lang="es-ES" sz="2000"/>
              <a:t>io de parada depende:</a:t>
            </a:r>
          </a:p>
          <a:p>
            <a:pPr lvl="2"/>
            <a:r>
              <a:rPr lang="es-ES" sz="1600" b="0"/>
              <a:t>Un número máximo de épocas</a:t>
            </a:r>
          </a:p>
          <a:p>
            <a:pPr lvl="2" algn="just"/>
            <a:r>
              <a:rPr lang="es-ES" sz="1600" b="0"/>
              <a:t>Pasados </a:t>
            </a:r>
            <a:r>
              <a:rPr lang="es-ES" sz="1600" b="1"/>
              <a:t>k</a:t>
            </a:r>
            <a:r>
              <a:rPr lang="es-ES" sz="1600"/>
              <a:t> decrementos de temperatura el porcentaje de aceptación sea menor que un </a:t>
            </a:r>
            <a:r>
              <a:rPr lang="es-ES" sz="1600" b="1"/>
              <a:t>porcentaje</a:t>
            </a:r>
            <a:r>
              <a:rPr lang="es-ES" sz="1600"/>
              <a:t> fijado arbitrariamente.</a:t>
            </a:r>
          </a:p>
          <a:p>
            <a:pPr lvl="1" algn="just"/>
            <a:endParaRPr lang="es-ES" sz="2000" b="1"/>
          </a:p>
          <a:p>
            <a:pPr lvl="1" algn="just"/>
            <a:r>
              <a:rPr lang="es-ES" sz="2000"/>
              <a:t>Adición de unas gráficas de evolución del algoritmo, tanto en temperatura, energía, mejor valor de energía como aceptación.</a:t>
            </a:r>
          </a:p>
          <a:p>
            <a:pPr algn="just"/>
            <a:r>
              <a:rPr lang="es-ES" sz="2400"/>
              <a:t>Esta librería cuenta con una función que permite establecer una buena temperatura inicial y final. Se basa en repetir el recocido simulada hasta obtener una tasa de aceptación cercana al 98% y seguidamente intentar buscar una tasa de mejora del 0%.</a:t>
            </a:r>
          </a:p>
          <a:p>
            <a:endParaRPr lang="es-ES" sz="2400" b="0"/>
          </a:p>
          <a:p>
            <a:endParaRPr lang="es-ES"/>
          </a:p>
        </p:txBody>
      </p:sp>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381837" y="104441"/>
            <a:ext cx="11810163" cy="1325563"/>
          </a:xfrm>
        </p:spPr>
        <p:txBody>
          <a:bodyPr/>
          <a:lstStyle/>
          <a:p>
            <a:r>
              <a:rPr lang="es-ES">
                <a:solidFill>
                  <a:srgbClr val="0070C0"/>
                </a:solidFill>
              </a:rPr>
              <a:t>Desarrollo. Recocido Simulado</a:t>
            </a: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12/22</a:t>
            </a:r>
            <a:endParaRPr lang="es-ES"/>
          </a:p>
        </p:txBody>
      </p:sp>
      <p:sp>
        <p:nvSpPr>
          <p:cNvPr id="8" name="CuadroTexto 7">
            <a:extLst>
              <a:ext uri="{FF2B5EF4-FFF2-40B4-BE49-F238E27FC236}">
                <a16:creationId xmlns:a16="http://schemas.microsoft.com/office/drawing/2014/main" id="{ED05BA50-1612-472D-8DF9-A08DD4835777}"/>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82329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Resultados</a:t>
            </a:r>
            <a:endParaRPr lang="en-US"/>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348029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DE40086C-9F9C-4682-BBC5-0284B8593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498" y="4555792"/>
            <a:ext cx="3857538" cy="17640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1395922" cy="965964"/>
          </a:xfrm>
        </p:spPr>
        <p:txBody>
          <a:bodyPr>
            <a:normAutofit/>
          </a:bodyPr>
          <a:lstStyle/>
          <a:p>
            <a:r>
              <a:rPr lang="es-ES">
                <a:solidFill>
                  <a:srgbClr val="0070C0"/>
                </a:solidFill>
              </a:rPr>
              <a:t>Resultados. Distribución de fichas al final del mes</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13/22</a:t>
            </a:r>
            <a:endParaRPr lang="es-ES"/>
          </a:p>
        </p:txBody>
      </p:sp>
      <p:graphicFrame>
        <p:nvGraphicFramePr>
          <p:cNvPr id="3" name="Tabla 3">
            <a:extLst>
              <a:ext uri="{FF2B5EF4-FFF2-40B4-BE49-F238E27FC236}">
                <a16:creationId xmlns:a16="http://schemas.microsoft.com/office/drawing/2014/main" id="{F47CF5B8-0EFF-4E9B-8596-F60AF689F260}"/>
              </a:ext>
            </a:extLst>
          </p:cNvPr>
          <p:cNvGraphicFramePr>
            <a:graphicFrameLocks noGrp="1"/>
          </p:cNvGraphicFramePr>
          <p:nvPr>
            <p:extLst>
              <p:ext uri="{D42A27DB-BD31-4B8C-83A1-F6EECF244321}">
                <p14:modId xmlns:p14="http://schemas.microsoft.com/office/powerpoint/2010/main" val="2240909395"/>
              </p:ext>
            </p:extLst>
          </p:nvPr>
        </p:nvGraphicFramePr>
        <p:xfrm>
          <a:off x="125835" y="1558573"/>
          <a:ext cx="11954311" cy="1158240"/>
        </p:xfrm>
        <a:graphic>
          <a:graphicData uri="http://schemas.openxmlformats.org/drawingml/2006/table">
            <a:tbl>
              <a:tblPr firstRow="1" bandRow="1">
                <a:tableStyleId>{5C22544A-7EE6-4342-B048-85BDC9FD1C3A}</a:tableStyleId>
              </a:tblPr>
              <a:tblGrid>
                <a:gridCol w="1563265">
                  <a:extLst>
                    <a:ext uri="{9D8B030D-6E8A-4147-A177-3AD203B41FA5}">
                      <a16:colId xmlns:a16="http://schemas.microsoft.com/office/drawing/2014/main" val="3655228535"/>
                    </a:ext>
                  </a:extLst>
                </a:gridCol>
                <a:gridCol w="1329267">
                  <a:extLst>
                    <a:ext uri="{9D8B030D-6E8A-4147-A177-3AD203B41FA5}">
                      <a16:colId xmlns:a16="http://schemas.microsoft.com/office/drawing/2014/main" val="2325046292"/>
                    </a:ext>
                  </a:extLst>
                </a:gridCol>
                <a:gridCol w="1491258">
                  <a:extLst>
                    <a:ext uri="{9D8B030D-6E8A-4147-A177-3AD203B41FA5}">
                      <a16:colId xmlns:a16="http://schemas.microsoft.com/office/drawing/2014/main" val="2701171285"/>
                    </a:ext>
                  </a:extLst>
                </a:gridCol>
                <a:gridCol w="1664673">
                  <a:extLst>
                    <a:ext uri="{9D8B030D-6E8A-4147-A177-3AD203B41FA5}">
                      <a16:colId xmlns:a16="http://schemas.microsoft.com/office/drawing/2014/main" val="2378362831"/>
                    </a:ext>
                  </a:extLst>
                </a:gridCol>
                <a:gridCol w="2248249">
                  <a:extLst>
                    <a:ext uri="{9D8B030D-6E8A-4147-A177-3AD203B41FA5}">
                      <a16:colId xmlns:a16="http://schemas.microsoft.com/office/drawing/2014/main" val="2010068470"/>
                    </a:ext>
                  </a:extLst>
                </a:gridCol>
                <a:gridCol w="208280">
                  <a:extLst>
                    <a:ext uri="{9D8B030D-6E8A-4147-A177-3AD203B41FA5}">
                      <a16:colId xmlns:a16="http://schemas.microsoft.com/office/drawing/2014/main" val="2008613437"/>
                    </a:ext>
                  </a:extLst>
                </a:gridCol>
                <a:gridCol w="1696021">
                  <a:extLst>
                    <a:ext uri="{9D8B030D-6E8A-4147-A177-3AD203B41FA5}">
                      <a16:colId xmlns:a16="http://schemas.microsoft.com/office/drawing/2014/main" val="839046997"/>
                    </a:ext>
                  </a:extLst>
                </a:gridCol>
                <a:gridCol w="1753298">
                  <a:extLst>
                    <a:ext uri="{9D8B030D-6E8A-4147-A177-3AD203B41FA5}">
                      <a16:colId xmlns:a16="http://schemas.microsoft.com/office/drawing/2014/main" val="4008404411"/>
                    </a:ext>
                  </a:extLst>
                </a:gridCol>
              </a:tblGrid>
              <a:tr h="370840">
                <a:tc>
                  <a:txBody>
                    <a:bodyPr/>
                    <a:lstStyle/>
                    <a:p>
                      <a:pPr algn="ctr"/>
                      <a:r>
                        <a:rPr lang="es-ES" sz="1400"/>
                        <a:t>Simulación</a:t>
                      </a:r>
                    </a:p>
                  </a:txBody>
                  <a:tcPr/>
                </a:tc>
                <a:tc>
                  <a:txBody>
                    <a:bodyPr/>
                    <a:lstStyle/>
                    <a:p>
                      <a:pPr algn="ctr"/>
                      <a:r>
                        <a:rPr lang="es-ES" sz="1400"/>
                        <a:t>% Días bancarrota</a:t>
                      </a:r>
                    </a:p>
                  </a:txBody>
                  <a:tcPr/>
                </a:tc>
                <a:tc>
                  <a:txBody>
                    <a:bodyPr/>
                    <a:lstStyle/>
                    <a:p>
                      <a:pPr algn="ctr"/>
                      <a:r>
                        <a:rPr lang="es-ES" sz="1400"/>
                        <a:t>Partidas medias hasta bancarrota</a:t>
                      </a:r>
                    </a:p>
                  </a:txBody>
                  <a:tcPr/>
                </a:tc>
                <a:tc>
                  <a:txBody>
                    <a:bodyPr/>
                    <a:lstStyle/>
                    <a:p>
                      <a:pPr algn="ctr"/>
                      <a:r>
                        <a:rPr lang="es-ES" sz="1400"/>
                        <a:t>Número medio de fichas</a:t>
                      </a:r>
                    </a:p>
                  </a:txBody>
                  <a:tcPr/>
                </a:tc>
                <a:tc>
                  <a:txBody>
                    <a:bodyPr/>
                    <a:lstStyle/>
                    <a:p>
                      <a:pPr algn="ctr"/>
                      <a:r>
                        <a:rPr lang="es-ES" sz="1400"/>
                        <a:t>Desviación estándar de fichas</a:t>
                      </a:r>
                    </a:p>
                  </a:txBody>
                  <a:tcPr/>
                </a:tc>
                <a:tc>
                  <a:txBody>
                    <a:bodyPr/>
                    <a:lstStyle/>
                    <a:p>
                      <a:pPr algn="ctr"/>
                      <a:endParaRPr lang="es-ES" sz="1400"/>
                    </a:p>
                  </a:txBody>
                  <a:tcPr/>
                </a:tc>
                <a:tc>
                  <a:txBody>
                    <a:bodyPr/>
                    <a:lstStyle/>
                    <a:p>
                      <a:pPr algn="ctr"/>
                      <a:r>
                        <a:rPr lang="es-ES" sz="1400"/>
                        <a:t>% Bancarrota</a:t>
                      </a:r>
                    </a:p>
                  </a:txBody>
                  <a:tcPr/>
                </a:tc>
                <a:tc>
                  <a:txBody>
                    <a:bodyPr/>
                    <a:lstStyle/>
                    <a:p>
                      <a:pPr algn="ctr"/>
                      <a:r>
                        <a:rPr lang="es-ES" sz="1400"/>
                        <a:t>Terminar con 150 fichas o más</a:t>
                      </a:r>
                    </a:p>
                  </a:txBody>
                  <a:tcPr/>
                </a:tc>
                <a:extLst>
                  <a:ext uri="{0D108BD9-81ED-4DB2-BD59-A6C34878D82A}">
                    <a16:rowId xmlns:a16="http://schemas.microsoft.com/office/drawing/2014/main" val="3737218385"/>
                  </a:ext>
                </a:extLst>
              </a:tr>
              <a:tr h="370840">
                <a:tc>
                  <a:txBody>
                    <a:bodyPr/>
                    <a:lstStyle/>
                    <a:p>
                      <a:pPr algn="ctr"/>
                      <a:r>
                        <a:rPr lang="es-ES"/>
                        <a:t>Apuestas equiprobables</a:t>
                      </a:r>
                    </a:p>
                  </a:txBody>
                  <a:tcPr/>
                </a:tc>
                <a:tc>
                  <a:txBody>
                    <a:bodyPr/>
                    <a:lstStyle/>
                    <a:p>
                      <a:pPr algn="ctr"/>
                      <a:r>
                        <a:rPr lang="es-ES"/>
                        <a:t>11.6475%</a:t>
                      </a:r>
                    </a:p>
                  </a:txBody>
                  <a:tcPr/>
                </a:tc>
                <a:tc>
                  <a:txBody>
                    <a:bodyPr/>
                    <a:lstStyle/>
                    <a:p>
                      <a:pPr algn="ctr"/>
                      <a:r>
                        <a:rPr lang="es-ES"/>
                        <a:t>41.4835</a:t>
                      </a:r>
                    </a:p>
                  </a:txBody>
                  <a:tcPr/>
                </a:tc>
                <a:tc>
                  <a:txBody>
                    <a:bodyPr/>
                    <a:lstStyle/>
                    <a:p>
                      <a:pPr algn="ctr"/>
                      <a:r>
                        <a:rPr lang="es-ES"/>
                        <a:t>28.6632</a:t>
                      </a:r>
                    </a:p>
                  </a:txBody>
                  <a:tcPr/>
                </a:tc>
                <a:tc>
                  <a:txBody>
                    <a:bodyPr/>
                    <a:lstStyle/>
                    <a:p>
                      <a:pPr algn="ctr"/>
                      <a:r>
                        <a:rPr lang="es-ES"/>
                        <a:t>23.5887</a:t>
                      </a:r>
                    </a:p>
                  </a:txBody>
                  <a:tcPr/>
                </a:tc>
                <a:tc>
                  <a:txBody>
                    <a:bodyPr/>
                    <a:lstStyle/>
                    <a:p>
                      <a:pPr algn="ctr"/>
                      <a:endParaRPr lang="es-ES"/>
                    </a:p>
                  </a:txBody>
                  <a:tcPr/>
                </a:tc>
                <a:tc>
                  <a:txBody>
                    <a:bodyPr/>
                    <a:lstStyle/>
                    <a:p>
                      <a:pPr algn="ctr"/>
                      <a:r>
                        <a:rPr lang="es-ES"/>
                        <a:t>86.3216%</a:t>
                      </a:r>
                    </a:p>
                  </a:txBody>
                  <a:tcPr/>
                </a:tc>
                <a:tc>
                  <a:txBody>
                    <a:bodyPr/>
                    <a:lstStyle/>
                    <a:p>
                      <a:pPr algn="ctr"/>
                      <a:r>
                        <a:rPr lang="es-ES"/>
                        <a:t>13.6784%</a:t>
                      </a:r>
                    </a:p>
                  </a:txBody>
                  <a:tcPr/>
                </a:tc>
                <a:extLst>
                  <a:ext uri="{0D108BD9-81ED-4DB2-BD59-A6C34878D82A}">
                    <a16:rowId xmlns:a16="http://schemas.microsoft.com/office/drawing/2014/main" val="2485112727"/>
                  </a:ext>
                </a:extLst>
              </a:tr>
            </a:tbl>
          </a:graphicData>
        </a:graphic>
      </p:graphicFrame>
      <p:graphicFrame>
        <p:nvGraphicFramePr>
          <p:cNvPr id="4" name="Tabla 5">
            <a:extLst>
              <a:ext uri="{FF2B5EF4-FFF2-40B4-BE49-F238E27FC236}">
                <a16:creationId xmlns:a16="http://schemas.microsoft.com/office/drawing/2014/main" id="{55EED5AB-5069-48D6-B053-C33C826AC04A}"/>
              </a:ext>
            </a:extLst>
          </p:cNvPr>
          <p:cNvGraphicFramePr>
            <a:graphicFrameLocks noGrp="1"/>
          </p:cNvGraphicFramePr>
          <p:nvPr>
            <p:extLst>
              <p:ext uri="{D42A27DB-BD31-4B8C-83A1-F6EECF244321}">
                <p14:modId xmlns:p14="http://schemas.microsoft.com/office/powerpoint/2010/main" val="1828171570"/>
              </p:ext>
            </p:extLst>
          </p:nvPr>
        </p:nvGraphicFramePr>
        <p:xfrm>
          <a:off x="5415093" y="3042630"/>
          <a:ext cx="5956184" cy="1010920"/>
        </p:xfrm>
        <a:graphic>
          <a:graphicData uri="http://schemas.openxmlformats.org/drawingml/2006/table">
            <a:tbl>
              <a:tblPr firstRow="1" bandRow="1">
                <a:tableStyleId>{5C22544A-7EE6-4342-B048-85BDC9FD1C3A}</a:tableStyleId>
              </a:tblPr>
              <a:tblGrid>
                <a:gridCol w="1489046">
                  <a:extLst>
                    <a:ext uri="{9D8B030D-6E8A-4147-A177-3AD203B41FA5}">
                      <a16:colId xmlns:a16="http://schemas.microsoft.com/office/drawing/2014/main" val="2668883987"/>
                    </a:ext>
                  </a:extLst>
                </a:gridCol>
                <a:gridCol w="1489046">
                  <a:extLst>
                    <a:ext uri="{9D8B030D-6E8A-4147-A177-3AD203B41FA5}">
                      <a16:colId xmlns:a16="http://schemas.microsoft.com/office/drawing/2014/main" val="3460267835"/>
                    </a:ext>
                  </a:extLst>
                </a:gridCol>
                <a:gridCol w="1489046">
                  <a:extLst>
                    <a:ext uri="{9D8B030D-6E8A-4147-A177-3AD203B41FA5}">
                      <a16:colId xmlns:a16="http://schemas.microsoft.com/office/drawing/2014/main" val="61261252"/>
                    </a:ext>
                  </a:extLst>
                </a:gridCol>
                <a:gridCol w="1489046">
                  <a:extLst>
                    <a:ext uri="{9D8B030D-6E8A-4147-A177-3AD203B41FA5}">
                      <a16:colId xmlns:a16="http://schemas.microsoft.com/office/drawing/2014/main" val="2354939070"/>
                    </a:ext>
                  </a:extLst>
                </a:gridCol>
              </a:tblGrid>
              <a:tr h="370840">
                <a:tc>
                  <a:txBody>
                    <a:bodyPr/>
                    <a:lstStyle/>
                    <a:p>
                      <a:r>
                        <a:rPr lang="es-ES"/>
                        <a:t>Recocido Simulado</a:t>
                      </a:r>
                    </a:p>
                  </a:txBody>
                  <a:tcPr/>
                </a:tc>
                <a:tc>
                  <a:txBody>
                    <a:bodyPr/>
                    <a:lstStyle/>
                    <a:p>
                      <a:r>
                        <a:rPr lang="es-ES" sz="1100" u="sng"/>
                        <a:t>Simulación normal</a:t>
                      </a:r>
                    </a:p>
                    <a:p>
                      <a:r>
                        <a:rPr lang="es-ES" sz="1100"/>
                        <a:t>7500 simulaciones</a:t>
                      </a:r>
                    </a:p>
                    <a:p>
                      <a:r>
                        <a:rPr lang="es-ES" sz="1100"/>
                        <a:t>5000 iteraciones</a:t>
                      </a:r>
                    </a:p>
                  </a:txBody>
                  <a:tcPr/>
                </a:tc>
                <a:tc>
                  <a:txBody>
                    <a:bodyPr/>
                    <a:lstStyle/>
                    <a:p>
                      <a:r>
                        <a:rPr lang="es-ES" sz="1100"/>
                        <a:t>Simulación normal aplicando </a:t>
                      </a:r>
                      <a:r>
                        <a:rPr lang="es-ES" sz="1100" u="sng"/>
                        <a:t>búsqueda local</a:t>
                      </a:r>
                    </a:p>
                  </a:txBody>
                  <a:tcPr/>
                </a:tc>
                <a:tc>
                  <a:txBody>
                    <a:bodyPr/>
                    <a:lstStyle/>
                    <a:p>
                      <a:r>
                        <a:rPr lang="es-ES" sz="1100"/>
                        <a:t>Simulación con </a:t>
                      </a:r>
                      <a:r>
                        <a:rPr lang="es-ES" sz="1100" u="sng"/>
                        <a:t>matriz de transiciones</a:t>
                      </a:r>
                    </a:p>
                  </a:txBody>
                  <a:tcPr/>
                </a:tc>
                <a:extLst>
                  <a:ext uri="{0D108BD9-81ED-4DB2-BD59-A6C34878D82A}">
                    <a16:rowId xmlns:a16="http://schemas.microsoft.com/office/drawing/2014/main" val="3489737440"/>
                  </a:ext>
                </a:extLst>
              </a:tr>
              <a:tr h="370840">
                <a:tc>
                  <a:txBody>
                    <a:bodyPr/>
                    <a:lstStyle/>
                    <a:p>
                      <a:r>
                        <a:rPr lang="es-ES"/>
                        <a:t>Fichas medias</a:t>
                      </a:r>
                    </a:p>
                  </a:txBody>
                  <a:tcPr/>
                </a:tc>
                <a:tc>
                  <a:txBody>
                    <a:bodyPr/>
                    <a:lstStyle/>
                    <a:p>
                      <a:r>
                        <a:rPr lang="es-ES"/>
                        <a:t>28.7759</a:t>
                      </a:r>
                    </a:p>
                  </a:txBody>
                  <a:tcPr/>
                </a:tc>
                <a:tc>
                  <a:txBody>
                    <a:bodyPr/>
                    <a:lstStyle/>
                    <a:p>
                      <a:r>
                        <a:rPr lang="es-ES"/>
                        <a:t>28.8811</a:t>
                      </a:r>
                    </a:p>
                  </a:txBody>
                  <a:tcPr/>
                </a:tc>
                <a:tc>
                  <a:txBody>
                    <a:bodyPr/>
                    <a:lstStyle/>
                    <a:p>
                      <a:r>
                        <a:rPr lang="es-ES"/>
                        <a:t>28.8903</a:t>
                      </a:r>
                    </a:p>
                  </a:txBody>
                  <a:tcPr/>
                </a:tc>
                <a:extLst>
                  <a:ext uri="{0D108BD9-81ED-4DB2-BD59-A6C34878D82A}">
                    <a16:rowId xmlns:a16="http://schemas.microsoft.com/office/drawing/2014/main" val="1254412806"/>
                  </a:ext>
                </a:extLst>
              </a:tr>
            </a:tbl>
          </a:graphicData>
        </a:graphic>
      </p:graphicFrame>
      <p:grpSp>
        <p:nvGrpSpPr>
          <p:cNvPr id="8" name="Grupo 7">
            <a:extLst>
              <a:ext uri="{FF2B5EF4-FFF2-40B4-BE49-F238E27FC236}">
                <a16:creationId xmlns:a16="http://schemas.microsoft.com/office/drawing/2014/main" id="{1B240581-8FAD-4211-AF2B-128192C5076B}"/>
              </a:ext>
            </a:extLst>
          </p:cNvPr>
          <p:cNvGrpSpPr/>
          <p:nvPr/>
        </p:nvGrpSpPr>
        <p:grpSpPr>
          <a:xfrm>
            <a:off x="125835" y="2798237"/>
            <a:ext cx="3821319" cy="2859706"/>
            <a:chOff x="390610" y="1308348"/>
            <a:chExt cx="3821319" cy="2859706"/>
          </a:xfrm>
        </p:grpSpPr>
        <p:pic>
          <p:nvPicPr>
            <p:cNvPr id="1026" name="Picture 2">
              <a:extLst>
                <a:ext uri="{FF2B5EF4-FFF2-40B4-BE49-F238E27FC236}">
                  <a16:creationId xmlns:a16="http://schemas.microsoft.com/office/drawing/2014/main" id="{8C187C52-65FA-4638-B4FF-2BEC83898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10" y="1593647"/>
              <a:ext cx="3821319" cy="257440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CF8F829-3202-47F8-9794-588C02F8AAD5}"/>
                </a:ext>
              </a:extLst>
            </p:cNvPr>
            <p:cNvSpPr txBox="1"/>
            <p:nvPr/>
          </p:nvSpPr>
          <p:spPr>
            <a:xfrm>
              <a:off x="461395" y="1308348"/>
              <a:ext cx="2776756" cy="369332"/>
            </a:xfrm>
            <a:prstGeom prst="rect">
              <a:avLst/>
            </a:prstGeom>
            <a:noFill/>
          </p:spPr>
          <p:txBody>
            <a:bodyPr wrap="square" rtlCol="0">
              <a:spAutoFit/>
            </a:bodyPr>
            <a:lstStyle/>
            <a:p>
              <a:r>
                <a:rPr lang="es-ES"/>
                <a:t>Apartado B:</a:t>
              </a:r>
            </a:p>
          </p:txBody>
        </p:sp>
      </p:grpSp>
      <p:sp>
        <p:nvSpPr>
          <p:cNvPr id="12" name="CuadroTexto 11">
            <a:extLst>
              <a:ext uri="{FF2B5EF4-FFF2-40B4-BE49-F238E27FC236}">
                <a16:creationId xmlns:a16="http://schemas.microsoft.com/office/drawing/2014/main" id="{B6EA4B02-344F-461B-879C-216B704B52C4}"/>
              </a:ext>
            </a:extLst>
          </p:cNvPr>
          <p:cNvSpPr txBox="1"/>
          <p:nvPr/>
        </p:nvSpPr>
        <p:spPr>
          <a:xfrm>
            <a:off x="1347834" y="1195545"/>
            <a:ext cx="2776756" cy="369332"/>
          </a:xfrm>
          <a:prstGeom prst="rect">
            <a:avLst/>
          </a:prstGeom>
          <a:noFill/>
        </p:spPr>
        <p:txBody>
          <a:bodyPr wrap="square" rtlCol="0">
            <a:spAutoFit/>
          </a:bodyPr>
          <a:lstStyle/>
          <a:p>
            <a:r>
              <a:rPr lang="es-ES"/>
              <a:t>Apartado A:</a:t>
            </a:r>
          </a:p>
        </p:txBody>
      </p:sp>
      <p:sp>
        <p:nvSpPr>
          <p:cNvPr id="13" name="CuadroTexto 12">
            <a:extLst>
              <a:ext uri="{FF2B5EF4-FFF2-40B4-BE49-F238E27FC236}">
                <a16:creationId xmlns:a16="http://schemas.microsoft.com/office/drawing/2014/main" id="{223E27D7-090B-4899-837E-841858219C90}"/>
              </a:ext>
            </a:extLst>
          </p:cNvPr>
          <p:cNvSpPr txBox="1"/>
          <p:nvPr/>
        </p:nvSpPr>
        <p:spPr>
          <a:xfrm>
            <a:off x="2771165" y="1200057"/>
            <a:ext cx="2776756" cy="369332"/>
          </a:xfrm>
          <a:prstGeom prst="rect">
            <a:avLst/>
          </a:prstGeom>
          <a:noFill/>
        </p:spPr>
        <p:txBody>
          <a:bodyPr wrap="square" rtlCol="0">
            <a:spAutoFit/>
          </a:bodyPr>
          <a:lstStyle/>
          <a:p>
            <a:r>
              <a:rPr lang="es-ES"/>
              <a:t>Apartado C:</a:t>
            </a:r>
          </a:p>
        </p:txBody>
      </p:sp>
      <p:sp>
        <p:nvSpPr>
          <p:cNvPr id="14" name="CuadroTexto 13">
            <a:extLst>
              <a:ext uri="{FF2B5EF4-FFF2-40B4-BE49-F238E27FC236}">
                <a16:creationId xmlns:a16="http://schemas.microsoft.com/office/drawing/2014/main" id="{59B2E4ED-6B22-4185-9CEC-218EDAA18FC3}"/>
              </a:ext>
            </a:extLst>
          </p:cNvPr>
          <p:cNvSpPr txBox="1"/>
          <p:nvPr/>
        </p:nvSpPr>
        <p:spPr>
          <a:xfrm>
            <a:off x="9664116" y="1192393"/>
            <a:ext cx="2776756" cy="369332"/>
          </a:xfrm>
          <a:prstGeom prst="rect">
            <a:avLst/>
          </a:prstGeom>
          <a:noFill/>
        </p:spPr>
        <p:txBody>
          <a:bodyPr wrap="square" rtlCol="0">
            <a:spAutoFit/>
          </a:bodyPr>
          <a:lstStyle/>
          <a:p>
            <a:r>
              <a:rPr lang="es-ES"/>
              <a:t>Apartado D:</a:t>
            </a:r>
          </a:p>
        </p:txBody>
      </p:sp>
      <p:pic>
        <p:nvPicPr>
          <p:cNvPr id="1028" name="Picture 4">
            <a:extLst>
              <a:ext uri="{FF2B5EF4-FFF2-40B4-BE49-F238E27FC236}">
                <a16:creationId xmlns:a16="http://schemas.microsoft.com/office/drawing/2014/main" id="{33633FD1-C543-48B6-8D7F-25FF44C94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1959" y="4571876"/>
            <a:ext cx="3805539" cy="174024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CF489087-536D-475C-ACD2-C51A53B7F954}"/>
              </a:ext>
            </a:extLst>
          </p:cNvPr>
          <p:cNvCxnSpPr>
            <a:endCxn id="1030" idx="0"/>
          </p:cNvCxnSpPr>
          <p:nvPr/>
        </p:nvCxnSpPr>
        <p:spPr>
          <a:xfrm flipH="1">
            <a:off x="10036267" y="4053550"/>
            <a:ext cx="538056" cy="502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536C1EBB-EC41-4B7A-AC70-F6F8FB2912D3}"/>
              </a:ext>
            </a:extLst>
          </p:cNvPr>
          <p:cNvCxnSpPr>
            <a:cxnSpLocks/>
            <a:endCxn id="1028" idx="0"/>
          </p:cNvCxnSpPr>
          <p:nvPr/>
        </p:nvCxnSpPr>
        <p:spPr>
          <a:xfrm flipH="1">
            <a:off x="6204729" y="4053550"/>
            <a:ext cx="1105815" cy="518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CuadroTexto 21">
            <a:extLst>
              <a:ext uri="{FF2B5EF4-FFF2-40B4-BE49-F238E27FC236}">
                <a16:creationId xmlns:a16="http://schemas.microsoft.com/office/drawing/2014/main" id="{944FE89B-877C-416A-BF6D-3DE26341ED17}"/>
              </a:ext>
            </a:extLst>
          </p:cNvPr>
          <p:cNvSpPr txBox="1"/>
          <p:nvPr/>
        </p:nvSpPr>
        <p:spPr>
          <a:xfrm>
            <a:off x="7689907" y="2713661"/>
            <a:ext cx="2776756" cy="369332"/>
          </a:xfrm>
          <a:prstGeom prst="rect">
            <a:avLst/>
          </a:prstGeom>
          <a:noFill/>
        </p:spPr>
        <p:txBody>
          <a:bodyPr wrap="square" rtlCol="0">
            <a:spAutoFit/>
          </a:bodyPr>
          <a:lstStyle/>
          <a:p>
            <a:r>
              <a:rPr lang="es-ES"/>
              <a:t>Apartado E:</a:t>
            </a:r>
          </a:p>
        </p:txBody>
      </p:sp>
      <p:sp>
        <p:nvSpPr>
          <p:cNvPr id="24" name="CuadroTexto 23">
            <a:extLst>
              <a:ext uri="{FF2B5EF4-FFF2-40B4-BE49-F238E27FC236}">
                <a16:creationId xmlns:a16="http://schemas.microsoft.com/office/drawing/2014/main" id="{3CF7BD03-BB85-44D8-B05A-F16A2367D30E}"/>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162937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1395922" cy="965964"/>
          </a:xfrm>
        </p:spPr>
        <p:txBody>
          <a:bodyPr>
            <a:normAutofit/>
          </a:bodyPr>
          <a:lstStyle/>
          <a:p>
            <a:r>
              <a:rPr lang="es-ES">
                <a:solidFill>
                  <a:srgbClr val="0070C0"/>
                </a:solidFill>
              </a:rPr>
              <a:t>Resultados. Distribución de fichas al final del mes</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14/22</a:t>
            </a:r>
            <a:endParaRPr lang="es-ES"/>
          </a:p>
        </p:txBody>
      </p:sp>
      <p:graphicFrame>
        <p:nvGraphicFramePr>
          <p:cNvPr id="4" name="Tabla 5">
            <a:extLst>
              <a:ext uri="{FF2B5EF4-FFF2-40B4-BE49-F238E27FC236}">
                <a16:creationId xmlns:a16="http://schemas.microsoft.com/office/drawing/2014/main" id="{55EED5AB-5069-48D6-B053-C33C826AC04A}"/>
              </a:ext>
            </a:extLst>
          </p:cNvPr>
          <p:cNvGraphicFramePr>
            <a:graphicFrameLocks noGrp="1"/>
          </p:cNvGraphicFramePr>
          <p:nvPr>
            <p:extLst>
              <p:ext uri="{D42A27DB-BD31-4B8C-83A1-F6EECF244321}">
                <p14:modId xmlns:p14="http://schemas.microsoft.com/office/powerpoint/2010/main" val="3818443455"/>
              </p:ext>
            </p:extLst>
          </p:nvPr>
        </p:nvGraphicFramePr>
        <p:xfrm>
          <a:off x="666924" y="1121551"/>
          <a:ext cx="5956184" cy="1010920"/>
        </p:xfrm>
        <a:graphic>
          <a:graphicData uri="http://schemas.openxmlformats.org/drawingml/2006/table">
            <a:tbl>
              <a:tblPr firstRow="1" bandRow="1">
                <a:tableStyleId>{5C22544A-7EE6-4342-B048-85BDC9FD1C3A}</a:tableStyleId>
              </a:tblPr>
              <a:tblGrid>
                <a:gridCol w="1489046">
                  <a:extLst>
                    <a:ext uri="{9D8B030D-6E8A-4147-A177-3AD203B41FA5}">
                      <a16:colId xmlns:a16="http://schemas.microsoft.com/office/drawing/2014/main" val="2668883987"/>
                    </a:ext>
                  </a:extLst>
                </a:gridCol>
                <a:gridCol w="1489046">
                  <a:extLst>
                    <a:ext uri="{9D8B030D-6E8A-4147-A177-3AD203B41FA5}">
                      <a16:colId xmlns:a16="http://schemas.microsoft.com/office/drawing/2014/main" val="3460267835"/>
                    </a:ext>
                  </a:extLst>
                </a:gridCol>
                <a:gridCol w="1489046">
                  <a:extLst>
                    <a:ext uri="{9D8B030D-6E8A-4147-A177-3AD203B41FA5}">
                      <a16:colId xmlns:a16="http://schemas.microsoft.com/office/drawing/2014/main" val="61261252"/>
                    </a:ext>
                  </a:extLst>
                </a:gridCol>
                <a:gridCol w="1489046">
                  <a:extLst>
                    <a:ext uri="{9D8B030D-6E8A-4147-A177-3AD203B41FA5}">
                      <a16:colId xmlns:a16="http://schemas.microsoft.com/office/drawing/2014/main" val="2354939070"/>
                    </a:ext>
                  </a:extLst>
                </a:gridCol>
              </a:tblGrid>
              <a:tr h="370840">
                <a:tc>
                  <a:txBody>
                    <a:bodyPr/>
                    <a:lstStyle/>
                    <a:p>
                      <a:r>
                        <a:rPr lang="es-ES"/>
                        <a:t>Recocido Simulado</a:t>
                      </a:r>
                    </a:p>
                  </a:txBody>
                  <a:tcPr/>
                </a:tc>
                <a:tc>
                  <a:txBody>
                    <a:bodyPr/>
                    <a:lstStyle/>
                    <a:p>
                      <a:r>
                        <a:rPr lang="es-ES" sz="1100" u="sng">
                          <a:solidFill>
                            <a:schemeClr val="accent4">
                              <a:lumMod val="60000"/>
                              <a:lumOff val="40000"/>
                            </a:schemeClr>
                          </a:solidFill>
                        </a:rPr>
                        <a:t>Simulación normal</a:t>
                      </a:r>
                    </a:p>
                    <a:p>
                      <a:r>
                        <a:rPr lang="es-ES" sz="1100">
                          <a:solidFill>
                            <a:schemeClr val="accent4">
                              <a:lumMod val="60000"/>
                              <a:lumOff val="40000"/>
                            </a:schemeClr>
                          </a:solidFill>
                        </a:rPr>
                        <a:t>7500 simulaciones</a:t>
                      </a:r>
                    </a:p>
                    <a:p>
                      <a:r>
                        <a:rPr lang="es-ES" sz="1100">
                          <a:solidFill>
                            <a:schemeClr val="accent4">
                              <a:lumMod val="60000"/>
                              <a:lumOff val="40000"/>
                            </a:schemeClr>
                          </a:solidFill>
                        </a:rPr>
                        <a:t>5000 iteraciones</a:t>
                      </a:r>
                    </a:p>
                  </a:txBody>
                  <a:tcPr/>
                </a:tc>
                <a:tc>
                  <a:txBody>
                    <a:bodyPr/>
                    <a:lstStyle/>
                    <a:p>
                      <a:r>
                        <a:rPr lang="es-ES" sz="1100"/>
                        <a:t>Simulación normal tras aplicar </a:t>
                      </a:r>
                      <a:r>
                        <a:rPr lang="es-ES" sz="1100" u="sng"/>
                        <a:t>búsqueda local</a:t>
                      </a:r>
                    </a:p>
                  </a:txBody>
                  <a:tcPr/>
                </a:tc>
                <a:tc>
                  <a:txBody>
                    <a:bodyPr/>
                    <a:lstStyle/>
                    <a:p>
                      <a:r>
                        <a:rPr lang="es-ES" sz="1100"/>
                        <a:t>Simulación con </a:t>
                      </a:r>
                      <a:r>
                        <a:rPr lang="es-ES" sz="1100" u="sng"/>
                        <a:t>matriz de transiciones</a:t>
                      </a:r>
                    </a:p>
                  </a:txBody>
                  <a:tcPr/>
                </a:tc>
                <a:extLst>
                  <a:ext uri="{0D108BD9-81ED-4DB2-BD59-A6C34878D82A}">
                    <a16:rowId xmlns:a16="http://schemas.microsoft.com/office/drawing/2014/main" val="3489737440"/>
                  </a:ext>
                </a:extLst>
              </a:tr>
              <a:tr h="370840">
                <a:tc>
                  <a:txBody>
                    <a:bodyPr/>
                    <a:lstStyle/>
                    <a:p>
                      <a:r>
                        <a:rPr lang="es-ES"/>
                        <a:t>Fichas medias</a:t>
                      </a:r>
                    </a:p>
                  </a:txBody>
                  <a:tcPr/>
                </a:tc>
                <a:tc>
                  <a:txBody>
                    <a:bodyPr/>
                    <a:lstStyle/>
                    <a:p>
                      <a:r>
                        <a:rPr lang="es-ES"/>
                        <a:t>28.7759</a:t>
                      </a:r>
                    </a:p>
                  </a:txBody>
                  <a:tcPr/>
                </a:tc>
                <a:tc>
                  <a:txBody>
                    <a:bodyPr/>
                    <a:lstStyle/>
                    <a:p>
                      <a:r>
                        <a:rPr lang="es-ES"/>
                        <a:t>28.8811</a:t>
                      </a:r>
                    </a:p>
                  </a:txBody>
                  <a:tcPr/>
                </a:tc>
                <a:tc>
                  <a:txBody>
                    <a:bodyPr/>
                    <a:lstStyle/>
                    <a:p>
                      <a:r>
                        <a:rPr lang="es-ES"/>
                        <a:t>28.8903</a:t>
                      </a:r>
                    </a:p>
                  </a:txBody>
                  <a:tcPr/>
                </a:tc>
                <a:extLst>
                  <a:ext uri="{0D108BD9-81ED-4DB2-BD59-A6C34878D82A}">
                    <a16:rowId xmlns:a16="http://schemas.microsoft.com/office/drawing/2014/main" val="1254412806"/>
                  </a:ext>
                </a:extLst>
              </a:tr>
            </a:tbl>
          </a:graphicData>
        </a:graphic>
      </p:graphicFrame>
      <p:pic>
        <p:nvPicPr>
          <p:cNvPr id="1028" name="Picture 4">
            <a:extLst>
              <a:ext uri="{FF2B5EF4-FFF2-40B4-BE49-F238E27FC236}">
                <a16:creationId xmlns:a16="http://schemas.microsoft.com/office/drawing/2014/main" id="{33633FD1-C543-48B6-8D7F-25FF44C94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49461"/>
            <a:ext cx="7732665" cy="35360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130065C-1BD7-409B-8E29-0364F9982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4115" y="2795327"/>
            <a:ext cx="4472194" cy="30229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09CA9503-203D-4993-AE0B-FA7C3A21ED67}"/>
              </a:ext>
            </a:extLst>
          </p:cNvPr>
          <p:cNvSpPr>
            <a:spLocks noChangeArrowheads="1"/>
          </p:cNvSpPr>
          <p:nvPr/>
        </p:nvSpPr>
        <p:spPr bwMode="auto">
          <a:xfrm>
            <a:off x="6673071" y="773775"/>
            <a:ext cx="516132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mj-lt"/>
              </a:rPr>
              <a:t>Probabilidad de selección de apuestas: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mj-lt"/>
              </a:rPr>
              <a:t>[0.0024, 0.0099, 0.1765, 0.0059, 0.0745, 0.4902, 0.2406]</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a:latin typeface="+mj-lt"/>
              </a:rPr>
              <a:t>Apuesta correspondiente:</a:t>
            </a:r>
            <a:endParaRPr kumimoji="0" lang="es-ES" altLang="es-ES" sz="16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a:latin typeface="+mj-lt"/>
              </a:rPr>
              <a:t>[1 a 1   , 2 a 1   , 5 a 1   , 8 a 1  , 11 a 1 , 17 a 1 , 35 a 1]</a:t>
            </a:r>
            <a:r>
              <a:rPr kumimoji="0" lang="es-ES" altLang="es-ES" sz="900" b="0" i="0" u="none" strike="noStrike" cap="none" normalizeH="0" baseline="0">
                <a:ln>
                  <a:noFill/>
                </a:ln>
                <a:solidFill>
                  <a:schemeClr val="tx1"/>
                </a:solidFill>
                <a:effectLst/>
                <a:latin typeface="+mj-lt"/>
              </a:rPr>
              <a:t> </a:t>
            </a:r>
            <a:endParaRPr kumimoji="0" lang="es-ES" altLang="es-ES" sz="3600" b="0" i="0" u="none" strike="noStrike" cap="none" normalizeH="0" baseline="0">
              <a:ln>
                <a:noFill/>
              </a:ln>
              <a:solidFill>
                <a:schemeClr val="tx1"/>
              </a:solidFill>
              <a:effectLst/>
              <a:latin typeface="+mj-lt"/>
            </a:endParaRPr>
          </a:p>
        </p:txBody>
      </p:sp>
      <p:sp>
        <p:nvSpPr>
          <p:cNvPr id="21" name="CuadroTexto 20">
            <a:extLst>
              <a:ext uri="{FF2B5EF4-FFF2-40B4-BE49-F238E27FC236}">
                <a16:creationId xmlns:a16="http://schemas.microsoft.com/office/drawing/2014/main" id="{44582DAC-89EA-4388-A92F-CCBC76DD91CA}"/>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99885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DE40086C-9F9C-4682-BBC5-0284B8593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305" y="2252439"/>
            <a:ext cx="9001387" cy="41162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1395922" cy="965964"/>
          </a:xfrm>
        </p:spPr>
        <p:txBody>
          <a:bodyPr>
            <a:normAutofit/>
          </a:bodyPr>
          <a:lstStyle/>
          <a:p>
            <a:r>
              <a:rPr lang="es-ES">
                <a:solidFill>
                  <a:srgbClr val="0070C0"/>
                </a:solidFill>
              </a:rPr>
              <a:t>Resultados. Distribución de fichas al final del mes</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15/22</a:t>
            </a:r>
            <a:endParaRPr lang="es-ES"/>
          </a:p>
        </p:txBody>
      </p:sp>
      <p:graphicFrame>
        <p:nvGraphicFramePr>
          <p:cNvPr id="4" name="Tabla 5">
            <a:extLst>
              <a:ext uri="{FF2B5EF4-FFF2-40B4-BE49-F238E27FC236}">
                <a16:creationId xmlns:a16="http://schemas.microsoft.com/office/drawing/2014/main" id="{55EED5AB-5069-48D6-B053-C33C826AC04A}"/>
              </a:ext>
            </a:extLst>
          </p:cNvPr>
          <p:cNvGraphicFramePr>
            <a:graphicFrameLocks noGrp="1"/>
          </p:cNvGraphicFramePr>
          <p:nvPr>
            <p:extLst>
              <p:ext uri="{D42A27DB-BD31-4B8C-83A1-F6EECF244321}">
                <p14:modId xmlns:p14="http://schemas.microsoft.com/office/powerpoint/2010/main" val="4215416679"/>
              </p:ext>
            </p:extLst>
          </p:nvPr>
        </p:nvGraphicFramePr>
        <p:xfrm>
          <a:off x="666924" y="1121551"/>
          <a:ext cx="5956184" cy="1010920"/>
        </p:xfrm>
        <a:graphic>
          <a:graphicData uri="http://schemas.openxmlformats.org/drawingml/2006/table">
            <a:tbl>
              <a:tblPr firstRow="1" bandRow="1">
                <a:tableStyleId>{5C22544A-7EE6-4342-B048-85BDC9FD1C3A}</a:tableStyleId>
              </a:tblPr>
              <a:tblGrid>
                <a:gridCol w="1489046">
                  <a:extLst>
                    <a:ext uri="{9D8B030D-6E8A-4147-A177-3AD203B41FA5}">
                      <a16:colId xmlns:a16="http://schemas.microsoft.com/office/drawing/2014/main" val="2668883987"/>
                    </a:ext>
                  </a:extLst>
                </a:gridCol>
                <a:gridCol w="1489046">
                  <a:extLst>
                    <a:ext uri="{9D8B030D-6E8A-4147-A177-3AD203B41FA5}">
                      <a16:colId xmlns:a16="http://schemas.microsoft.com/office/drawing/2014/main" val="3460267835"/>
                    </a:ext>
                  </a:extLst>
                </a:gridCol>
                <a:gridCol w="1489046">
                  <a:extLst>
                    <a:ext uri="{9D8B030D-6E8A-4147-A177-3AD203B41FA5}">
                      <a16:colId xmlns:a16="http://schemas.microsoft.com/office/drawing/2014/main" val="61261252"/>
                    </a:ext>
                  </a:extLst>
                </a:gridCol>
                <a:gridCol w="1489046">
                  <a:extLst>
                    <a:ext uri="{9D8B030D-6E8A-4147-A177-3AD203B41FA5}">
                      <a16:colId xmlns:a16="http://schemas.microsoft.com/office/drawing/2014/main" val="2354939070"/>
                    </a:ext>
                  </a:extLst>
                </a:gridCol>
              </a:tblGrid>
              <a:tr h="370840">
                <a:tc>
                  <a:txBody>
                    <a:bodyPr/>
                    <a:lstStyle/>
                    <a:p>
                      <a:r>
                        <a:rPr lang="es-ES"/>
                        <a:t>Recocido Simulado</a:t>
                      </a:r>
                    </a:p>
                  </a:txBody>
                  <a:tcPr/>
                </a:tc>
                <a:tc>
                  <a:txBody>
                    <a:bodyPr/>
                    <a:lstStyle/>
                    <a:p>
                      <a:r>
                        <a:rPr lang="es-ES" sz="1100" u="sng"/>
                        <a:t>Simulación normal</a:t>
                      </a:r>
                    </a:p>
                    <a:p>
                      <a:r>
                        <a:rPr lang="es-ES" sz="1100"/>
                        <a:t>7500 simulaciones</a:t>
                      </a:r>
                    </a:p>
                    <a:p>
                      <a:r>
                        <a:rPr lang="es-ES" sz="1100"/>
                        <a:t>5000 iteraciones</a:t>
                      </a:r>
                    </a:p>
                  </a:txBody>
                  <a:tcPr/>
                </a:tc>
                <a:tc>
                  <a:txBody>
                    <a:bodyPr/>
                    <a:lstStyle/>
                    <a:p>
                      <a:r>
                        <a:rPr lang="es-ES" sz="1100"/>
                        <a:t>Simulación normal tras aplicar </a:t>
                      </a:r>
                      <a:r>
                        <a:rPr lang="es-ES" sz="1100" u="sng"/>
                        <a:t>búsqueda local</a:t>
                      </a:r>
                    </a:p>
                  </a:txBody>
                  <a:tcPr/>
                </a:tc>
                <a:tc>
                  <a:txBody>
                    <a:bodyPr/>
                    <a:lstStyle/>
                    <a:p>
                      <a:r>
                        <a:rPr lang="es-ES" sz="1100">
                          <a:solidFill>
                            <a:schemeClr val="accent4">
                              <a:lumMod val="60000"/>
                              <a:lumOff val="40000"/>
                            </a:schemeClr>
                          </a:solidFill>
                        </a:rPr>
                        <a:t>Simulación con </a:t>
                      </a:r>
                      <a:r>
                        <a:rPr lang="es-ES" sz="1100" u="sng">
                          <a:solidFill>
                            <a:schemeClr val="accent4">
                              <a:lumMod val="60000"/>
                              <a:lumOff val="40000"/>
                            </a:schemeClr>
                          </a:solidFill>
                        </a:rPr>
                        <a:t>matriz de transiciones</a:t>
                      </a:r>
                    </a:p>
                  </a:txBody>
                  <a:tcPr/>
                </a:tc>
                <a:extLst>
                  <a:ext uri="{0D108BD9-81ED-4DB2-BD59-A6C34878D82A}">
                    <a16:rowId xmlns:a16="http://schemas.microsoft.com/office/drawing/2014/main" val="3489737440"/>
                  </a:ext>
                </a:extLst>
              </a:tr>
              <a:tr h="370840">
                <a:tc>
                  <a:txBody>
                    <a:bodyPr/>
                    <a:lstStyle/>
                    <a:p>
                      <a:r>
                        <a:rPr lang="es-ES"/>
                        <a:t>Fichas medias</a:t>
                      </a:r>
                    </a:p>
                  </a:txBody>
                  <a:tcPr/>
                </a:tc>
                <a:tc>
                  <a:txBody>
                    <a:bodyPr/>
                    <a:lstStyle/>
                    <a:p>
                      <a:r>
                        <a:rPr lang="es-ES"/>
                        <a:t>28.7759</a:t>
                      </a:r>
                    </a:p>
                  </a:txBody>
                  <a:tcPr/>
                </a:tc>
                <a:tc>
                  <a:txBody>
                    <a:bodyPr/>
                    <a:lstStyle/>
                    <a:p>
                      <a:r>
                        <a:rPr lang="es-ES"/>
                        <a:t>28.8811</a:t>
                      </a:r>
                    </a:p>
                  </a:txBody>
                  <a:tcPr/>
                </a:tc>
                <a:tc>
                  <a:txBody>
                    <a:bodyPr/>
                    <a:lstStyle/>
                    <a:p>
                      <a:r>
                        <a:rPr lang="es-ES"/>
                        <a:t>28.8903</a:t>
                      </a:r>
                    </a:p>
                  </a:txBody>
                  <a:tcPr/>
                </a:tc>
                <a:extLst>
                  <a:ext uri="{0D108BD9-81ED-4DB2-BD59-A6C34878D82A}">
                    <a16:rowId xmlns:a16="http://schemas.microsoft.com/office/drawing/2014/main" val="1254412806"/>
                  </a:ext>
                </a:extLst>
              </a:tr>
            </a:tbl>
          </a:graphicData>
        </a:graphic>
      </p:graphicFrame>
      <p:sp>
        <p:nvSpPr>
          <p:cNvPr id="9" name="CuadroTexto 8">
            <a:extLst>
              <a:ext uri="{FF2B5EF4-FFF2-40B4-BE49-F238E27FC236}">
                <a16:creationId xmlns:a16="http://schemas.microsoft.com/office/drawing/2014/main" id="{6109358A-F9CB-4949-B1E6-3E89F56540FE}"/>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10" name="Rectangle 3">
            <a:extLst>
              <a:ext uri="{FF2B5EF4-FFF2-40B4-BE49-F238E27FC236}">
                <a16:creationId xmlns:a16="http://schemas.microsoft.com/office/drawing/2014/main" id="{48B3F922-F9C5-4DF8-A3F0-96322262DF6C}"/>
              </a:ext>
            </a:extLst>
          </p:cNvPr>
          <p:cNvSpPr>
            <a:spLocks noChangeArrowheads="1"/>
          </p:cNvSpPr>
          <p:nvPr/>
        </p:nvSpPr>
        <p:spPr bwMode="auto">
          <a:xfrm>
            <a:off x="6673071" y="773775"/>
            <a:ext cx="516132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mj-lt"/>
              </a:rPr>
              <a:t>Probabilidad de selección de apuestas: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mj-lt"/>
              </a:rPr>
              <a:t>[0.0004, 0.006, 0.0008, 0.0002, 0.0001, 0.0001, 0.9978]</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a:latin typeface="+mj-lt"/>
              </a:rPr>
              <a:t>Apuesta correspondiente:</a:t>
            </a:r>
            <a:endParaRPr kumimoji="0" lang="es-ES" altLang="es-ES" sz="16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a:latin typeface="+mj-lt"/>
              </a:rPr>
              <a:t>[1 a 1   , 2 a 1   , 5 a 1   , 8 a 1  , 11 a 1 , 17 a 1 , 35 a 1]</a:t>
            </a:r>
            <a:r>
              <a:rPr kumimoji="0" lang="es-ES" altLang="es-ES" sz="900" b="0" i="0" u="none" strike="noStrike" cap="none" normalizeH="0" baseline="0">
                <a:ln>
                  <a:noFill/>
                </a:ln>
                <a:solidFill>
                  <a:schemeClr val="tx1"/>
                </a:solidFill>
                <a:effectLst/>
                <a:latin typeface="+mj-lt"/>
              </a:rPr>
              <a:t> </a:t>
            </a:r>
            <a:endParaRPr kumimoji="0" lang="es-ES" altLang="es-ES" sz="3600" b="0" i="0" u="none" strike="noStrike" cap="none" normalizeH="0" baseline="0">
              <a:ln>
                <a:noFill/>
              </a:ln>
              <a:solidFill>
                <a:schemeClr val="tx1"/>
              </a:solidFill>
              <a:effectLst/>
              <a:latin typeface="+mj-lt"/>
            </a:endParaRPr>
          </a:p>
        </p:txBody>
      </p:sp>
    </p:spTree>
    <p:extLst>
      <p:ext uri="{BB962C8B-B14F-4D97-AF65-F5344CB8AC3E}">
        <p14:creationId xmlns:p14="http://schemas.microsoft.com/office/powerpoint/2010/main" val="52123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1395922" cy="965964"/>
          </a:xfrm>
        </p:spPr>
        <p:txBody>
          <a:bodyPr>
            <a:normAutofit/>
          </a:bodyPr>
          <a:lstStyle/>
          <a:p>
            <a:r>
              <a:rPr lang="es-ES">
                <a:solidFill>
                  <a:srgbClr val="0070C0"/>
                </a:solidFill>
              </a:rPr>
              <a:t>Resultados. Distribución de fichas al final del día</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16/22</a:t>
            </a:r>
            <a:endParaRPr lang="es-ES"/>
          </a:p>
        </p:txBody>
      </p:sp>
      <p:graphicFrame>
        <p:nvGraphicFramePr>
          <p:cNvPr id="3" name="Tabla 3">
            <a:extLst>
              <a:ext uri="{FF2B5EF4-FFF2-40B4-BE49-F238E27FC236}">
                <a16:creationId xmlns:a16="http://schemas.microsoft.com/office/drawing/2014/main" id="{F47CF5B8-0EFF-4E9B-8596-F60AF689F260}"/>
              </a:ext>
            </a:extLst>
          </p:cNvPr>
          <p:cNvGraphicFramePr>
            <a:graphicFrameLocks noGrp="1"/>
          </p:cNvGraphicFramePr>
          <p:nvPr>
            <p:extLst>
              <p:ext uri="{D42A27DB-BD31-4B8C-83A1-F6EECF244321}">
                <p14:modId xmlns:p14="http://schemas.microsoft.com/office/powerpoint/2010/main" val="3909780273"/>
              </p:ext>
            </p:extLst>
          </p:nvPr>
        </p:nvGraphicFramePr>
        <p:xfrm>
          <a:off x="373206" y="2163864"/>
          <a:ext cx="11581001" cy="2966709"/>
        </p:xfrm>
        <a:graphic>
          <a:graphicData uri="http://schemas.openxmlformats.org/drawingml/2006/table">
            <a:tbl>
              <a:tblPr firstRow="1" bandRow="1">
                <a:tableStyleId>{5C22544A-7EE6-4342-B048-85BDC9FD1C3A}</a:tableStyleId>
              </a:tblPr>
              <a:tblGrid>
                <a:gridCol w="2038524">
                  <a:extLst>
                    <a:ext uri="{9D8B030D-6E8A-4147-A177-3AD203B41FA5}">
                      <a16:colId xmlns:a16="http://schemas.microsoft.com/office/drawing/2014/main" val="3655228535"/>
                    </a:ext>
                  </a:extLst>
                </a:gridCol>
                <a:gridCol w="2244055">
                  <a:extLst>
                    <a:ext uri="{9D8B030D-6E8A-4147-A177-3AD203B41FA5}">
                      <a16:colId xmlns:a16="http://schemas.microsoft.com/office/drawing/2014/main" val="2325046292"/>
                    </a:ext>
                  </a:extLst>
                </a:gridCol>
                <a:gridCol w="2750799">
                  <a:extLst>
                    <a:ext uri="{9D8B030D-6E8A-4147-A177-3AD203B41FA5}">
                      <a16:colId xmlns:a16="http://schemas.microsoft.com/office/drawing/2014/main" val="2701171285"/>
                    </a:ext>
                  </a:extLst>
                </a:gridCol>
                <a:gridCol w="2014769">
                  <a:extLst>
                    <a:ext uri="{9D8B030D-6E8A-4147-A177-3AD203B41FA5}">
                      <a16:colId xmlns:a16="http://schemas.microsoft.com/office/drawing/2014/main" val="2378362831"/>
                    </a:ext>
                  </a:extLst>
                </a:gridCol>
                <a:gridCol w="2532854">
                  <a:extLst>
                    <a:ext uri="{9D8B030D-6E8A-4147-A177-3AD203B41FA5}">
                      <a16:colId xmlns:a16="http://schemas.microsoft.com/office/drawing/2014/main" val="2010068470"/>
                    </a:ext>
                  </a:extLst>
                </a:gridCol>
              </a:tblGrid>
              <a:tr h="370840">
                <a:tc>
                  <a:txBody>
                    <a:bodyPr/>
                    <a:lstStyle/>
                    <a:p>
                      <a:pPr algn="ctr"/>
                      <a:r>
                        <a:rPr lang="es-ES" sz="1400"/>
                        <a:t>Simulación</a:t>
                      </a:r>
                    </a:p>
                  </a:txBody>
                  <a:tcPr/>
                </a:tc>
                <a:tc>
                  <a:txBody>
                    <a:bodyPr/>
                    <a:lstStyle/>
                    <a:p>
                      <a:pPr algn="ctr"/>
                      <a:r>
                        <a:rPr lang="es-ES" sz="1400"/>
                        <a:t>% Días bancarrota</a:t>
                      </a:r>
                    </a:p>
                  </a:txBody>
                  <a:tcPr/>
                </a:tc>
                <a:tc>
                  <a:txBody>
                    <a:bodyPr/>
                    <a:lstStyle/>
                    <a:p>
                      <a:pPr algn="ctr"/>
                      <a:r>
                        <a:rPr lang="es-ES" sz="1400"/>
                        <a:t>Partidas medias hasta bancarrota</a:t>
                      </a:r>
                    </a:p>
                  </a:txBody>
                  <a:tcPr/>
                </a:tc>
                <a:tc>
                  <a:txBody>
                    <a:bodyPr/>
                    <a:lstStyle/>
                    <a:p>
                      <a:pPr algn="ctr"/>
                      <a:r>
                        <a:rPr lang="es-ES" sz="1400"/>
                        <a:t>Número medio de fichas</a:t>
                      </a:r>
                    </a:p>
                  </a:txBody>
                  <a:tcPr/>
                </a:tc>
                <a:tc>
                  <a:txBody>
                    <a:bodyPr/>
                    <a:lstStyle/>
                    <a:p>
                      <a:pPr algn="ctr"/>
                      <a:r>
                        <a:rPr lang="es-ES" sz="1400"/>
                        <a:t>Desviación estándar de fichas</a:t>
                      </a:r>
                    </a:p>
                  </a:txBody>
                  <a:tcPr/>
                </a:tc>
                <a:extLst>
                  <a:ext uri="{0D108BD9-81ED-4DB2-BD59-A6C34878D82A}">
                    <a16:rowId xmlns:a16="http://schemas.microsoft.com/office/drawing/2014/main" val="3737218385"/>
                  </a:ext>
                </a:extLst>
              </a:tr>
              <a:tr h="370840">
                <a:tc>
                  <a:txBody>
                    <a:bodyPr/>
                    <a:lstStyle/>
                    <a:p>
                      <a:pPr lvl="0" algn="ctr">
                        <a:buNone/>
                      </a:pPr>
                      <a:r>
                        <a:rPr lang="es-ES"/>
                        <a:t>Apuesta 1 a 1</a:t>
                      </a:r>
                    </a:p>
                  </a:txBody>
                  <a:tcPr/>
                </a:tc>
                <a:tc>
                  <a:txBody>
                    <a:bodyPr/>
                    <a:lstStyle/>
                    <a:p>
                      <a:pPr algn="ctr"/>
                      <a:r>
                        <a:rPr lang="es-ES"/>
                        <a:t>0,0034%</a:t>
                      </a:r>
                    </a:p>
                  </a:txBody>
                  <a:tcPr/>
                </a:tc>
                <a:tc>
                  <a:txBody>
                    <a:bodyPr/>
                    <a:lstStyle/>
                    <a:p>
                      <a:pPr lvl="0" algn="ctr">
                        <a:buNone/>
                      </a:pPr>
                      <a:r>
                        <a:rPr lang="es-ES" sz="1800" b="0" i="0" u="none" strike="noStrike" noProof="0">
                          <a:latin typeface="Tw Cen MT"/>
                        </a:rPr>
                        <a:t>46.9411</a:t>
                      </a:r>
                      <a:endParaRPr lang="es-ES"/>
                    </a:p>
                  </a:txBody>
                  <a:tcPr/>
                </a:tc>
                <a:tc>
                  <a:txBody>
                    <a:bodyPr/>
                    <a:lstStyle/>
                    <a:p>
                      <a:pPr lvl="0" algn="ctr">
                        <a:buNone/>
                      </a:pPr>
                      <a:r>
                        <a:rPr lang="es-ES" sz="1800" b="0" i="0" u="none" strike="noStrike" noProof="0">
                          <a:latin typeface="Tw Cen MT"/>
                        </a:rPr>
                        <a:t>28.6509</a:t>
                      </a:r>
                      <a:endParaRPr lang="es-ES"/>
                    </a:p>
                  </a:txBody>
                  <a:tcPr/>
                </a:tc>
                <a:tc>
                  <a:txBody>
                    <a:bodyPr/>
                    <a:lstStyle/>
                    <a:p>
                      <a:pPr lvl="0" algn="ctr">
                        <a:buNone/>
                      </a:pPr>
                      <a:r>
                        <a:rPr lang="es-ES" sz="1800" b="0" i="0" u="none" strike="noStrike" noProof="0">
                          <a:latin typeface="Tw Cen MT"/>
                        </a:rPr>
                        <a:t>7.1923</a:t>
                      </a:r>
                      <a:endParaRPr lang="es-ES"/>
                    </a:p>
                  </a:txBody>
                  <a:tcPr/>
                </a:tc>
                <a:extLst>
                  <a:ext uri="{0D108BD9-81ED-4DB2-BD59-A6C34878D82A}">
                    <a16:rowId xmlns:a16="http://schemas.microsoft.com/office/drawing/2014/main" val="2485112727"/>
                  </a:ext>
                </a:extLst>
              </a:tr>
              <a:tr h="370839">
                <a:tc>
                  <a:txBody>
                    <a:bodyPr/>
                    <a:lstStyle/>
                    <a:p>
                      <a:pPr lvl="0" algn="ctr">
                        <a:buNone/>
                      </a:pPr>
                      <a:r>
                        <a:rPr lang="es-ES"/>
                        <a:t>Apuesta 2 a 1</a:t>
                      </a:r>
                    </a:p>
                  </a:txBody>
                  <a:tcPr/>
                </a:tc>
                <a:tc>
                  <a:txBody>
                    <a:bodyPr/>
                    <a:lstStyle/>
                    <a:p>
                      <a:pPr lvl="0" algn="ctr">
                        <a:buNone/>
                      </a:pPr>
                      <a:r>
                        <a:rPr lang="es-ES"/>
                        <a:t>0,1691%</a:t>
                      </a:r>
                    </a:p>
                  </a:txBody>
                  <a:tcPr/>
                </a:tc>
                <a:tc>
                  <a:txBody>
                    <a:bodyPr/>
                    <a:lstStyle/>
                    <a:p>
                      <a:pPr lvl="0" algn="ctr">
                        <a:buNone/>
                      </a:pPr>
                      <a:r>
                        <a:rPr lang="es-ES" sz="1800" b="0" i="0" u="none" strike="noStrike" noProof="0">
                          <a:latin typeface="Tw Cen MT"/>
                        </a:rPr>
                        <a:t>44.1706</a:t>
                      </a:r>
                      <a:endParaRPr lang="es-ES"/>
                    </a:p>
                  </a:txBody>
                  <a:tcPr/>
                </a:tc>
                <a:tc>
                  <a:txBody>
                    <a:bodyPr/>
                    <a:lstStyle/>
                    <a:p>
                      <a:pPr lvl="0" algn="ctr">
                        <a:buNone/>
                      </a:pPr>
                      <a:r>
                        <a:rPr lang="es-ES" sz="1800" b="0" i="0" u="none" strike="noStrike" noProof="0">
                          <a:latin typeface="Tw Cen MT"/>
                        </a:rPr>
                        <a:t>28.6508</a:t>
                      </a:r>
                      <a:endParaRPr lang="es-ES"/>
                    </a:p>
                  </a:txBody>
                  <a:tcPr/>
                </a:tc>
                <a:tc>
                  <a:txBody>
                    <a:bodyPr/>
                    <a:lstStyle/>
                    <a:p>
                      <a:pPr lvl="0" algn="ctr">
                        <a:buNone/>
                      </a:pPr>
                      <a:r>
                        <a:rPr lang="es-ES" sz="1800" b="0" i="0" u="none" strike="noStrike" noProof="0">
                          <a:latin typeface="Tw Cen MT"/>
                        </a:rPr>
                        <a:t>10.0999</a:t>
                      </a:r>
                      <a:endParaRPr lang="es-ES"/>
                    </a:p>
                  </a:txBody>
                  <a:tcPr/>
                </a:tc>
                <a:extLst>
                  <a:ext uri="{0D108BD9-81ED-4DB2-BD59-A6C34878D82A}">
                    <a16:rowId xmlns:a16="http://schemas.microsoft.com/office/drawing/2014/main" val="31761733"/>
                  </a:ext>
                </a:extLst>
              </a:tr>
              <a:tr h="370838">
                <a:tc>
                  <a:txBody>
                    <a:bodyPr/>
                    <a:lstStyle/>
                    <a:p>
                      <a:pPr lvl="0" algn="ctr">
                        <a:buNone/>
                      </a:pPr>
                      <a:r>
                        <a:rPr lang="es-ES" sz="1800" b="0" i="0" u="none" strike="noStrike" noProof="0">
                          <a:latin typeface="Tw Cen MT"/>
                        </a:rPr>
                        <a:t>Apuesta 5 a 1</a:t>
                      </a:r>
                      <a:endParaRPr lang="es-ES"/>
                    </a:p>
                  </a:txBody>
                  <a:tcPr/>
                </a:tc>
                <a:tc>
                  <a:txBody>
                    <a:bodyPr/>
                    <a:lstStyle/>
                    <a:p>
                      <a:pPr lvl="0" algn="ctr">
                        <a:buNone/>
                      </a:pPr>
                      <a:r>
                        <a:rPr lang="es-ES" sz="1800" b="0" i="0" u="none" strike="noStrike" noProof="0">
                          <a:latin typeface="Tw Cen MT"/>
                        </a:rPr>
                        <a:t>4,4598%</a:t>
                      </a:r>
                    </a:p>
                  </a:txBody>
                  <a:tcPr/>
                </a:tc>
                <a:tc>
                  <a:txBody>
                    <a:bodyPr/>
                    <a:lstStyle/>
                    <a:p>
                      <a:pPr lvl="0" algn="ctr">
                        <a:buNone/>
                      </a:pPr>
                      <a:r>
                        <a:rPr lang="es-ES" sz="1800" b="0" i="0" u="none" strike="noStrike" noProof="0">
                          <a:latin typeface="Tw Cen MT"/>
                        </a:rPr>
                        <a:t>41.5050</a:t>
                      </a:r>
                      <a:endParaRPr lang="es-ES"/>
                    </a:p>
                  </a:txBody>
                  <a:tcPr/>
                </a:tc>
                <a:tc>
                  <a:txBody>
                    <a:bodyPr/>
                    <a:lstStyle/>
                    <a:p>
                      <a:pPr lvl="0" algn="ctr">
                        <a:buNone/>
                      </a:pPr>
                      <a:r>
                        <a:rPr lang="es-ES" sz="1800" b="0" i="0" u="none" strike="noStrike" noProof="0">
                          <a:latin typeface="Tw Cen MT"/>
                        </a:rPr>
                        <a:t>28.6632</a:t>
                      </a:r>
                      <a:endParaRPr lang="es-ES"/>
                    </a:p>
                  </a:txBody>
                  <a:tcPr/>
                </a:tc>
                <a:tc>
                  <a:txBody>
                    <a:bodyPr/>
                    <a:lstStyle/>
                    <a:p>
                      <a:pPr lvl="0" algn="ctr">
                        <a:buNone/>
                      </a:pPr>
                      <a:r>
                        <a:rPr lang="es-ES" sz="1800" b="0" i="0" u="none" strike="noStrike" noProof="0">
                          <a:latin typeface="Tw Cen MT"/>
                        </a:rPr>
                        <a:t>15.8335</a:t>
                      </a:r>
                      <a:endParaRPr lang="es-ES"/>
                    </a:p>
                  </a:txBody>
                  <a:tcPr/>
                </a:tc>
                <a:extLst>
                  <a:ext uri="{0D108BD9-81ED-4DB2-BD59-A6C34878D82A}">
                    <a16:rowId xmlns:a16="http://schemas.microsoft.com/office/drawing/2014/main" val="2266227654"/>
                  </a:ext>
                </a:extLst>
              </a:tr>
              <a:tr h="370838">
                <a:tc>
                  <a:txBody>
                    <a:bodyPr/>
                    <a:lstStyle/>
                    <a:p>
                      <a:pPr lvl="0" algn="ctr">
                        <a:buNone/>
                      </a:pPr>
                      <a:r>
                        <a:rPr lang="es-ES" sz="1800" b="0" i="0" u="none" strike="noStrike" noProof="0">
                          <a:latin typeface="Tw Cen MT"/>
                        </a:rPr>
                        <a:t>Apuesta 8 a 1</a:t>
                      </a:r>
                      <a:endParaRPr lang="es-ES"/>
                    </a:p>
                  </a:txBody>
                  <a:tcPr/>
                </a:tc>
                <a:tc>
                  <a:txBody>
                    <a:bodyPr/>
                    <a:lstStyle/>
                    <a:p>
                      <a:pPr lvl="0" algn="ctr">
                        <a:buNone/>
                      </a:pPr>
                      <a:r>
                        <a:rPr lang="es-ES"/>
                        <a:t>11,6934%</a:t>
                      </a:r>
                    </a:p>
                  </a:txBody>
                  <a:tcPr/>
                </a:tc>
                <a:tc>
                  <a:txBody>
                    <a:bodyPr/>
                    <a:lstStyle/>
                    <a:p>
                      <a:pPr lvl="0" algn="ctr">
                        <a:buNone/>
                      </a:pPr>
                      <a:r>
                        <a:rPr lang="es-ES" sz="1800" b="0" i="0" u="none" strike="noStrike" noProof="0">
                          <a:latin typeface="Tw Cen MT"/>
                        </a:rPr>
                        <a:t>39.7935</a:t>
                      </a:r>
                      <a:endParaRPr lang="es-ES"/>
                    </a:p>
                  </a:txBody>
                  <a:tcPr/>
                </a:tc>
                <a:tc>
                  <a:txBody>
                    <a:bodyPr/>
                    <a:lstStyle/>
                    <a:p>
                      <a:pPr lvl="0" algn="ctr">
                        <a:buNone/>
                      </a:pPr>
                      <a:r>
                        <a:rPr lang="es-ES" sz="1800" b="0" i="0" u="none" strike="noStrike" noProof="0">
                          <a:latin typeface="Tw Cen MT"/>
                        </a:rPr>
                        <a:t>28.6854</a:t>
                      </a:r>
                      <a:endParaRPr lang="es-ES"/>
                    </a:p>
                  </a:txBody>
                  <a:tcPr/>
                </a:tc>
                <a:tc>
                  <a:txBody>
                    <a:bodyPr/>
                    <a:lstStyle/>
                    <a:p>
                      <a:pPr lvl="0" algn="ctr">
                        <a:buNone/>
                      </a:pPr>
                      <a:r>
                        <a:rPr lang="es-ES" sz="1800" b="0" i="0" u="none" strike="noStrike" noProof="0">
                          <a:latin typeface="Tw Cen MT"/>
                        </a:rPr>
                        <a:t>19.8154</a:t>
                      </a:r>
                      <a:endParaRPr lang="es-ES"/>
                    </a:p>
                  </a:txBody>
                  <a:tcPr/>
                </a:tc>
                <a:extLst>
                  <a:ext uri="{0D108BD9-81ED-4DB2-BD59-A6C34878D82A}">
                    <a16:rowId xmlns:a16="http://schemas.microsoft.com/office/drawing/2014/main" val="4064039217"/>
                  </a:ext>
                </a:extLst>
              </a:tr>
              <a:tr h="370838">
                <a:tc>
                  <a:txBody>
                    <a:bodyPr/>
                    <a:lstStyle/>
                    <a:p>
                      <a:pPr lvl="0" algn="ctr">
                        <a:buNone/>
                      </a:pPr>
                      <a:r>
                        <a:rPr lang="es-ES" sz="1800" b="0" i="0" u="none" strike="noStrike" noProof="0">
                          <a:latin typeface="Tw Cen MT"/>
                        </a:rPr>
                        <a:t>Apuesta 11 a 1</a:t>
                      </a:r>
                      <a:endParaRPr lang="es-ES"/>
                    </a:p>
                  </a:txBody>
                  <a:tcPr/>
                </a:tc>
                <a:tc>
                  <a:txBody>
                    <a:bodyPr/>
                    <a:lstStyle/>
                    <a:p>
                      <a:pPr lvl="0" algn="ctr">
                        <a:buNone/>
                      </a:pPr>
                      <a:r>
                        <a:rPr lang="es-ES"/>
                        <a:t>15,4896%</a:t>
                      </a:r>
                    </a:p>
                  </a:txBody>
                  <a:tcPr/>
                </a:tc>
                <a:tc>
                  <a:txBody>
                    <a:bodyPr/>
                    <a:lstStyle/>
                    <a:p>
                      <a:pPr lvl="0" algn="ctr">
                        <a:buNone/>
                      </a:pPr>
                      <a:r>
                        <a:rPr lang="es-ES" sz="1800" b="0" i="0" u="none" strike="noStrike" noProof="0">
                          <a:latin typeface="Tw Cen MT"/>
                        </a:rPr>
                        <a:t>35.8717</a:t>
                      </a:r>
                      <a:endParaRPr lang="es-ES"/>
                    </a:p>
                  </a:txBody>
                  <a:tcPr/>
                </a:tc>
                <a:tc>
                  <a:txBody>
                    <a:bodyPr/>
                    <a:lstStyle/>
                    <a:p>
                      <a:pPr lvl="0" algn="ctr">
                        <a:buNone/>
                      </a:pPr>
                      <a:r>
                        <a:rPr lang="es-ES" sz="1800" b="0" i="0" u="none" strike="noStrike" noProof="0">
                          <a:latin typeface="Tw Cen MT"/>
                        </a:rPr>
                        <a:t>28.7113</a:t>
                      </a:r>
                      <a:endParaRPr lang="es-ES"/>
                    </a:p>
                  </a:txBody>
                  <a:tcPr/>
                </a:tc>
                <a:tc>
                  <a:txBody>
                    <a:bodyPr/>
                    <a:lstStyle/>
                    <a:p>
                      <a:pPr lvl="0" algn="ctr">
                        <a:buNone/>
                      </a:pPr>
                      <a:r>
                        <a:rPr lang="es-ES" sz="1800" b="0" i="0" u="none" strike="noStrike" noProof="0">
                          <a:latin typeface="Tw Cen MT"/>
                        </a:rPr>
                        <a:t>22.9551</a:t>
                      </a:r>
                      <a:endParaRPr lang="es-ES"/>
                    </a:p>
                  </a:txBody>
                  <a:tcPr/>
                </a:tc>
                <a:extLst>
                  <a:ext uri="{0D108BD9-81ED-4DB2-BD59-A6C34878D82A}">
                    <a16:rowId xmlns:a16="http://schemas.microsoft.com/office/drawing/2014/main" val="3228596923"/>
                  </a:ext>
                </a:extLst>
              </a:tr>
              <a:tr h="370838">
                <a:tc>
                  <a:txBody>
                    <a:bodyPr/>
                    <a:lstStyle/>
                    <a:p>
                      <a:pPr lvl="0" algn="ctr">
                        <a:buNone/>
                      </a:pPr>
                      <a:r>
                        <a:rPr lang="es-ES" sz="1800" b="0" i="0" u="none" strike="noStrike" noProof="0">
                          <a:latin typeface="Tw Cen MT"/>
                        </a:rPr>
                        <a:t>Apuesta 17 a 1</a:t>
                      </a:r>
                      <a:endParaRPr lang="es-ES"/>
                    </a:p>
                  </a:txBody>
                  <a:tcPr/>
                </a:tc>
                <a:tc>
                  <a:txBody>
                    <a:bodyPr/>
                    <a:lstStyle/>
                    <a:p>
                      <a:pPr lvl="0" algn="ctr">
                        <a:buNone/>
                      </a:pPr>
                      <a:r>
                        <a:rPr lang="es-ES"/>
                        <a:t>30,7699%</a:t>
                      </a:r>
                    </a:p>
                  </a:txBody>
                  <a:tcPr/>
                </a:tc>
                <a:tc>
                  <a:txBody>
                    <a:bodyPr/>
                    <a:lstStyle/>
                    <a:p>
                      <a:pPr lvl="0" algn="ctr">
                        <a:buNone/>
                      </a:pPr>
                      <a:r>
                        <a:rPr lang="es-ES" sz="1800" b="0" i="0" u="none" strike="noStrike" noProof="0">
                          <a:latin typeface="Tw Cen MT"/>
                        </a:rPr>
                        <a:t>36.9554</a:t>
                      </a:r>
                      <a:endParaRPr lang="es-ES"/>
                    </a:p>
                  </a:txBody>
                  <a:tcPr/>
                </a:tc>
                <a:tc>
                  <a:txBody>
                    <a:bodyPr/>
                    <a:lstStyle/>
                    <a:p>
                      <a:pPr lvl="0" algn="ctr">
                        <a:buNone/>
                      </a:pPr>
                      <a:r>
                        <a:rPr lang="es-ES" sz="1800" b="0" i="0" u="none" strike="noStrike" noProof="0">
                          <a:latin typeface="Tw Cen MT"/>
                        </a:rPr>
                        <a:t>28.7728</a:t>
                      </a:r>
                      <a:endParaRPr lang="es-ES"/>
                    </a:p>
                  </a:txBody>
                  <a:tcPr/>
                </a:tc>
                <a:tc>
                  <a:txBody>
                    <a:bodyPr/>
                    <a:lstStyle/>
                    <a:p>
                      <a:pPr lvl="0" algn="ctr">
                        <a:buNone/>
                      </a:pPr>
                      <a:r>
                        <a:rPr lang="es-ES" sz="1800" b="0" i="0" u="none" strike="noStrike" noProof="0">
                          <a:latin typeface="Tw Cen MT"/>
                        </a:rPr>
                        <a:t>27.9649</a:t>
                      </a:r>
                      <a:endParaRPr lang="es-ES"/>
                    </a:p>
                  </a:txBody>
                  <a:tcPr/>
                </a:tc>
                <a:extLst>
                  <a:ext uri="{0D108BD9-81ED-4DB2-BD59-A6C34878D82A}">
                    <a16:rowId xmlns:a16="http://schemas.microsoft.com/office/drawing/2014/main" val="4185302228"/>
                  </a:ext>
                </a:extLst>
              </a:tr>
              <a:tr h="370838">
                <a:tc>
                  <a:txBody>
                    <a:bodyPr/>
                    <a:lstStyle/>
                    <a:p>
                      <a:pPr lvl="0" algn="ctr">
                        <a:buNone/>
                      </a:pPr>
                      <a:r>
                        <a:rPr lang="es-ES" sz="1800" b="0" i="0" u="none" strike="noStrike" noProof="0">
                          <a:latin typeface="Tw Cen MT"/>
                        </a:rPr>
                        <a:t>Apuesta 35 a 1</a:t>
                      </a:r>
                      <a:endParaRPr lang="es-ES"/>
                    </a:p>
                  </a:txBody>
                  <a:tcPr/>
                </a:tc>
                <a:tc>
                  <a:txBody>
                    <a:bodyPr/>
                    <a:lstStyle/>
                    <a:p>
                      <a:pPr lvl="0" algn="ctr">
                        <a:buNone/>
                      </a:pPr>
                      <a:r>
                        <a:rPr lang="es-ES"/>
                        <a:t>43,9370%</a:t>
                      </a:r>
                    </a:p>
                  </a:txBody>
                  <a:tcPr/>
                </a:tc>
                <a:tc>
                  <a:txBody>
                    <a:bodyPr/>
                    <a:lstStyle/>
                    <a:p>
                      <a:pPr lvl="0" algn="ctr">
                        <a:buNone/>
                      </a:pPr>
                      <a:r>
                        <a:rPr lang="es-ES"/>
                        <a:t>30.0</a:t>
                      </a:r>
                    </a:p>
                  </a:txBody>
                  <a:tcPr/>
                </a:tc>
                <a:tc>
                  <a:txBody>
                    <a:bodyPr/>
                    <a:lstStyle/>
                    <a:p>
                      <a:pPr lvl="0" algn="ctr">
                        <a:buNone/>
                      </a:pPr>
                      <a:r>
                        <a:rPr lang="es-ES" sz="1800" b="0" i="0" u="none" strike="noStrike" noProof="0">
                          <a:latin typeface="Tw Cen MT"/>
                        </a:rPr>
                        <a:t>28.9015</a:t>
                      </a:r>
                      <a:endParaRPr lang="es-ES"/>
                    </a:p>
                  </a:txBody>
                  <a:tcPr/>
                </a:tc>
                <a:tc>
                  <a:txBody>
                    <a:bodyPr/>
                    <a:lstStyle/>
                    <a:p>
                      <a:pPr lvl="0" algn="ctr">
                        <a:buNone/>
                      </a:pPr>
                      <a:r>
                        <a:rPr lang="es-ES" sz="1800" b="0" i="0" u="none" strike="noStrike" noProof="0">
                          <a:latin typeface="Tw Cen MT"/>
                        </a:rPr>
                        <a:t>37.8814</a:t>
                      </a:r>
                      <a:endParaRPr lang="es-ES"/>
                    </a:p>
                  </a:txBody>
                  <a:tcPr/>
                </a:tc>
                <a:extLst>
                  <a:ext uri="{0D108BD9-81ED-4DB2-BD59-A6C34878D82A}">
                    <a16:rowId xmlns:a16="http://schemas.microsoft.com/office/drawing/2014/main" val="230379385"/>
                  </a:ext>
                </a:extLst>
              </a:tr>
            </a:tbl>
          </a:graphicData>
        </a:graphic>
      </p:graphicFrame>
      <p:sp>
        <p:nvSpPr>
          <p:cNvPr id="6" name="CuadroTexto 5">
            <a:extLst>
              <a:ext uri="{FF2B5EF4-FFF2-40B4-BE49-F238E27FC236}">
                <a16:creationId xmlns:a16="http://schemas.microsoft.com/office/drawing/2014/main" id="{05B51195-E60F-414F-A978-DDE81C5D45CE}"/>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244511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1395922" cy="965964"/>
          </a:xfrm>
        </p:spPr>
        <p:txBody>
          <a:bodyPr>
            <a:normAutofit/>
          </a:bodyPr>
          <a:lstStyle/>
          <a:p>
            <a:r>
              <a:rPr lang="es-ES">
                <a:solidFill>
                  <a:srgbClr val="0070C0"/>
                </a:solidFill>
              </a:rPr>
              <a:t>Resultados. Distribución de fichas al final del día</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17/22</a:t>
            </a:r>
            <a:endParaRPr lang="es-ES"/>
          </a:p>
        </p:txBody>
      </p:sp>
      <p:pic>
        <p:nvPicPr>
          <p:cNvPr id="4" name="Imagen 4" descr="Gráfico, Histograma&#10;&#10;Descripción generada automáticamente">
            <a:extLst>
              <a:ext uri="{FF2B5EF4-FFF2-40B4-BE49-F238E27FC236}">
                <a16:creationId xmlns:a16="http://schemas.microsoft.com/office/drawing/2014/main" id="{76EFA1C7-D97C-4836-8827-3EFACAE07BEB}"/>
              </a:ext>
            </a:extLst>
          </p:cNvPr>
          <p:cNvPicPr>
            <a:picLocks noChangeAspect="1"/>
          </p:cNvPicPr>
          <p:nvPr/>
        </p:nvPicPr>
        <p:blipFill>
          <a:blip r:embed="rId3"/>
          <a:stretch>
            <a:fillRect/>
          </a:stretch>
        </p:blipFill>
        <p:spPr>
          <a:xfrm>
            <a:off x="586658" y="1373146"/>
            <a:ext cx="3051424" cy="2039386"/>
          </a:xfrm>
          <a:prstGeom prst="rect">
            <a:avLst/>
          </a:prstGeom>
        </p:spPr>
      </p:pic>
      <p:pic>
        <p:nvPicPr>
          <p:cNvPr id="6" name="Imagen 7" descr="Gráfico, Histograma&#10;&#10;Descripción generada automáticamente">
            <a:extLst>
              <a:ext uri="{FF2B5EF4-FFF2-40B4-BE49-F238E27FC236}">
                <a16:creationId xmlns:a16="http://schemas.microsoft.com/office/drawing/2014/main" id="{6BA41591-976B-4E5F-A16F-56B4B3A27006}"/>
              </a:ext>
            </a:extLst>
          </p:cNvPr>
          <p:cNvPicPr>
            <a:picLocks noChangeAspect="1"/>
          </p:cNvPicPr>
          <p:nvPr/>
        </p:nvPicPr>
        <p:blipFill>
          <a:blip r:embed="rId4"/>
          <a:stretch>
            <a:fillRect/>
          </a:stretch>
        </p:blipFill>
        <p:spPr>
          <a:xfrm>
            <a:off x="6813479" y="1371278"/>
            <a:ext cx="3051424" cy="2043488"/>
          </a:xfrm>
          <a:prstGeom prst="rect">
            <a:avLst/>
          </a:prstGeom>
        </p:spPr>
      </p:pic>
      <p:pic>
        <p:nvPicPr>
          <p:cNvPr id="8" name="Imagen 8">
            <a:extLst>
              <a:ext uri="{FF2B5EF4-FFF2-40B4-BE49-F238E27FC236}">
                <a16:creationId xmlns:a16="http://schemas.microsoft.com/office/drawing/2014/main" id="{767F5D14-7607-4D5B-913F-977FE4D9792F}"/>
              </a:ext>
            </a:extLst>
          </p:cNvPr>
          <p:cNvPicPr>
            <a:picLocks noChangeAspect="1"/>
          </p:cNvPicPr>
          <p:nvPr/>
        </p:nvPicPr>
        <p:blipFill>
          <a:blip r:embed="rId5"/>
          <a:stretch>
            <a:fillRect/>
          </a:stretch>
        </p:blipFill>
        <p:spPr>
          <a:xfrm>
            <a:off x="589052" y="3688140"/>
            <a:ext cx="3051424" cy="2067383"/>
          </a:xfrm>
          <a:prstGeom prst="rect">
            <a:avLst/>
          </a:prstGeom>
        </p:spPr>
      </p:pic>
      <p:pic>
        <p:nvPicPr>
          <p:cNvPr id="9" name="Imagen 9">
            <a:extLst>
              <a:ext uri="{FF2B5EF4-FFF2-40B4-BE49-F238E27FC236}">
                <a16:creationId xmlns:a16="http://schemas.microsoft.com/office/drawing/2014/main" id="{DB65B704-ED2E-4E40-B2EA-F92FDB9DE67A}"/>
              </a:ext>
            </a:extLst>
          </p:cNvPr>
          <p:cNvPicPr>
            <a:picLocks noChangeAspect="1"/>
          </p:cNvPicPr>
          <p:nvPr/>
        </p:nvPicPr>
        <p:blipFill>
          <a:blip r:embed="rId6"/>
          <a:stretch>
            <a:fillRect/>
          </a:stretch>
        </p:blipFill>
        <p:spPr>
          <a:xfrm>
            <a:off x="3739794" y="3741848"/>
            <a:ext cx="3051424" cy="2045585"/>
          </a:xfrm>
          <a:prstGeom prst="rect">
            <a:avLst/>
          </a:prstGeom>
        </p:spPr>
      </p:pic>
      <p:pic>
        <p:nvPicPr>
          <p:cNvPr id="10" name="Imagen 11" descr="Gráfico, Histograma&#10;&#10;Descripción generada automáticamente">
            <a:extLst>
              <a:ext uri="{FF2B5EF4-FFF2-40B4-BE49-F238E27FC236}">
                <a16:creationId xmlns:a16="http://schemas.microsoft.com/office/drawing/2014/main" id="{D2F6C2DE-9B40-4E4A-B586-839D03EE70E0}"/>
              </a:ext>
            </a:extLst>
          </p:cNvPr>
          <p:cNvPicPr>
            <a:picLocks noChangeAspect="1"/>
          </p:cNvPicPr>
          <p:nvPr/>
        </p:nvPicPr>
        <p:blipFill>
          <a:blip r:embed="rId7"/>
          <a:stretch>
            <a:fillRect/>
          </a:stretch>
        </p:blipFill>
        <p:spPr>
          <a:xfrm>
            <a:off x="6890534" y="3718226"/>
            <a:ext cx="3051424" cy="2084266"/>
          </a:xfrm>
          <a:prstGeom prst="rect">
            <a:avLst/>
          </a:prstGeom>
        </p:spPr>
      </p:pic>
      <p:pic>
        <p:nvPicPr>
          <p:cNvPr id="12" name="Imagen 12" descr="Gráfico, Histograma&#10;&#10;Descripción generada automáticamente">
            <a:extLst>
              <a:ext uri="{FF2B5EF4-FFF2-40B4-BE49-F238E27FC236}">
                <a16:creationId xmlns:a16="http://schemas.microsoft.com/office/drawing/2014/main" id="{CB81B72A-AF77-45F9-B9DC-642BCCE7C0E4}"/>
              </a:ext>
            </a:extLst>
          </p:cNvPr>
          <p:cNvPicPr>
            <a:picLocks noChangeAspect="1"/>
          </p:cNvPicPr>
          <p:nvPr/>
        </p:nvPicPr>
        <p:blipFill>
          <a:blip r:embed="rId8"/>
          <a:stretch>
            <a:fillRect/>
          </a:stretch>
        </p:blipFill>
        <p:spPr>
          <a:xfrm>
            <a:off x="3688422" y="1373321"/>
            <a:ext cx="3051424" cy="2039403"/>
          </a:xfrm>
          <a:prstGeom prst="rect">
            <a:avLst/>
          </a:prstGeom>
        </p:spPr>
      </p:pic>
      <p:pic>
        <p:nvPicPr>
          <p:cNvPr id="14" name="Imagen 14" descr="Gráfico, Histograma&#10;&#10;Descripción generada automáticamente">
            <a:extLst>
              <a:ext uri="{FF2B5EF4-FFF2-40B4-BE49-F238E27FC236}">
                <a16:creationId xmlns:a16="http://schemas.microsoft.com/office/drawing/2014/main" id="{22D543B7-0EBF-4326-9045-11F4A633E77C}"/>
              </a:ext>
            </a:extLst>
          </p:cNvPr>
          <p:cNvPicPr>
            <a:picLocks noChangeAspect="1"/>
          </p:cNvPicPr>
          <p:nvPr/>
        </p:nvPicPr>
        <p:blipFill>
          <a:blip r:embed="rId9"/>
          <a:stretch>
            <a:fillRect/>
          </a:stretch>
        </p:blipFill>
        <p:spPr>
          <a:xfrm>
            <a:off x="9065232" y="3490979"/>
            <a:ext cx="3128480" cy="2093548"/>
          </a:xfrm>
          <a:prstGeom prst="rect">
            <a:avLst/>
          </a:prstGeom>
        </p:spPr>
      </p:pic>
      <p:sp>
        <p:nvSpPr>
          <p:cNvPr id="3" name="CuadroTexto 2">
            <a:extLst>
              <a:ext uri="{FF2B5EF4-FFF2-40B4-BE49-F238E27FC236}">
                <a16:creationId xmlns:a16="http://schemas.microsoft.com/office/drawing/2014/main" id="{A1687675-73AA-4589-BD68-E9B71E7298B4}"/>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177865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Resultados. Apuesta 1</a:t>
            </a:r>
            <a:r>
              <a:rPr lang="es-ES" i="1">
                <a:solidFill>
                  <a:srgbClr val="0070C0"/>
                </a:solidFill>
              </a:rPr>
              <a:t> a 1</a:t>
            </a:r>
            <a:r>
              <a:rPr lang="es-ES">
                <a:solidFill>
                  <a:srgbClr val="0070C0"/>
                </a:solidFill>
              </a:rPr>
              <a:t>y 2</a:t>
            </a:r>
            <a:r>
              <a:rPr lang="es-ES" i="1">
                <a:solidFill>
                  <a:srgbClr val="0070C0"/>
                </a:solidFill>
              </a:rPr>
              <a:t> a 1</a:t>
            </a:r>
            <a:endParaRPr lang="es-ES" i="1" err="1">
              <a:solidFill>
                <a:srgbClr val="0070C0"/>
              </a:solidFill>
            </a:endParaRP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18/22</a:t>
            </a:r>
            <a:endParaRPr lang="es-ES"/>
          </a:p>
        </p:txBody>
      </p:sp>
      <p:pic>
        <p:nvPicPr>
          <p:cNvPr id="6" name="Imagen 4" descr="Gráfico, Histograma&#10;&#10;Descripción generada automáticamente">
            <a:extLst>
              <a:ext uri="{FF2B5EF4-FFF2-40B4-BE49-F238E27FC236}">
                <a16:creationId xmlns:a16="http://schemas.microsoft.com/office/drawing/2014/main" id="{93FFDA95-83B7-454B-BF06-3A26DAAC4A85}"/>
              </a:ext>
            </a:extLst>
          </p:cNvPr>
          <p:cNvPicPr>
            <a:picLocks noChangeAspect="1"/>
          </p:cNvPicPr>
          <p:nvPr/>
        </p:nvPicPr>
        <p:blipFill>
          <a:blip r:embed="rId3"/>
          <a:stretch>
            <a:fillRect/>
          </a:stretch>
        </p:blipFill>
        <p:spPr>
          <a:xfrm>
            <a:off x="611238" y="1840178"/>
            <a:ext cx="5042457" cy="3366741"/>
          </a:xfrm>
          <a:prstGeom prst="rect">
            <a:avLst/>
          </a:prstGeom>
        </p:spPr>
      </p:pic>
      <p:pic>
        <p:nvPicPr>
          <p:cNvPr id="9" name="Imagen 12" descr="Gráfico, Histograma&#10;&#10;Descripción generada automáticamente">
            <a:extLst>
              <a:ext uri="{FF2B5EF4-FFF2-40B4-BE49-F238E27FC236}">
                <a16:creationId xmlns:a16="http://schemas.microsoft.com/office/drawing/2014/main" id="{A286E401-5731-4026-A002-C1FE4146C6F1}"/>
              </a:ext>
            </a:extLst>
          </p:cNvPr>
          <p:cNvPicPr>
            <a:picLocks noChangeAspect="1"/>
          </p:cNvPicPr>
          <p:nvPr/>
        </p:nvPicPr>
        <p:blipFill>
          <a:blip r:embed="rId4"/>
          <a:stretch>
            <a:fillRect/>
          </a:stretch>
        </p:blipFill>
        <p:spPr>
          <a:xfrm>
            <a:off x="6457842" y="1840354"/>
            <a:ext cx="5034262" cy="3363290"/>
          </a:xfrm>
          <a:prstGeom prst="rect">
            <a:avLst/>
          </a:prstGeom>
        </p:spPr>
      </p:pic>
      <p:sp>
        <p:nvSpPr>
          <p:cNvPr id="3" name="CuadroTexto 2">
            <a:extLst>
              <a:ext uri="{FF2B5EF4-FFF2-40B4-BE49-F238E27FC236}">
                <a16:creationId xmlns:a16="http://schemas.microsoft.com/office/drawing/2014/main" id="{12AFF1C5-704A-4FC7-8B82-7E1A730E8BA6}"/>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4" name="CuadroTexto 3">
            <a:extLst>
              <a:ext uri="{FF2B5EF4-FFF2-40B4-BE49-F238E27FC236}">
                <a16:creationId xmlns:a16="http://schemas.microsoft.com/office/drawing/2014/main" id="{EE4F2F40-9259-4F1F-9B66-F127CC4CCE46}"/>
              </a:ext>
            </a:extLst>
          </p:cNvPr>
          <p:cNvSpPr txBox="1"/>
          <p:nvPr/>
        </p:nvSpPr>
        <p:spPr>
          <a:xfrm>
            <a:off x="693175"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1 a 1</a:t>
            </a:r>
          </a:p>
        </p:txBody>
      </p:sp>
      <p:sp>
        <p:nvSpPr>
          <p:cNvPr id="10" name="CuadroTexto 9">
            <a:extLst>
              <a:ext uri="{FF2B5EF4-FFF2-40B4-BE49-F238E27FC236}">
                <a16:creationId xmlns:a16="http://schemas.microsoft.com/office/drawing/2014/main" id="{F6C97B5D-8A55-427D-A496-E64422FBC049}"/>
              </a:ext>
            </a:extLst>
          </p:cNvPr>
          <p:cNvSpPr txBox="1"/>
          <p:nvPr/>
        </p:nvSpPr>
        <p:spPr>
          <a:xfrm>
            <a:off x="6543368"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2 a 1</a:t>
            </a:r>
          </a:p>
        </p:txBody>
      </p:sp>
    </p:spTree>
    <p:extLst>
      <p:ext uri="{BB962C8B-B14F-4D97-AF65-F5344CB8AC3E}">
        <p14:creationId xmlns:p14="http://schemas.microsoft.com/office/powerpoint/2010/main" val="235595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Introducción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59919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Resultados. Apuesta 5</a:t>
            </a:r>
            <a:r>
              <a:rPr lang="es-ES" i="1">
                <a:solidFill>
                  <a:srgbClr val="0070C0"/>
                </a:solidFill>
              </a:rPr>
              <a:t> a 1</a:t>
            </a:r>
            <a:r>
              <a:rPr lang="es-ES">
                <a:solidFill>
                  <a:srgbClr val="0070C0"/>
                </a:solidFill>
              </a:rPr>
              <a:t>y 8</a:t>
            </a:r>
            <a:r>
              <a:rPr lang="es-ES" i="1">
                <a:solidFill>
                  <a:srgbClr val="0070C0"/>
                </a:solidFill>
              </a:rPr>
              <a:t> a 1</a:t>
            </a:r>
            <a:endParaRPr lang="es-ES" i="1" err="1">
              <a:solidFill>
                <a:srgbClr val="0070C0"/>
              </a:solidFill>
            </a:endParaRP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19/22</a:t>
            </a:r>
            <a:endParaRPr lang="es-ES"/>
          </a:p>
        </p:txBody>
      </p:sp>
      <p:pic>
        <p:nvPicPr>
          <p:cNvPr id="13" name="Imagen 7" descr="Gráfico, Histograma&#10;&#10;Descripción generada automáticamente">
            <a:extLst>
              <a:ext uri="{FF2B5EF4-FFF2-40B4-BE49-F238E27FC236}">
                <a16:creationId xmlns:a16="http://schemas.microsoft.com/office/drawing/2014/main" id="{C68759B9-F6C9-4D6A-9932-A5A609711280}"/>
              </a:ext>
            </a:extLst>
          </p:cNvPr>
          <p:cNvPicPr>
            <a:picLocks noChangeAspect="1"/>
          </p:cNvPicPr>
          <p:nvPr/>
        </p:nvPicPr>
        <p:blipFill>
          <a:blip r:embed="rId3"/>
          <a:stretch>
            <a:fillRect/>
          </a:stretch>
        </p:blipFill>
        <p:spPr>
          <a:xfrm>
            <a:off x="583231" y="1739989"/>
            <a:ext cx="5042455" cy="3369265"/>
          </a:xfrm>
          <a:prstGeom prst="rect">
            <a:avLst/>
          </a:prstGeom>
        </p:spPr>
      </p:pic>
      <p:pic>
        <p:nvPicPr>
          <p:cNvPr id="15" name="Imagen 8" descr="Gráfico, Histograma&#10;&#10;Descripción generada automáticamente">
            <a:extLst>
              <a:ext uri="{FF2B5EF4-FFF2-40B4-BE49-F238E27FC236}">
                <a16:creationId xmlns:a16="http://schemas.microsoft.com/office/drawing/2014/main" id="{4F29A219-9112-48AB-8AE5-35A89B0D786B}"/>
              </a:ext>
            </a:extLst>
          </p:cNvPr>
          <p:cNvPicPr>
            <a:picLocks noChangeAspect="1"/>
          </p:cNvPicPr>
          <p:nvPr/>
        </p:nvPicPr>
        <p:blipFill>
          <a:blip r:embed="rId4"/>
          <a:stretch>
            <a:fillRect/>
          </a:stretch>
        </p:blipFill>
        <p:spPr>
          <a:xfrm>
            <a:off x="6483050" y="1738391"/>
            <a:ext cx="5044347" cy="3366690"/>
          </a:xfrm>
          <a:prstGeom prst="rect">
            <a:avLst/>
          </a:prstGeom>
        </p:spPr>
      </p:pic>
      <p:sp>
        <p:nvSpPr>
          <p:cNvPr id="3" name="CuadroTexto 2">
            <a:extLst>
              <a:ext uri="{FF2B5EF4-FFF2-40B4-BE49-F238E27FC236}">
                <a16:creationId xmlns:a16="http://schemas.microsoft.com/office/drawing/2014/main" id="{692DC212-A41B-4ED3-81E4-3294A2376329}"/>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4" name="CuadroTexto 3">
            <a:extLst>
              <a:ext uri="{FF2B5EF4-FFF2-40B4-BE49-F238E27FC236}">
                <a16:creationId xmlns:a16="http://schemas.microsoft.com/office/drawing/2014/main" id="{F8539F36-9589-4B5C-A6A1-EA1CB976ED68}"/>
              </a:ext>
            </a:extLst>
          </p:cNvPr>
          <p:cNvSpPr txBox="1"/>
          <p:nvPr/>
        </p:nvSpPr>
        <p:spPr>
          <a:xfrm>
            <a:off x="693175"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5 a 1</a:t>
            </a:r>
          </a:p>
        </p:txBody>
      </p:sp>
      <p:sp>
        <p:nvSpPr>
          <p:cNvPr id="5" name="CuadroTexto 4">
            <a:extLst>
              <a:ext uri="{FF2B5EF4-FFF2-40B4-BE49-F238E27FC236}">
                <a16:creationId xmlns:a16="http://schemas.microsoft.com/office/drawing/2014/main" id="{6CC43783-E588-4D78-9194-21B6E8B49F43}"/>
              </a:ext>
            </a:extLst>
          </p:cNvPr>
          <p:cNvSpPr txBox="1"/>
          <p:nvPr/>
        </p:nvSpPr>
        <p:spPr>
          <a:xfrm>
            <a:off x="6543368"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8 a 1</a:t>
            </a:r>
          </a:p>
        </p:txBody>
      </p:sp>
    </p:spTree>
    <p:extLst>
      <p:ext uri="{BB962C8B-B14F-4D97-AF65-F5344CB8AC3E}">
        <p14:creationId xmlns:p14="http://schemas.microsoft.com/office/powerpoint/2010/main" val="163409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Resultados. Apuesta 11</a:t>
            </a:r>
            <a:r>
              <a:rPr lang="es-ES" i="1">
                <a:solidFill>
                  <a:srgbClr val="0070C0"/>
                </a:solidFill>
              </a:rPr>
              <a:t> a 1 </a:t>
            </a:r>
            <a:r>
              <a:rPr lang="es-ES">
                <a:solidFill>
                  <a:srgbClr val="0070C0"/>
                </a:solidFill>
              </a:rPr>
              <a:t>y 17</a:t>
            </a:r>
            <a:r>
              <a:rPr lang="es-ES" i="1">
                <a:solidFill>
                  <a:srgbClr val="0070C0"/>
                </a:solidFill>
              </a:rPr>
              <a:t> a 1</a:t>
            </a:r>
            <a:endParaRPr lang="es-ES" i="1" err="1">
              <a:solidFill>
                <a:srgbClr val="0070C0"/>
              </a:solidFill>
            </a:endParaRP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20/</a:t>
            </a:r>
            <a:r>
              <a:rPr lang="es-ES" sz="1800">
                <a:ea typeface="+mn-lt"/>
                <a:cs typeface="+mn-lt"/>
              </a:rPr>
              <a:t>22</a:t>
            </a:r>
          </a:p>
        </p:txBody>
      </p:sp>
      <p:pic>
        <p:nvPicPr>
          <p:cNvPr id="3" name="Imagen 9">
            <a:extLst>
              <a:ext uri="{FF2B5EF4-FFF2-40B4-BE49-F238E27FC236}">
                <a16:creationId xmlns:a16="http://schemas.microsoft.com/office/drawing/2014/main" id="{F89FCA54-61D7-4D08-BA81-504AF252BAE5}"/>
              </a:ext>
            </a:extLst>
          </p:cNvPr>
          <p:cNvPicPr>
            <a:picLocks noChangeAspect="1"/>
          </p:cNvPicPr>
          <p:nvPr/>
        </p:nvPicPr>
        <p:blipFill>
          <a:blip r:embed="rId3"/>
          <a:stretch>
            <a:fillRect/>
          </a:stretch>
        </p:blipFill>
        <p:spPr>
          <a:xfrm>
            <a:off x="585278" y="1742622"/>
            <a:ext cx="5001488" cy="3381133"/>
          </a:xfrm>
          <a:prstGeom prst="rect">
            <a:avLst/>
          </a:prstGeom>
        </p:spPr>
      </p:pic>
      <p:pic>
        <p:nvPicPr>
          <p:cNvPr id="4" name="Imagen 11" descr="Gráfico, Histograma&#10;&#10;Descripción generada automáticamente">
            <a:extLst>
              <a:ext uri="{FF2B5EF4-FFF2-40B4-BE49-F238E27FC236}">
                <a16:creationId xmlns:a16="http://schemas.microsoft.com/office/drawing/2014/main" id="{9376ECAD-AD7A-4E04-9F26-DD07BDB142C2}"/>
              </a:ext>
            </a:extLst>
          </p:cNvPr>
          <p:cNvPicPr>
            <a:picLocks noChangeAspect="1"/>
          </p:cNvPicPr>
          <p:nvPr/>
        </p:nvPicPr>
        <p:blipFill>
          <a:blip r:embed="rId4"/>
          <a:stretch>
            <a:fillRect/>
          </a:stretch>
        </p:blipFill>
        <p:spPr>
          <a:xfrm>
            <a:off x="6407115" y="1686227"/>
            <a:ext cx="5132584" cy="3436201"/>
          </a:xfrm>
          <a:prstGeom prst="rect">
            <a:avLst/>
          </a:prstGeom>
        </p:spPr>
      </p:pic>
      <p:sp>
        <p:nvSpPr>
          <p:cNvPr id="5" name="CuadroTexto 4">
            <a:extLst>
              <a:ext uri="{FF2B5EF4-FFF2-40B4-BE49-F238E27FC236}">
                <a16:creationId xmlns:a16="http://schemas.microsoft.com/office/drawing/2014/main" id="{E1340357-D8D5-47FE-A68D-CE57D32FDBC6}"/>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6" name="CuadroTexto 5">
            <a:extLst>
              <a:ext uri="{FF2B5EF4-FFF2-40B4-BE49-F238E27FC236}">
                <a16:creationId xmlns:a16="http://schemas.microsoft.com/office/drawing/2014/main" id="{48D03D7F-2FD7-4D4C-B02F-927DC98D14D5}"/>
              </a:ext>
            </a:extLst>
          </p:cNvPr>
          <p:cNvSpPr txBox="1"/>
          <p:nvPr/>
        </p:nvSpPr>
        <p:spPr>
          <a:xfrm>
            <a:off x="6543368"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17 a 1</a:t>
            </a:r>
          </a:p>
        </p:txBody>
      </p:sp>
      <p:sp>
        <p:nvSpPr>
          <p:cNvPr id="10" name="CuadroTexto 9">
            <a:extLst>
              <a:ext uri="{FF2B5EF4-FFF2-40B4-BE49-F238E27FC236}">
                <a16:creationId xmlns:a16="http://schemas.microsoft.com/office/drawing/2014/main" id="{5D7DB6B9-2BD1-4DE6-B5F9-139EEBF3521A}"/>
              </a:ext>
            </a:extLst>
          </p:cNvPr>
          <p:cNvSpPr txBox="1"/>
          <p:nvPr/>
        </p:nvSpPr>
        <p:spPr>
          <a:xfrm>
            <a:off x="693175" y="5158657"/>
            <a:ext cx="4963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Distribución de fichas realizando únicamente apuestas 11 a 1</a:t>
            </a:r>
          </a:p>
        </p:txBody>
      </p:sp>
    </p:spTree>
    <p:extLst>
      <p:ext uri="{BB962C8B-B14F-4D97-AF65-F5344CB8AC3E}">
        <p14:creationId xmlns:p14="http://schemas.microsoft.com/office/powerpoint/2010/main" val="177844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Resultados. Apuesta 35</a:t>
            </a:r>
            <a:r>
              <a:rPr lang="es-ES" i="1">
                <a:solidFill>
                  <a:srgbClr val="0070C0"/>
                </a:solidFill>
              </a:rPr>
              <a:t> a 1</a:t>
            </a:r>
            <a:endParaRPr lang="es-ES" i="1" err="1">
              <a:solidFill>
                <a:srgbClr val="0070C0"/>
              </a:solidFill>
            </a:endParaRP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21/</a:t>
            </a:r>
            <a:r>
              <a:rPr lang="es-ES" sz="1800">
                <a:ea typeface="+mn-lt"/>
                <a:cs typeface="+mn-lt"/>
              </a:rPr>
              <a:t>22</a:t>
            </a:r>
          </a:p>
        </p:txBody>
      </p:sp>
      <p:pic>
        <p:nvPicPr>
          <p:cNvPr id="5" name="Imagen 14" descr="Gráfico, Histograma&#10;&#10;Descripción generada automáticamente">
            <a:extLst>
              <a:ext uri="{FF2B5EF4-FFF2-40B4-BE49-F238E27FC236}">
                <a16:creationId xmlns:a16="http://schemas.microsoft.com/office/drawing/2014/main" id="{6FA80D75-4EF2-497E-9C61-3DEAECB0BE13}"/>
              </a:ext>
            </a:extLst>
          </p:cNvPr>
          <p:cNvPicPr>
            <a:picLocks noChangeAspect="1"/>
          </p:cNvPicPr>
          <p:nvPr/>
        </p:nvPicPr>
        <p:blipFill>
          <a:blip r:embed="rId3"/>
          <a:stretch>
            <a:fillRect/>
          </a:stretch>
        </p:blipFill>
        <p:spPr>
          <a:xfrm>
            <a:off x="2758722" y="1248469"/>
            <a:ext cx="6664940" cy="4574931"/>
          </a:xfrm>
          <a:prstGeom prst="rect">
            <a:avLst/>
          </a:prstGeom>
        </p:spPr>
      </p:pic>
      <p:sp>
        <p:nvSpPr>
          <p:cNvPr id="3" name="CuadroTexto 2">
            <a:extLst>
              <a:ext uri="{FF2B5EF4-FFF2-40B4-BE49-F238E27FC236}">
                <a16:creationId xmlns:a16="http://schemas.microsoft.com/office/drawing/2014/main" id="{FE9604AD-9BEC-4472-9CBD-71809B1F71C6}"/>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4" name="CuadroTexto 3">
            <a:extLst>
              <a:ext uri="{FF2B5EF4-FFF2-40B4-BE49-F238E27FC236}">
                <a16:creationId xmlns:a16="http://schemas.microsoft.com/office/drawing/2014/main" id="{FC177268-D435-4BBA-8600-5085EE2D49F6}"/>
              </a:ext>
            </a:extLst>
          </p:cNvPr>
          <p:cNvSpPr txBox="1"/>
          <p:nvPr/>
        </p:nvSpPr>
        <p:spPr>
          <a:xfrm>
            <a:off x="2938207" y="5830528"/>
            <a:ext cx="66187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Distribución de fichas realizando únicamente apuestas 35 a 1</a:t>
            </a:r>
          </a:p>
        </p:txBody>
      </p:sp>
    </p:spTree>
    <p:extLst>
      <p:ext uri="{BB962C8B-B14F-4D97-AF65-F5344CB8AC3E}">
        <p14:creationId xmlns:p14="http://schemas.microsoft.com/office/powerpoint/2010/main" val="238021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a:solidFill>
                  <a:srgbClr val="0070C0"/>
                </a:solidFill>
              </a:rPr>
              <a:t>Conclusiones</a:t>
            </a: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22/22</a:t>
            </a:r>
            <a:endParaRPr lang="es-ES"/>
          </a:p>
        </p:txBody>
      </p:sp>
      <p:sp>
        <p:nvSpPr>
          <p:cNvPr id="4" name="Marcador de contenido 3">
            <a:extLst>
              <a:ext uri="{FF2B5EF4-FFF2-40B4-BE49-F238E27FC236}">
                <a16:creationId xmlns:a16="http://schemas.microsoft.com/office/drawing/2014/main" id="{DF1D8044-01DE-451F-8B0D-EEF5F4ED4DEA}"/>
              </a:ext>
            </a:extLst>
          </p:cNvPr>
          <p:cNvSpPr>
            <a:spLocks noGrp="1"/>
          </p:cNvSpPr>
          <p:nvPr>
            <p:ph idx="1"/>
          </p:nvPr>
        </p:nvSpPr>
        <p:spPr>
          <a:xfrm>
            <a:off x="847969" y="1307856"/>
            <a:ext cx="10515600" cy="4351338"/>
          </a:xfrm>
        </p:spPr>
        <p:txBody>
          <a:bodyPr vert="horz" lIns="91440" tIns="45720" rIns="91440" bIns="45720" rtlCol="0" anchor="t">
            <a:normAutofit fontScale="92500" lnSpcReduction="10000"/>
          </a:bodyPr>
          <a:lstStyle/>
          <a:p>
            <a:r>
              <a:rPr lang="es-ES"/>
              <a:t>Cuanto </a:t>
            </a:r>
            <a:r>
              <a:rPr lang="es-ES" b="1"/>
              <a:t>más </a:t>
            </a:r>
            <a:r>
              <a:rPr lang="es-ES"/>
              <a:t>segura sea la apuesta </a:t>
            </a:r>
            <a:r>
              <a:rPr lang="es-ES" b="1"/>
              <a:t>menos </a:t>
            </a:r>
            <a:r>
              <a:rPr lang="es-ES"/>
              <a:t>probabilidades hay de quedar en bancarrota, pero a la larga se ganarán </a:t>
            </a:r>
            <a:r>
              <a:rPr lang="es-ES" b="1"/>
              <a:t>menos fichas.</a:t>
            </a:r>
          </a:p>
          <a:p>
            <a:endParaRPr lang="es-ES"/>
          </a:p>
          <a:p>
            <a:r>
              <a:rPr lang="es-ES"/>
              <a:t>Cuanto </a:t>
            </a:r>
            <a:r>
              <a:rPr lang="es-ES" b="1"/>
              <a:t>menos </a:t>
            </a:r>
            <a:r>
              <a:rPr lang="es-ES"/>
              <a:t>segura sea la apuesta </a:t>
            </a:r>
            <a:r>
              <a:rPr lang="es-ES" b="1"/>
              <a:t>más </a:t>
            </a:r>
            <a:r>
              <a:rPr lang="es-ES"/>
              <a:t>probabilidades hay de quedar en bancarrota, pero a la larga se ganarán </a:t>
            </a:r>
            <a:r>
              <a:rPr lang="es-ES" b="1"/>
              <a:t>más fichas.</a:t>
            </a:r>
          </a:p>
          <a:p>
            <a:endParaRPr lang="es-ES"/>
          </a:p>
          <a:p>
            <a:r>
              <a:rPr lang="es-ES"/>
              <a:t>Si se quiere </a:t>
            </a:r>
            <a:r>
              <a:rPr lang="es-ES" b="1"/>
              <a:t>maximizar el tiempo</a:t>
            </a:r>
            <a:r>
              <a:rPr lang="es-ES"/>
              <a:t> de juego es preferible jugar </a:t>
            </a:r>
            <a:r>
              <a:rPr lang="es-ES" b="1"/>
              <a:t>apuestas seguras.</a:t>
            </a:r>
          </a:p>
          <a:p>
            <a:pPr marL="0" indent="0">
              <a:buNone/>
            </a:pPr>
            <a:endParaRPr lang="es-ES"/>
          </a:p>
          <a:p>
            <a:r>
              <a:rPr lang="es-ES"/>
              <a:t>Si se quieren </a:t>
            </a:r>
            <a:r>
              <a:rPr lang="es-ES" b="1"/>
              <a:t>maximizar los beneficios</a:t>
            </a:r>
            <a:r>
              <a:rPr lang="es-ES"/>
              <a:t> (o minimizar las pérdidas) es preferible jugar </a:t>
            </a:r>
            <a:r>
              <a:rPr lang="es-ES" b="1"/>
              <a:t>apuestas más arriesgadas.</a:t>
            </a:r>
          </a:p>
        </p:txBody>
      </p:sp>
      <p:sp>
        <p:nvSpPr>
          <p:cNvPr id="5" name="CuadroTexto 4">
            <a:extLst>
              <a:ext uri="{FF2B5EF4-FFF2-40B4-BE49-F238E27FC236}">
                <a16:creationId xmlns:a16="http://schemas.microsoft.com/office/drawing/2014/main" id="{F0048534-5076-401C-84D9-D450FC9C9887}"/>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249003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FIN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42052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Introducción. Ruleta y apuestas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3/22</a:t>
            </a:r>
            <a:endParaRPr lang="es-ES"/>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10BEF9B-FD0B-4D5E-A05D-7B95BD33975B}"/>
                  </a:ext>
                </a:extLst>
              </p:cNvPr>
              <p:cNvSpPr>
                <a:spLocks noGrp="1"/>
              </p:cNvSpPr>
              <p:nvPr>
                <p:ph idx="1"/>
              </p:nvPr>
            </p:nvSpPr>
            <p:spPr>
              <a:xfrm>
                <a:off x="5436066" y="1044665"/>
                <a:ext cx="6638489" cy="5468370"/>
              </a:xfrm>
            </p:spPr>
            <p:txBody>
              <a:bodyPr>
                <a:noAutofit/>
              </a:bodyPr>
              <a:lstStyle/>
              <a:p>
                <a:r>
                  <a:rPr lang="es-ES" sz="2400" b="1"/>
                  <a:t>Apuesta 1 a 1. </a:t>
                </a:r>
                <a:r>
                  <a:rPr lang="es-ES" sz="2400"/>
                  <a:t>Color, paridad y mitades.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=18/37</m:t>
                    </m:r>
                  </m:oMath>
                </a14:m>
                <a:endParaRPr lang="es-ES" sz="2000"/>
              </a:p>
              <a:p>
                <a:r>
                  <a:rPr lang="es-ES" sz="2400" b="1"/>
                  <a:t>Apuesta 2 a 1. </a:t>
                </a:r>
                <a:r>
                  <a:rPr lang="es-ES" sz="2400"/>
                  <a:t>Conjuntos de 12 números disjuntos.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=12/37</m:t>
                    </m:r>
                  </m:oMath>
                </a14:m>
                <a:endParaRPr lang="es-ES" sz="2000"/>
              </a:p>
              <a:p>
                <a:r>
                  <a:rPr lang="es-ES" sz="2400" b="1"/>
                  <a:t>Apuesta 5 a 1. </a:t>
                </a:r>
                <a:r>
                  <a:rPr lang="es-ES" sz="2400"/>
                  <a:t>Conjuntos de 6 números disjuntos.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=6/37</m:t>
                    </m:r>
                  </m:oMath>
                </a14:m>
                <a:endParaRPr lang="es-ES" sz="2000"/>
              </a:p>
              <a:p>
                <a:r>
                  <a:rPr lang="es-ES" sz="2400" b="1"/>
                  <a:t>Apuesta 8 a 1. </a:t>
                </a:r>
                <a:r>
                  <a:rPr lang="es-ES" sz="2400"/>
                  <a:t>Conjuntos de 4 números disjuntos. </a:t>
                </a: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=4/37</m:t>
                    </m:r>
                  </m:oMath>
                </a14:m>
                <a:endParaRPr lang="es-ES" sz="2000"/>
              </a:p>
              <a:p>
                <a:r>
                  <a:rPr lang="es-ES" sz="2400" b="1"/>
                  <a:t>Apuesta 11 a 1. </a:t>
                </a:r>
                <a:r>
                  <a:rPr lang="es-ES" sz="2400"/>
                  <a:t>Conjuntos de 3 números disjuntos.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=3/37</m:t>
                    </m:r>
                  </m:oMath>
                </a14:m>
                <a:endParaRPr lang="es-ES" sz="2000"/>
              </a:p>
              <a:p>
                <a:r>
                  <a:rPr lang="es-ES" sz="2400" b="1"/>
                  <a:t>Apuesta 17 a 1. </a:t>
                </a:r>
                <a:r>
                  <a:rPr lang="es-ES" sz="2400"/>
                  <a:t>Conjuntos de 2 números disjuntos.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i="1" dirty="0" smtClean="0">
                        <a:latin typeface="Cambria Math" panose="02040503050406030204" pitchFamily="18" charset="0"/>
                      </a:rPr>
                      <m:t>=2/37</m:t>
                    </m:r>
                  </m:oMath>
                </a14:m>
                <a:endParaRPr lang="es-ES" sz="2000"/>
              </a:p>
              <a:p>
                <a:r>
                  <a:rPr lang="es-ES" sz="2400" b="1"/>
                  <a:t>Apuesta 35 a 1. </a:t>
                </a:r>
                <a:r>
                  <a:rPr lang="es-ES" sz="2400"/>
                  <a:t>Apuesta a un único número. </a:t>
                </a:r>
                <a:endParaRPr lang="es-ES" sz="2400" i="1">
                  <a:latin typeface="Cambria Math" panose="02040503050406030204" pitchFamily="18" charset="0"/>
                </a:endParaRPr>
              </a:p>
              <a:p>
                <a:pPr lvl="1"/>
                <a14:m>
                  <m:oMath xmlns:m="http://schemas.openxmlformats.org/officeDocument/2006/math">
                    <m:r>
                      <a:rPr lang="es-ES" sz="2000" i="1" dirty="0" smtClean="0">
                        <a:latin typeface="Cambria Math" panose="02040503050406030204" pitchFamily="18" charset="0"/>
                      </a:rPr>
                      <m:t>𝑃</m:t>
                    </m:r>
                    <m:r>
                      <a:rPr lang="es-ES" sz="2000" b="0" i="1" dirty="0" smtClean="0">
                        <a:latin typeface="Cambria Math" panose="02040503050406030204" pitchFamily="18" charset="0"/>
                      </a:rPr>
                      <m:t>=</m:t>
                    </m:r>
                    <m:r>
                      <a:rPr lang="es-ES" sz="2000" i="1" dirty="0" smtClean="0">
                        <a:latin typeface="Cambria Math" panose="02040503050406030204" pitchFamily="18" charset="0"/>
                      </a:rPr>
                      <m:t>1/37</m:t>
                    </m:r>
                  </m:oMath>
                </a14:m>
                <a:endParaRPr lang="es-ES" sz="2000"/>
              </a:p>
              <a:p>
                <a:endParaRPr lang="es-ES" sz="2000"/>
              </a:p>
            </p:txBody>
          </p:sp>
        </mc:Choice>
        <mc:Fallback>
          <p:sp>
            <p:nvSpPr>
              <p:cNvPr id="5" name="Marcador de contenido 4">
                <a:extLst>
                  <a:ext uri="{FF2B5EF4-FFF2-40B4-BE49-F238E27FC236}">
                    <a16:creationId xmlns:a16="http://schemas.microsoft.com/office/drawing/2014/main" id="{410BEF9B-FD0B-4D5E-A05D-7B95BD33975B}"/>
                  </a:ext>
                </a:extLst>
              </p:cNvPr>
              <p:cNvSpPr>
                <a:spLocks noGrp="1" noRot="1" noChangeAspect="1" noMove="1" noResize="1" noEditPoints="1" noAdjustHandles="1" noChangeArrowheads="1" noChangeShapeType="1" noTextEdit="1"/>
              </p:cNvSpPr>
              <p:nvPr>
                <p:ph idx="1"/>
              </p:nvPr>
            </p:nvSpPr>
            <p:spPr>
              <a:xfrm>
                <a:off x="5436066" y="1044665"/>
                <a:ext cx="6638489" cy="5468370"/>
              </a:xfrm>
              <a:blipFill>
                <a:blip r:embed="rId3"/>
                <a:stretch>
                  <a:fillRect l="-1286" t="-1561" r="-1010" b="-20736"/>
                </a:stretch>
              </a:blipFill>
            </p:spPr>
            <p:txBody>
              <a:bodyPr/>
              <a:lstStyle/>
              <a:p>
                <a:r>
                  <a:rPr lang="en-US">
                    <a:noFill/>
                  </a:rPr>
                  <a:t> </a:t>
                </a:r>
              </a:p>
            </p:txBody>
          </p:sp>
        </mc:Fallback>
      </mc:AlternateContent>
      <p:sp>
        <p:nvSpPr>
          <p:cNvPr id="17" name="CuadroTexto 16">
            <a:extLst>
              <a:ext uri="{FF2B5EF4-FFF2-40B4-BE49-F238E27FC236}">
                <a16:creationId xmlns:a16="http://schemas.microsoft.com/office/drawing/2014/main" id="{6ECF843F-1349-4D4F-8D04-5AD84BE62C7A}"/>
              </a:ext>
            </a:extLst>
          </p:cNvPr>
          <p:cNvSpPr txBox="1"/>
          <p:nvPr/>
        </p:nvSpPr>
        <p:spPr>
          <a:xfrm>
            <a:off x="350523" y="5075687"/>
            <a:ext cx="5177822" cy="276999"/>
          </a:xfrm>
          <a:prstGeom prst="rect">
            <a:avLst/>
          </a:prstGeom>
          <a:noFill/>
        </p:spPr>
        <p:txBody>
          <a:bodyPr wrap="square" rtlCol="0">
            <a:spAutoFit/>
          </a:bodyPr>
          <a:lstStyle/>
          <a:p>
            <a:r>
              <a:rPr lang="es-ES" sz="1200"/>
              <a:t>Imagen extraída de </a:t>
            </a:r>
            <a:r>
              <a:rPr lang="es-ES" sz="1200">
                <a:hlinkClick r:id="rId4"/>
              </a:rPr>
              <a:t>https://ingenieriabasica.es/la-ruleta-metodos-matematicos/</a:t>
            </a:r>
            <a:endParaRPr lang="es-ES" sz="1200"/>
          </a:p>
        </p:txBody>
      </p:sp>
      <p:pic>
        <p:nvPicPr>
          <p:cNvPr id="27" name="Imagen 26" descr="Una ruleta de colores&#10;&#10;Descripción generada automáticamente con confianza baja">
            <a:extLst>
              <a:ext uri="{FF2B5EF4-FFF2-40B4-BE49-F238E27FC236}">
                <a16:creationId xmlns:a16="http://schemas.microsoft.com/office/drawing/2014/main" id="{5D91DFFD-E67D-490C-9C26-C426C37419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17" y="2190665"/>
            <a:ext cx="5362791" cy="2979328"/>
          </a:xfrm>
          <a:prstGeom prst="rect">
            <a:avLst/>
          </a:prstGeom>
        </p:spPr>
      </p:pic>
    </p:spTree>
    <p:extLst>
      <p:ext uri="{BB962C8B-B14F-4D97-AF65-F5344CB8AC3E}">
        <p14:creationId xmlns:p14="http://schemas.microsoft.com/office/powerpoint/2010/main" val="148997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Introducción. Enunciado restricciones</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4/22</a:t>
            </a:r>
            <a:endParaRPr lang="es-ES"/>
          </a:p>
        </p:txBody>
      </p:sp>
      <p:sp>
        <p:nvSpPr>
          <p:cNvPr id="5" name="Marcador de contenido 4">
            <a:extLst>
              <a:ext uri="{FF2B5EF4-FFF2-40B4-BE49-F238E27FC236}">
                <a16:creationId xmlns:a16="http://schemas.microsoft.com/office/drawing/2014/main" id="{410BEF9B-FD0B-4D5E-A05D-7B95BD33975B}"/>
              </a:ext>
            </a:extLst>
          </p:cNvPr>
          <p:cNvSpPr>
            <a:spLocks noGrp="1"/>
          </p:cNvSpPr>
          <p:nvPr>
            <p:ph idx="1"/>
          </p:nvPr>
        </p:nvSpPr>
        <p:spPr/>
        <p:txBody>
          <a:bodyPr vert="horz" lIns="91440" tIns="45720" rIns="91440" bIns="45720" rtlCol="0" anchor="t">
            <a:normAutofit/>
          </a:bodyPr>
          <a:lstStyle/>
          <a:p>
            <a:r>
              <a:rPr lang="es-ES"/>
              <a:t>Un jugador acude a la ruleta cada noche durante un mes y juega con las siguientes reglas:</a:t>
            </a:r>
          </a:p>
          <a:p>
            <a:pPr marL="0" indent="0">
              <a:buNone/>
            </a:pPr>
            <a:endParaRPr lang="es-ES"/>
          </a:p>
          <a:p>
            <a:pPr marL="914400" lvl="1" indent="-457200">
              <a:buAutoNum type="arabicPeriod"/>
            </a:pPr>
            <a:r>
              <a:rPr lang="es-ES"/>
              <a:t>Se comienza con 30 fichas cada noche.</a:t>
            </a:r>
          </a:p>
          <a:p>
            <a:pPr marL="914400" lvl="1" indent="-457200">
              <a:buAutoNum type="arabicPeriod"/>
            </a:pPr>
            <a:r>
              <a:rPr lang="es-ES"/>
              <a:t>Solo se apuesta 1 ficha por jugada.</a:t>
            </a:r>
          </a:p>
          <a:p>
            <a:pPr marL="914400" lvl="1" indent="-457200">
              <a:buAutoNum type="arabicPeriod"/>
            </a:pPr>
            <a:r>
              <a:rPr lang="es-ES"/>
              <a:t>Se retira si supera las 150 fichas o si llega a 0.</a:t>
            </a:r>
          </a:p>
          <a:p>
            <a:pPr marL="914400" lvl="1" indent="-457200">
              <a:buAutoNum type="arabicPeriod"/>
            </a:pPr>
            <a:r>
              <a:rPr lang="es-ES"/>
              <a:t>Se elige la apuesta de forma equiprobable.</a:t>
            </a:r>
          </a:p>
        </p:txBody>
      </p:sp>
      <p:sp>
        <p:nvSpPr>
          <p:cNvPr id="8" name="CuadroTexto 7">
            <a:extLst>
              <a:ext uri="{FF2B5EF4-FFF2-40B4-BE49-F238E27FC236}">
                <a16:creationId xmlns:a16="http://schemas.microsoft.com/office/drawing/2014/main" id="{57EC277F-D057-4799-857B-15E614889FA3}"/>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31389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a:solidFill>
                  <a:srgbClr val="0070C0"/>
                </a:solidFill>
              </a:rPr>
              <a:t>Introducción. Enunciado</a:t>
            </a:r>
          </a:p>
        </p:txBody>
      </p:sp>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5/22</a:t>
            </a:r>
            <a:endParaRPr lang="es-ES"/>
          </a:p>
        </p:txBody>
      </p:sp>
      <p:sp>
        <p:nvSpPr>
          <p:cNvPr id="5" name="Marcador de contenido 4">
            <a:extLst>
              <a:ext uri="{FF2B5EF4-FFF2-40B4-BE49-F238E27FC236}">
                <a16:creationId xmlns:a16="http://schemas.microsoft.com/office/drawing/2014/main" id="{410BEF9B-FD0B-4D5E-A05D-7B95BD33975B}"/>
              </a:ext>
            </a:extLst>
          </p:cNvPr>
          <p:cNvSpPr>
            <a:spLocks noGrp="1"/>
          </p:cNvSpPr>
          <p:nvPr>
            <p:ph idx="1"/>
          </p:nvPr>
        </p:nvSpPr>
        <p:spPr/>
        <p:txBody>
          <a:bodyPr vert="horz" lIns="91440" tIns="45720" rIns="91440" bIns="45720" rtlCol="0" anchor="t">
            <a:normAutofit/>
          </a:bodyPr>
          <a:lstStyle/>
          <a:p>
            <a:r>
              <a:rPr lang="es-ES"/>
              <a:t>Se va a dar respuesta a las siguientes cuestiones:</a:t>
            </a:r>
          </a:p>
          <a:p>
            <a:pPr marL="514350" indent="-514350">
              <a:buAutoNum type="alphaUcPeriod"/>
            </a:pPr>
            <a:endParaRPr lang="es-ES"/>
          </a:p>
          <a:p>
            <a:pPr marL="914400" lvl="1" indent="-457200">
              <a:buAutoNum type="alphaUcPeriod"/>
            </a:pPr>
            <a:r>
              <a:rPr lang="es-ES"/>
              <a:t>Proporción de noches que se termina en bancarrota (Acabar con 0 fichas).</a:t>
            </a:r>
          </a:p>
          <a:p>
            <a:pPr marL="914400" lvl="1" indent="-457200">
              <a:buAutoNum type="alphaUcPeriod"/>
            </a:pPr>
            <a:r>
              <a:rPr lang="es-ES"/>
              <a:t>Distribución y número medio de fichas a lo largo de un mes.</a:t>
            </a:r>
          </a:p>
          <a:p>
            <a:pPr marL="914400" lvl="1" indent="-457200">
              <a:buAutoNum type="alphaUcPeriod"/>
            </a:pPr>
            <a:r>
              <a:rPr lang="es-ES"/>
              <a:t>Número medio de partidas antes de retirarse por bancarrota.</a:t>
            </a:r>
          </a:p>
          <a:p>
            <a:pPr marL="914400" lvl="1" indent="-457200">
              <a:buAutoNum type="alphaUcPeriod"/>
            </a:pPr>
            <a:r>
              <a:rPr lang="es-ES"/>
              <a:t>En caso de jugar sin límite de partidas, obtener la probabilidad de retirarse por bancarrota y la de terminar con 150 fichas o más.</a:t>
            </a:r>
          </a:p>
          <a:p>
            <a:pPr marL="914400" lvl="1" indent="-457200">
              <a:buAutoNum type="alphaUcPeriod"/>
            </a:pPr>
            <a:r>
              <a:rPr lang="es-ES"/>
              <a:t>Optimizar las probabilidades de selección de apuestas para maximizar los beneficios. Para ellos se usará la metaheurística de Recocido Simulado.</a:t>
            </a:r>
          </a:p>
        </p:txBody>
      </p:sp>
      <p:sp>
        <p:nvSpPr>
          <p:cNvPr id="8" name="CuadroTexto 7">
            <a:extLst>
              <a:ext uri="{FF2B5EF4-FFF2-40B4-BE49-F238E27FC236}">
                <a16:creationId xmlns:a16="http://schemas.microsoft.com/office/drawing/2014/main" id="{9BA2D64D-C43F-436D-96F9-12FB9803CE39}"/>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92016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Desarrollo</a:t>
            </a:r>
            <a:endParaRPr lang="en-US"/>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28498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060101"/>
            <a:ext cx="10586777" cy="5076757"/>
          </a:xfrm>
        </p:spPr>
        <p:txBody>
          <a:bodyPr/>
          <a:lstStyle/>
          <a:p>
            <a:r>
              <a:rPr lang="es-ES"/>
              <a:t>Cada noche en el casino se puede modelar como una cadena de </a:t>
            </a:r>
            <a:r>
              <a:rPr lang="es-ES" err="1"/>
              <a:t>Markov</a:t>
            </a:r>
            <a:r>
              <a:rPr lang="es-ES"/>
              <a:t> en tiempo discreto.</a:t>
            </a:r>
          </a:p>
          <a:p>
            <a:pPr lvl="1"/>
            <a:r>
              <a:rPr lang="es-ES"/>
              <a:t>El número de fichas del estado siguiente solamente es independiente del número de fichas del estado anterior si sabemos cuántas tenemos en el estado actual. Por tanto, se cumple la propiedad de </a:t>
            </a:r>
            <a:r>
              <a:rPr lang="es-ES" err="1"/>
              <a:t>Markov</a:t>
            </a:r>
            <a:r>
              <a:rPr lang="es-ES"/>
              <a:t>.</a:t>
            </a:r>
          </a:p>
          <a:p>
            <a:pPr lvl="1"/>
            <a:r>
              <a:rPr lang="es-ES"/>
              <a:t>Además, la modelización del tiempo es discreta.</a:t>
            </a:r>
          </a:p>
        </p:txBody>
      </p:sp>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104441"/>
            <a:ext cx="11189677" cy="1325563"/>
          </a:xfrm>
        </p:spPr>
        <p:txBody>
          <a:bodyPr/>
          <a:lstStyle/>
          <a:p>
            <a:r>
              <a:rPr lang="es-ES">
                <a:solidFill>
                  <a:srgbClr val="0070C0"/>
                </a:solidFill>
              </a:rPr>
              <a:t>Desarrollo. Simulación como cadena de </a:t>
            </a:r>
            <a:r>
              <a:rPr lang="es-ES" err="1">
                <a:solidFill>
                  <a:srgbClr val="0070C0"/>
                </a:solidFill>
              </a:rPr>
              <a:t>Markov</a:t>
            </a:r>
            <a:endParaRPr lang="es-ES">
              <a:solidFill>
                <a:srgbClr val="0070C0"/>
              </a:solidFill>
            </a:endParaRP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7/22</a:t>
            </a:r>
            <a:endParaRPr lang="es-ES"/>
          </a:p>
        </p:txBody>
      </p:sp>
      <p:sp>
        <p:nvSpPr>
          <p:cNvPr id="10" name="CuadroTexto 9">
            <a:extLst>
              <a:ext uri="{FF2B5EF4-FFF2-40B4-BE49-F238E27FC236}">
                <a16:creationId xmlns:a16="http://schemas.microsoft.com/office/drawing/2014/main" id="{8A0CBB62-B4F0-4296-AE37-390B1DB4F4B8}"/>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77023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660D87E-2E3D-4322-AB1E-9AC7D9E0F4EF}"/>
              </a:ext>
            </a:extLst>
          </p:cNvPr>
          <p:cNvPicPr>
            <a:picLocks noChangeAspect="1"/>
          </p:cNvPicPr>
          <p:nvPr/>
        </p:nvPicPr>
        <p:blipFill>
          <a:blip r:embed="rId3"/>
          <a:stretch>
            <a:fillRect/>
          </a:stretch>
        </p:blipFill>
        <p:spPr>
          <a:xfrm>
            <a:off x="838199" y="3128335"/>
            <a:ext cx="6042070" cy="3549302"/>
          </a:xfrm>
          <a:prstGeom prst="rect">
            <a:avLst/>
          </a:prstGeom>
        </p:spPr>
      </p:pic>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060102"/>
                <a:ext cx="9953731" cy="2286000"/>
              </a:xfrm>
            </p:spPr>
            <p:txBody>
              <a:bodyPr/>
              <a:lstStyle/>
              <a:p>
                <a:r>
                  <a:rPr lang="es-ES"/>
                  <a:t>La simulación de un día en el casino se puede expresar con el siguiente pseudocódigo:</a:t>
                </a:r>
              </a:p>
              <a:p>
                <a:pPr marL="457200" lvl="1" indent="0">
                  <a:buNone/>
                </a:pPr>
                <a14:m>
                  <m:oMath xmlns:m="http://schemas.openxmlformats.org/officeDocument/2006/math">
                    <m:r>
                      <a:rPr lang="es-ES" b="0" i="1" smtClean="0">
                        <a:latin typeface="Cambria Math" panose="02040503050406030204" pitchFamily="18" charset="0"/>
                      </a:rPr>
                      <m:t>𝑃</m:t>
                    </m:r>
                    <m:r>
                      <a:rPr lang="es-ES" b="0" i="0" smtClean="0">
                        <a:latin typeface="Cambria Math" panose="02040503050406030204" pitchFamily="18" charset="0"/>
                      </a:rPr>
                      <m:t>:</m:t>
                    </m:r>
                  </m:oMath>
                </a14:m>
                <a:r>
                  <a:rPr lang="es-ES"/>
                  <a:t> Probabilidades de seleccionar cada tipo de apuesta,</a:t>
                </a:r>
              </a:p>
              <a:p>
                <a:pPr marL="457200" lvl="1" indent="0">
                  <a:buNone/>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𝑀</m:t>
                        </m:r>
                      </m:e>
                      <m:sub>
                        <m:r>
                          <a:rPr lang="es-ES" b="0" i="1" smtClean="0">
                            <a:latin typeface="Cambria Math" panose="02040503050406030204" pitchFamily="18" charset="0"/>
                          </a:rPr>
                          <m:t>𝑝</m:t>
                        </m:r>
                      </m:sub>
                    </m:sSub>
                  </m:oMath>
                </a14:m>
                <a:r>
                  <a:rPr lang="es-ES"/>
                  <a:t>: Máximo de partidas, </a:t>
                </a:r>
                <a14:m>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f</m:t>
                        </m:r>
                      </m:e>
                      <m:sub>
                        <m:r>
                          <m:rPr>
                            <m:sty m:val="p"/>
                          </m:rPr>
                          <a:rPr lang="es-ES" b="0" i="0" smtClean="0">
                            <a:latin typeface="Cambria Math" panose="02040503050406030204" pitchFamily="18" charset="0"/>
                          </a:rPr>
                          <m:t>i</m:t>
                        </m:r>
                      </m:sub>
                    </m:sSub>
                  </m:oMath>
                </a14:m>
                <a:r>
                  <a:rPr lang="es-ES"/>
                  <a:t>: Fichas iniciales,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𝑀</m:t>
                        </m:r>
                      </m:e>
                      <m:sub>
                        <m:r>
                          <a:rPr lang="es-ES" b="0" i="1" smtClean="0">
                            <a:latin typeface="Cambria Math" panose="02040503050406030204" pitchFamily="18" charset="0"/>
                          </a:rPr>
                          <m:t>𝑓</m:t>
                        </m:r>
                      </m:sub>
                    </m:sSub>
                  </m:oMath>
                </a14:m>
                <a:r>
                  <a:rPr lang="es-ES"/>
                  <a:t>: Máximo de fichas,</a:t>
                </a:r>
              </a:p>
              <a:p>
                <a:pPr marL="457200" lvl="1" indent="0">
                  <a:buNone/>
                </a:pPr>
                <a14:m>
                  <m:oMath xmlns:m="http://schemas.openxmlformats.org/officeDocument/2006/math">
                    <m:r>
                      <a:rPr lang="es-ES" b="0" i="1" smtClean="0">
                        <a:latin typeface="Cambria Math" panose="02040503050406030204" pitchFamily="18" charset="0"/>
                      </a:rPr>
                      <m:t>𝐵</m:t>
                    </m:r>
                  </m:oMath>
                </a14:m>
                <a:r>
                  <a:rPr lang="es-ES"/>
                  <a:t>: Beneficio de cada jugada, </a:t>
                </a:r>
                <a14:m>
                  <m:oMath xmlns:m="http://schemas.openxmlformats.org/officeDocument/2006/math">
                    <m:r>
                      <a:rPr lang="es-ES" b="0" i="1" smtClean="0">
                        <a:latin typeface="Cambria Math" panose="02040503050406030204" pitchFamily="18" charset="0"/>
                      </a:rPr>
                      <m:t>𝐺</m:t>
                    </m:r>
                  </m:oMath>
                </a14:m>
                <a:r>
                  <a:rPr lang="es-ES"/>
                  <a:t>: Probabilidad de ganar de cada jugada.</a:t>
                </a:r>
              </a:p>
              <a:p>
                <a:pPr marL="457200" lvl="1" indent="0">
                  <a:buNone/>
                </a:pPr>
                <a:endParaRPr lang="es-ES"/>
              </a:p>
              <a:p>
                <a:pPr lvl="1"/>
                <a:endParaRPr lang="es-ES"/>
              </a:p>
            </p:txBody>
          </p:sp>
        </mc:Choice>
        <mc:Fallback>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060102"/>
                <a:ext cx="9953731" cy="2286000"/>
              </a:xfrm>
              <a:blipFill>
                <a:blip r:embed="rId4"/>
                <a:stretch>
                  <a:fillRect l="-1041" t="-4533"/>
                </a:stretch>
              </a:blipFill>
            </p:spPr>
            <p:txBody>
              <a:bodyPr/>
              <a:lstStyle/>
              <a:p>
                <a:r>
                  <a:rPr lang="en-U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104441"/>
            <a:ext cx="11189677" cy="1325563"/>
          </a:xfrm>
        </p:spPr>
        <p:txBody>
          <a:bodyPr/>
          <a:lstStyle/>
          <a:p>
            <a:r>
              <a:rPr lang="es-ES">
                <a:solidFill>
                  <a:srgbClr val="0070C0"/>
                </a:solidFill>
              </a:rPr>
              <a:t>Desarrollo. Simulación como cadena de </a:t>
            </a:r>
            <a:r>
              <a:rPr lang="es-ES" err="1">
                <a:solidFill>
                  <a:srgbClr val="0070C0"/>
                </a:solidFill>
              </a:rPr>
              <a:t>Markov</a:t>
            </a:r>
            <a:endParaRPr lang="es-ES">
              <a:solidFill>
                <a:srgbClr val="0070C0"/>
              </a:solidFill>
            </a:endParaRP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8/22</a:t>
            </a:r>
            <a:endParaRPr lang="es-ES"/>
          </a:p>
        </p:txBody>
      </p:sp>
      <p:pic>
        <p:nvPicPr>
          <p:cNvPr id="10" name="Imagen 9">
            <a:extLst>
              <a:ext uri="{FF2B5EF4-FFF2-40B4-BE49-F238E27FC236}">
                <a16:creationId xmlns:a16="http://schemas.microsoft.com/office/drawing/2014/main" id="{EBD5E857-B0CF-4C63-93EC-CCF1E1950D07}"/>
              </a:ext>
            </a:extLst>
          </p:cNvPr>
          <p:cNvPicPr>
            <a:picLocks noChangeAspect="1"/>
          </p:cNvPicPr>
          <p:nvPr/>
        </p:nvPicPr>
        <p:blipFill>
          <a:blip r:embed="rId5"/>
          <a:stretch>
            <a:fillRect/>
          </a:stretch>
        </p:blipFill>
        <p:spPr>
          <a:xfrm>
            <a:off x="7503817" y="3128335"/>
            <a:ext cx="3617701" cy="2286000"/>
          </a:xfrm>
          <a:prstGeom prst="rect">
            <a:avLst/>
          </a:prstGeom>
        </p:spPr>
      </p:pic>
      <p:sp>
        <p:nvSpPr>
          <p:cNvPr id="12" name="CuadroTexto 11">
            <a:extLst>
              <a:ext uri="{FF2B5EF4-FFF2-40B4-BE49-F238E27FC236}">
                <a16:creationId xmlns:a16="http://schemas.microsoft.com/office/drawing/2014/main" id="{124C8A57-47E4-4D88-82DD-0C9B4B96D4F8}"/>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14113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200" y="1060102"/>
            <a:ext cx="9526676" cy="1416817"/>
          </a:xfrm>
        </p:spPr>
        <p:txBody>
          <a:bodyPr/>
          <a:lstStyle/>
          <a:p>
            <a:r>
              <a:rPr lang="es-ES"/>
              <a:t>Pero si queremos ser fieles al enunciado, la simulación se hace varias veces a lo largo de un mes. Esto se puede expresar con el siguiente pseudocódigo:</a:t>
            </a:r>
          </a:p>
          <a:p>
            <a:pPr marL="457200" lvl="1" indent="0">
              <a:buNone/>
            </a:pPr>
            <a:endParaRPr lang="es-ES"/>
          </a:p>
          <a:p>
            <a:pPr lvl="1"/>
            <a:endParaRPr lang="es-ES"/>
          </a:p>
        </p:txBody>
      </p:sp>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104441"/>
            <a:ext cx="11189677" cy="1325563"/>
          </a:xfrm>
        </p:spPr>
        <p:txBody>
          <a:bodyPr/>
          <a:lstStyle/>
          <a:p>
            <a:r>
              <a:rPr lang="es-ES">
                <a:solidFill>
                  <a:srgbClr val="0070C0"/>
                </a:solidFill>
              </a:rPr>
              <a:t>Desarrollo. Simulación como cadena de </a:t>
            </a:r>
            <a:r>
              <a:rPr lang="es-ES" err="1">
                <a:solidFill>
                  <a:srgbClr val="0070C0"/>
                </a:solidFill>
              </a:rPr>
              <a:t>Markov</a:t>
            </a:r>
            <a:endParaRPr lang="es-ES">
              <a:solidFill>
                <a:srgbClr val="0070C0"/>
              </a:solidFill>
            </a:endParaRP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a:t>9/22</a:t>
            </a:r>
            <a:endParaRPr lang="es-ES"/>
          </a:p>
        </p:txBody>
      </p:sp>
      <p:pic>
        <p:nvPicPr>
          <p:cNvPr id="11" name="Imagen 10">
            <a:extLst>
              <a:ext uri="{FF2B5EF4-FFF2-40B4-BE49-F238E27FC236}">
                <a16:creationId xmlns:a16="http://schemas.microsoft.com/office/drawing/2014/main" id="{6FC7D4E9-CDC0-4FA7-A658-4941A79E5D42}"/>
              </a:ext>
            </a:extLst>
          </p:cNvPr>
          <p:cNvPicPr>
            <a:picLocks noChangeAspect="1"/>
          </p:cNvPicPr>
          <p:nvPr/>
        </p:nvPicPr>
        <p:blipFill>
          <a:blip r:embed="rId3"/>
          <a:stretch>
            <a:fillRect/>
          </a:stretch>
        </p:blipFill>
        <p:spPr>
          <a:xfrm>
            <a:off x="522513" y="2362396"/>
            <a:ext cx="7706262" cy="4082078"/>
          </a:xfrm>
          <a:prstGeom prst="rect">
            <a:avLst/>
          </a:prstGeom>
        </p:spPr>
      </p:pic>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979960E3-DB73-449F-915C-43B9D073037C}"/>
                  </a:ext>
                </a:extLst>
              </p:cNvPr>
              <p:cNvSpPr txBox="1"/>
              <p:nvPr/>
            </p:nvSpPr>
            <p:spPr>
              <a:xfrm>
                <a:off x="8455688" y="2385665"/>
                <a:ext cx="3572188" cy="3103029"/>
              </a:xfrm>
              <a:prstGeom prst="rect">
                <a:avLst/>
              </a:prstGeom>
              <a:solidFill>
                <a:schemeClr val="bg2"/>
              </a:solidFill>
            </p:spPr>
            <p:txBody>
              <a:bodyPr wrap="square" rtlCol="0">
                <a:spAutoFit/>
              </a:bodyPr>
              <a:lstStyle/>
              <a:p>
                <a:r>
                  <a:rPr lang="es-ES" sz="2400"/>
                  <a:t>Estimar con muchas simulaciones:</a:t>
                </a:r>
              </a:p>
              <a:p>
                <a:pPr marL="342900" indent="-342900">
                  <a:buFont typeface="Arial" panose="020B0604020202020204" pitchFamily="34" charset="0"/>
                  <a:buChar char="•"/>
                </a:pPr>
                <a:r>
                  <a:rPr lang="es-ES" sz="2400"/>
                  <a:t>Apartado A: </a:t>
                </a:r>
                <a14:m>
                  <m:oMath xmlns:m="http://schemas.openxmlformats.org/officeDocument/2006/math">
                    <m:r>
                      <a:rPr lang="es-ES" sz="2400" b="0" i="1" smtClean="0">
                        <a:latin typeface="Cambria Math" panose="02040503050406030204" pitchFamily="18" charset="0"/>
                        <a:ea typeface="Cambria Math" panose="02040503050406030204" pitchFamily="18" charset="0"/>
                      </a:rPr>
                      <m:t>𝔼</m:t>
                    </m:r>
                    <m:d>
                      <m:dPr>
                        <m:ctrlPr>
                          <a:rPr lang="es-ES" sz="2400" b="0" i="1" smtClean="0">
                            <a:latin typeface="Cambria Math" panose="02040503050406030204" pitchFamily="18" charset="0"/>
                            <a:ea typeface="Cambria Math" panose="02040503050406030204" pitchFamily="18" charset="0"/>
                          </a:rPr>
                        </m:ctrlPr>
                      </m:dPr>
                      <m:e>
                        <m:sSub>
                          <m:sSubPr>
                            <m:ctrlPr>
                              <a:rPr lang="es-ES" sz="2400" i="1">
                                <a:latin typeface="Cambria Math" panose="02040503050406030204" pitchFamily="18" charset="0"/>
                              </a:rPr>
                            </m:ctrlPr>
                          </m:sSubPr>
                          <m:e>
                            <m:r>
                              <a:rPr lang="es-ES" sz="2400" i="1">
                                <a:latin typeface="Cambria Math" panose="02040503050406030204" pitchFamily="18" charset="0"/>
                              </a:rPr>
                              <m:t>𝑁</m:t>
                            </m:r>
                          </m:e>
                          <m:sub>
                            <m:r>
                              <a:rPr lang="es-ES" sz="2400" i="1">
                                <a:latin typeface="Cambria Math" panose="02040503050406030204" pitchFamily="18" charset="0"/>
                              </a:rPr>
                              <m:t>𝑏</m:t>
                            </m:r>
                          </m:sub>
                        </m:sSub>
                      </m:e>
                    </m:d>
                  </m:oMath>
                </a14:m>
                <a:endParaRPr lang="es-ES" sz="2400" b="0"/>
              </a:p>
              <a:p>
                <a:pPr marL="342900" indent="-342900">
                  <a:buFont typeface="Arial" panose="020B0604020202020204" pitchFamily="34" charset="0"/>
                  <a:buChar char="•"/>
                  <a:defRPr/>
                </a:pPr>
                <a:r>
                  <a:rPr kumimoji="0" lang="es-ES" sz="2400" b="0" i="0" u="none" strike="noStrike" kern="1200" cap="none" spc="0" normalizeH="0" baseline="0" noProof="0">
                    <a:ln>
                      <a:noFill/>
                    </a:ln>
                    <a:solidFill>
                      <a:prstClr val="black"/>
                    </a:solidFill>
                    <a:effectLst/>
                    <a:uLnTx/>
                    <a:uFillTx/>
                    <a:latin typeface="Tw Cen MT" panose="020B0602020104020603"/>
                    <a:ea typeface="+mn-ea"/>
                    <a:cs typeface="+mn-cs"/>
                  </a:rPr>
                  <a:t>Apartado B:</a:t>
                </a:r>
                <a:r>
                  <a:rPr kumimoji="0" lang="es-ES" sz="2400" b="0" i="0" u="none" strike="noStrike" kern="1200" cap="none" spc="0" normalizeH="0" noProof="0">
                    <a:ln>
                      <a:noFill/>
                    </a:ln>
                    <a:solidFill>
                      <a:prstClr val="black"/>
                    </a:solidFill>
                    <a:effectLst/>
                    <a:uLnTx/>
                    <a:uFillTx/>
                    <a:latin typeface="Tw Cen MT" panose="020B0602020104020603"/>
                    <a:ea typeface="+mn-ea"/>
                    <a:cs typeface="+mn-cs"/>
                  </a:rPr>
                  <a:t> </a:t>
                </a:r>
                <a14:m>
                  <m:oMath xmlns:m="http://schemas.openxmlformats.org/officeDocument/2006/math">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𝔼</m:t>
                    </m:r>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s-ES" b="0" i="0" u="none" strike="noStrike" kern="1200" cap="none" spc="0" normalizeH="0" baseline="0" noProof="0">
                  <a:ln>
                    <a:noFill/>
                  </a:ln>
                  <a:solidFill>
                    <a:prstClr val="black"/>
                  </a:solidFill>
                  <a:effectLst/>
                  <a:uLnTx/>
                  <a:uFillTx/>
                  <a:latin typeface="Tw Cen MT" panose="020B0602020104020603"/>
                  <a:ea typeface="+mn-ea"/>
                  <a:cs typeface="+mn-cs"/>
                </a:endParaRPr>
              </a:p>
              <a:p>
                <a:pPr marL="342900" indent="-342900">
                  <a:buFont typeface="Arial" panose="020B0604020202020204" pitchFamily="34" charset="0"/>
                  <a:buChar char="•"/>
                  <a:defRPr/>
                </a:pPr>
                <a:r>
                  <a:rPr kumimoji="0" lang="es-ES" sz="2400" b="0" i="0" u="none" strike="noStrike" kern="1200" cap="none" spc="0" normalizeH="0" baseline="0" noProof="0">
                    <a:ln>
                      <a:noFill/>
                    </a:ln>
                    <a:solidFill>
                      <a:prstClr val="black"/>
                    </a:solidFill>
                    <a:effectLst/>
                    <a:uLnTx/>
                    <a:uFillTx/>
                    <a:latin typeface="Tw Cen MT" panose="020B0602020104020603"/>
                    <a:ea typeface="+mn-ea"/>
                    <a:cs typeface="+mn-cs"/>
                  </a:rPr>
                  <a:t>Apartado C: </a:t>
                </a:r>
                <a14:m>
                  <m:oMath xmlns:m="http://schemas.openxmlformats.org/officeDocument/2006/math">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𝔼</m:t>
                    </m:r>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s-E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sub>
                    </m:sSub>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s-ES" b="0" i="0" u="none" strike="noStrike" kern="1200" cap="none" spc="0" normalizeH="0" baseline="0" noProof="0">
                  <a:ln>
                    <a:noFill/>
                  </a:ln>
                  <a:solidFill>
                    <a:prstClr val="black"/>
                  </a:solidFill>
                  <a:effectLst/>
                  <a:uLnTx/>
                  <a:uFillTx/>
                  <a:latin typeface="Tw Cen MT" panose="020B0602020104020603"/>
                  <a:ea typeface="+mn-ea"/>
                  <a:cs typeface="+mn-cs"/>
                </a:endParaRPr>
              </a:p>
              <a:p>
                <a:pPr marL="342900" indent="-342900">
                  <a:buFont typeface="Arial" panose="020B0604020202020204" pitchFamily="34" charset="0"/>
                  <a:buChar char="•"/>
                  <a:defRPr/>
                </a:pPr>
                <a:r>
                  <a:rPr kumimoji="0" lang="es-ES" sz="2400" b="0" i="0" u="none" strike="noStrike" kern="1200" cap="none" spc="0" normalizeH="0" baseline="0" noProof="0">
                    <a:ln>
                      <a:noFill/>
                    </a:ln>
                    <a:solidFill>
                      <a:prstClr val="black"/>
                    </a:solidFill>
                    <a:effectLst/>
                    <a:uLnTx/>
                    <a:uFillTx/>
                    <a:latin typeface="Tw Cen MT" panose="020B0602020104020603"/>
                    <a:ea typeface="+mn-ea"/>
                    <a:cs typeface="+mn-cs"/>
                  </a:rPr>
                  <a:t>Apartado D: </a:t>
                </a:r>
                <a14:m>
                  <m:oMath xmlns:m="http://schemas.openxmlformats.org/officeDocument/2006/math">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𝔼</m:t>
                    </m:r>
                    <m:d>
                      <m:dPr>
                        <m:ctrlP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e>
                          <m:sub>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e>
                      <m:e>
                        <m:sSub>
                          <m:sSubPr>
                            <m:ctrlP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sub>
                        </m:sSub>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e>
                    </m:d>
                  </m:oMath>
                </a14:m>
                <a:r>
                  <a:rPr kumimoji="0" lang="es-ES" sz="2400" b="0" i="0" u="none" strike="noStrike" kern="1200" cap="none" spc="0" normalizeH="0" baseline="0" noProof="0">
                    <a:ln>
                      <a:noFill/>
                    </a:ln>
                    <a:solidFill>
                      <a:prstClr val="black"/>
                    </a:solidFill>
                    <a:effectLst/>
                    <a:uLnTx/>
                    <a:uFillTx/>
                    <a:latin typeface="Tw Cen MT" panose="020B0602020104020603"/>
                    <a:ea typeface="+mn-ea"/>
                    <a:cs typeface="+mn-cs"/>
                  </a:rPr>
                  <a:t> y un solo día en el mes.</a:t>
                </a:r>
              </a:p>
            </p:txBody>
          </p:sp>
        </mc:Choice>
        <mc:Fallback>
          <p:sp>
            <p:nvSpPr>
              <p:cNvPr id="12" name="CuadroTexto 11">
                <a:extLst>
                  <a:ext uri="{FF2B5EF4-FFF2-40B4-BE49-F238E27FC236}">
                    <a16:creationId xmlns:a16="http://schemas.microsoft.com/office/drawing/2014/main" id="{979960E3-DB73-449F-915C-43B9D073037C}"/>
                  </a:ext>
                </a:extLst>
              </p:cNvPr>
              <p:cNvSpPr txBox="1">
                <a:spLocks noRot="1" noChangeAspect="1" noMove="1" noResize="1" noEditPoints="1" noAdjustHandles="1" noChangeArrowheads="1" noChangeShapeType="1" noTextEdit="1"/>
              </p:cNvSpPr>
              <p:nvPr/>
            </p:nvSpPr>
            <p:spPr>
              <a:xfrm>
                <a:off x="8455688" y="2385665"/>
                <a:ext cx="3572188" cy="3103029"/>
              </a:xfrm>
              <a:prstGeom prst="rect">
                <a:avLst/>
              </a:prstGeom>
              <a:blipFill>
                <a:blip r:embed="rId4"/>
                <a:stretch>
                  <a:fillRect l="-2560" t="-1572" b="-3536"/>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4998B466-C7A5-4D28-8E4D-CF78901F3CE3}"/>
              </a:ext>
            </a:extLst>
          </p:cNvPr>
          <p:cNvSpPr txBox="1"/>
          <p:nvPr/>
        </p:nvSpPr>
        <p:spPr>
          <a:xfrm>
            <a:off x="1974579" y="6522785"/>
            <a:ext cx="8242841" cy="369332"/>
          </a:xfrm>
          <a:prstGeom prst="rect">
            <a:avLst/>
          </a:prstGeom>
          <a:noFill/>
        </p:spPr>
        <p:txBody>
          <a:bodyPr wrap="square" rtlCol="0">
            <a:spAutoFit/>
          </a:bodyPr>
          <a:lstStyle/>
          <a:p>
            <a:pPr algn="ctr"/>
            <a:r>
              <a:rPr lang="es-ES">
                <a:solidFill>
                  <a:schemeClr val="tx1">
                    <a:lumMod val="50000"/>
                    <a:lumOff val="50000"/>
                  </a:schemeClr>
                </a:solidFill>
              </a:rPr>
              <a:t>Cadenas de </a:t>
            </a:r>
            <a:r>
              <a:rPr lang="es-ES" err="1">
                <a:solidFill>
                  <a:schemeClr val="tx1">
                    <a:lumMod val="50000"/>
                    <a:lumOff val="50000"/>
                  </a:schemeClr>
                </a:solidFill>
              </a:rPr>
              <a:t>Markov</a:t>
            </a:r>
            <a:r>
              <a:rPr lang="es-ES">
                <a:solidFill>
                  <a:schemeClr val="tx1">
                    <a:lumMod val="50000"/>
                    <a:lumOff val="50000"/>
                  </a:schemeClr>
                </a:solidFill>
              </a:rPr>
              <a:t> en Tiempo Discreto y Recocido Simulado. Una noche en el casino</a:t>
            </a:r>
          </a:p>
        </p:txBody>
      </p:sp>
    </p:spTree>
    <p:extLst>
      <p:ext uri="{BB962C8B-B14F-4D97-AF65-F5344CB8AC3E}">
        <p14:creationId xmlns:p14="http://schemas.microsoft.com/office/powerpoint/2010/main" val="3892571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19</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Tema de Office</vt:lpstr>
      <vt:lpstr>   Métodos de Simulación Ejercicio Práctico Nº2  Cadenas de Markov en Tiempo Discreto y metaheurísticas. Una noche en el casino. </vt:lpstr>
      <vt:lpstr>Introducción</vt:lpstr>
      <vt:lpstr>Introducción. Ruleta y apuestas</vt:lpstr>
      <vt:lpstr>Introducción. Enunciado restricciones</vt:lpstr>
      <vt:lpstr>Introducción. Enunciado</vt:lpstr>
      <vt:lpstr>Desarrollo</vt:lpstr>
      <vt:lpstr>Desarrollo. Simulación como cadena de Markov</vt:lpstr>
      <vt:lpstr>Desarrollo. Simulación como cadena de Markov</vt:lpstr>
      <vt:lpstr>Desarrollo. Simulación como cadena de Markov</vt:lpstr>
      <vt:lpstr>Desarrollo. Contraste con matriz de transiciones</vt:lpstr>
      <vt:lpstr>Desarrollo. Consideraciones de la implementación</vt:lpstr>
      <vt:lpstr>Desarrollo. Recocido Simulado</vt:lpstr>
      <vt:lpstr>Resultados</vt:lpstr>
      <vt:lpstr>Resultados. Distribución de fichas al final del mes</vt:lpstr>
      <vt:lpstr>Resultados. Distribución de fichas al final del mes</vt:lpstr>
      <vt:lpstr>Resultados. Distribución de fichas al final del mes</vt:lpstr>
      <vt:lpstr>Resultados. Distribución de fichas al final del día</vt:lpstr>
      <vt:lpstr>Resultados. Distribución de fichas al final del día</vt:lpstr>
      <vt:lpstr>Resultados. Apuesta 1 a 1y 2 a 1</vt:lpstr>
      <vt:lpstr>Resultados. Apuesta 5 a 1y 8 a 1</vt:lpstr>
      <vt:lpstr>Resultados. Apuesta 11 a 1 y 17 a 1</vt:lpstr>
      <vt:lpstr>Resultados. Apuesta 35 a 1</vt:lpstr>
      <vt:lpstr>Conclusiones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revision>1</cp:revision>
  <dcterms:created xsi:type="dcterms:W3CDTF">2021-06-02T14:24:16Z</dcterms:created>
  <dcterms:modified xsi:type="dcterms:W3CDTF">2021-12-08T12:07:14Z</dcterms:modified>
</cp:coreProperties>
</file>