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E86FED-B2FC-432C-9D00-A400CC1D6DDC}" v="11" dt="2021-04-11T16:05:46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>
        <p:scale>
          <a:sx n="66" d="100"/>
          <a:sy n="66" d="100"/>
        </p:scale>
        <p:origin x="118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F942F-FEB6-4D2C-BEDE-672856790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E528E7-845C-4048-A1F9-18D52054C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38B87C-5733-42DA-8D57-FF5F99C2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30F287-CCCA-4D94-B713-E4167FB8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600216-83C0-473D-A8A5-D48889E6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62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CA2D3-CD5A-486D-9D47-4C5A5CAB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728EED-BB18-4F5D-9A75-ABDBE4976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CFAC6-E023-4412-9970-F07CF531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381F2-3422-4C14-9001-97D1A3D8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10C4E7-B0D5-4D39-B781-02962B65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98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3505A5-C340-4246-AE9A-7F076430F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C4B47B-3DE5-4DE2-BF2B-756EA4719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7F8D4F-A4B7-4572-B732-FC0348F8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D9BFE8-271D-4844-8902-9C46FCF7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AEA02-4E60-4544-9EC8-5B285AB3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63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C2AB3-B94A-4D92-8B10-62CA3C4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EC38F-784A-493D-870C-B3A55598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3DD681-719E-48F3-B3A9-76ADC1B7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40451-C832-495E-AA74-F76A5C84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E5223-13B8-4561-BBF0-127C0AF1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989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D4109-C5C2-469C-8FE3-5A3184FD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483F45-9D85-4CAF-8288-BBA1A22F1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B06356-C85E-4D64-A835-4D4C6671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D24A55-ABA7-431C-A51C-39E20887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7CFDDB-1BB0-46FC-BA96-A4FB24CB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4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C0E30-A452-4C0C-937E-A207380E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0E88A-E290-4B67-9826-5C59C58E5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6EF64C-950D-4C07-B5DC-14FFB43C0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36BB92-AA76-433C-91E9-05CA84D6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E37D11-225F-4877-9C44-54595A00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F8D5AC-ED85-4ED5-810B-A9D70456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999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501BE-4DC0-43CC-8E45-6A31A4C3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6FE800-B3B2-4DF6-820E-95F71596E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AF9297-B7B3-4E7E-9C0D-694F91197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027DCD-17A6-46B2-BE04-AAD640D4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A2E916-4626-4C63-A773-18E1207CF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71229F-5FE9-4B79-8F9E-507BDDF4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0F9237-4312-44C8-8F40-EB8836F3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FF72D9-2F89-4F19-BACB-FE220EF9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024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64D3-7792-4998-8073-4BB415EB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8EBCA5-F93F-45EF-88BB-56052B06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5ACAE7-8D32-4291-85CF-CBF98760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FB043E-5E74-45EB-B465-E0136027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98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F2A90E-7828-4AD8-A676-87FB1D61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A5AF5F-8011-4CEE-81B7-5E42B41C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3E819C-E64F-4F68-884F-7559624C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50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EEC2E-4970-42A6-8150-9B37862E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465AA3-BF57-46FB-821D-2D08AE58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3F752B-573C-48F5-92B3-E00DE53F9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9A5193-6249-45F1-BE09-6CF5E1B9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183D54-E798-4648-8A71-9850818F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316C72-9C78-40F5-8BA4-0AB44D4F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18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F7D09-09CC-42A3-8711-956A525A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6BAD09-1268-43CE-B378-CB68679F4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C0BBFB-16DA-40A1-A9D9-9DC25104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49776-3A89-4AC3-B90A-352686BB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E600DE-698A-43E4-9BD1-8069631D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0193A9-0839-4402-B20D-0AB0D496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93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787DD8-38A3-4679-B49F-F6998A96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621BE6-817A-44B1-90E8-12AAB532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360CB0-CB84-459C-9F5A-017FABD2E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AB14F5-9F51-4957-8F9F-A727C8EA6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A714F-0EC2-415C-A146-6E9D74682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3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trella: 4 puntas 3">
            <a:extLst>
              <a:ext uri="{FF2B5EF4-FFF2-40B4-BE49-F238E27FC236}">
                <a16:creationId xmlns:a16="http://schemas.microsoft.com/office/drawing/2014/main" id="{88A010FD-4312-4A07-A1FE-AD27BAAD7914}"/>
              </a:ext>
            </a:extLst>
          </p:cNvPr>
          <p:cNvSpPr/>
          <p:nvPr/>
        </p:nvSpPr>
        <p:spPr>
          <a:xfrm>
            <a:off x="12576115" y="2986314"/>
            <a:ext cx="914400" cy="914400"/>
          </a:xfrm>
          <a:prstGeom prst="star4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66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579 L -1.13203 0.0078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4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Fragua Baeza</dc:creator>
  <cp:lastModifiedBy>Jorge Huete Fernandez-bravo</cp:lastModifiedBy>
  <cp:revision>3</cp:revision>
  <dcterms:created xsi:type="dcterms:W3CDTF">2021-03-25T15:11:12Z</dcterms:created>
  <dcterms:modified xsi:type="dcterms:W3CDTF">2021-04-11T16:05:46Z</dcterms:modified>
</cp:coreProperties>
</file>