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3"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Arial Bold" panose="020B0704020202020204" pitchFamily="34" charset="0"/>
      <p:bold r:id="rId14"/>
    </p:embeddedFont>
    <p:embeddedFont>
      <p:font typeface="Economica" panose="020B0604020202020204" charset="0"/>
      <p:regular r:id="rId15"/>
      <p:bold r:id="rId16"/>
      <p:italic r:id="rId17"/>
      <p:boldItalic r:id="rId18"/>
    </p:embeddedFont>
    <p:embeddedFont>
      <p:font typeface="Open Sans" panose="020B0606030504020204" pitchFamily="34" charset="0"/>
      <p:regular r:id="rId19"/>
      <p:bold r:id="rId20"/>
      <p:italic r:id="rId21"/>
      <p:boldItalic r:id="rId22"/>
    </p:embeddedFont>
    <p:embeddedFont>
      <p:font typeface="Roboto" panose="02000000000000000000" pitchFamily="2" charset="0"/>
      <p:regular r:id="rId23"/>
      <p:bold r:id="rId24"/>
      <p:italic r:id="rId25"/>
      <p:boldItalic r:id="rId26"/>
    </p:embeddedFont>
    <p:embeddedFont>
      <p:font typeface="Roboto Slab" pitchFamily="2" charset="0"/>
      <p:regular r:id="rId27"/>
      <p:bold r:id="rId28"/>
    </p:embeddedFont>
  </p:embeddedFontLst>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Osaka" panose="020B0600000000000000" pitchFamily="-6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Osaka" panose="020B0600000000000000" pitchFamily="-6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Osaka" panose="020B0600000000000000" pitchFamily="-6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Osaka" panose="020B0600000000000000" pitchFamily="-6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Osaka" panose="020B0600000000000000" pitchFamily="-64" charset="-128"/>
        <a:cs typeface="+mn-cs"/>
      </a:defRPr>
    </a:lvl5pPr>
    <a:lvl6pPr marL="2286000" algn="l" defTabSz="914400" rtl="0" eaLnBrk="1" latinLnBrk="0" hangingPunct="1">
      <a:defRPr sz="2400" kern="1200">
        <a:solidFill>
          <a:schemeClr val="tx1"/>
        </a:solidFill>
        <a:latin typeface="Arial" panose="020B0604020202020204" pitchFamily="34" charset="0"/>
        <a:ea typeface="Osaka" panose="020B0600000000000000" pitchFamily="-64" charset="-128"/>
        <a:cs typeface="+mn-cs"/>
      </a:defRPr>
    </a:lvl6pPr>
    <a:lvl7pPr marL="2743200" algn="l" defTabSz="914400" rtl="0" eaLnBrk="1" latinLnBrk="0" hangingPunct="1">
      <a:defRPr sz="2400" kern="1200">
        <a:solidFill>
          <a:schemeClr val="tx1"/>
        </a:solidFill>
        <a:latin typeface="Arial" panose="020B0604020202020204" pitchFamily="34" charset="0"/>
        <a:ea typeface="Osaka" panose="020B0600000000000000" pitchFamily="-64" charset="-128"/>
        <a:cs typeface="+mn-cs"/>
      </a:defRPr>
    </a:lvl7pPr>
    <a:lvl8pPr marL="3200400" algn="l" defTabSz="914400" rtl="0" eaLnBrk="1" latinLnBrk="0" hangingPunct="1">
      <a:defRPr sz="2400" kern="1200">
        <a:solidFill>
          <a:schemeClr val="tx1"/>
        </a:solidFill>
        <a:latin typeface="Arial" panose="020B0604020202020204" pitchFamily="34" charset="0"/>
        <a:ea typeface="Osaka" panose="020B0600000000000000" pitchFamily="-64" charset="-128"/>
        <a:cs typeface="+mn-cs"/>
      </a:defRPr>
    </a:lvl8pPr>
    <a:lvl9pPr marL="3657600" algn="l" defTabSz="914400" rtl="0" eaLnBrk="1" latinLnBrk="0" hangingPunct="1">
      <a:defRPr sz="2400" kern="1200">
        <a:solidFill>
          <a:schemeClr val="tx1"/>
        </a:solidFill>
        <a:latin typeface="Arial" panose="020B0604020202020204" pitchFamily="34" charset="0"/>
        <a:ea typeface="Osaka" panose="020B0600000000000000" pitchFamily="-64" charset="-128"/>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23" autoAdjust="0"/>
    <p:restoredTop sz="96340" autoAdjust="0"/>
  </p:normalViewPr>
  <p:slideViewPr>
    <p:cSldViewPr snapToGrid="0">
      <p:cViewPr varScale="1">
        <p:scale>
          <a:sx n="144" d="100"/>
          <a:sy n="144" d="100"/>
        </p:scale>
        <p:origin x="252"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ec8702ce1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ec8702ce1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ec8702ce11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ec8702ce11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chemeClr val="dk1"/>
                </a:solidFill>
                <a:latin typeface="Open Sans"/>
                <a:ea typeface="Open Sans"/>
                <a:cs typeface="Open Sans"/>
                <a:sym typeface="Open Sans"/>
              </a:rPr>
              <a:t>Metadata Class Details : </a:t>
            </a:r>
            <a:endParaRPr sz="1800">
              <a:solidFill>
                <a:schemeClr val="dk1"/>
              </a:solidFill>
              <a:latin typeface="Open Sans"/>
              <a:ea typeface="Open Sans"/>
              <a:cs typeface="Open Sans"/>
              <a:sym typeface="Open Sans"/>
            </a:endParaRPr>
          </a:p>
          <a:p>
            <a:pPr marL="2743200" lvl="0" indent="-298450" algn="l" rtl="0">
              <a:lnSpc>
                <a:spcPct val="115000"/>
              </a:lnSpc>
              <a:spcBef>
                <a:spcPts val="120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Metadata class contains a map (mp) and a num_blocks variable. Num bits is used mainly for storing the bits for the last block. The num_blocks is updated whenever a new block ID is added.</a:t>
            </a:r>
            <a:endParaRPr>
              <a:solidFill>
                <a:schemeClr val="dk1"/>
              </a:solidFill>
              <a:latin typeface="Open Sans"/>
              <a:ea typeface="Open Sans"/>
              <a:cs typeface="Open Sans"/>
              <a:sym typeface="Open Sans"/>
            </a:endParaRPr>
          </a:p>
          <a:p>
            <a:pPr marL="0" lvl="0" indent="0" algn="l" rtl="0">
              <a:lnSpc>
                <a:spcPct val="115000"/>
              </a:lnSpc>
              <a:spcBef>
                <a:spcPts val="1200"/>
              </a:spcBef>
              <a:spcAft>
                <a:spcPts val="0"/>
              </a:spcAft>
              <a:buClr>
                <a:schemeClr val="dk1"/>
              </a:buClr>
              <a:buSzPts val="1100"/>
              <a:buFont typeface="Arial"/>
              <a:buNone/>
            </a:pPr>
            <a:r>
              <a:rPr lang="en" sz="1800">
                <a:solidFill>
                  <a:schemeClr val="dk1"/>
                </a:solidFill>
                <a:latin typeface="Open Sans"/>
                <a:ea typeface="Open Sans"/>
                <a:cs typeface="Open Sans"/>
                <a:sym typeface="Open Sans"/>
              </a:rPr>
              <a:t>Map Update Logic : </a:t>
            </a:r>
            <a:endParaRPr sz="1800">
              <a:solidFill>
                <a:schemeClr val="dk1"/>
              </a:solidFill>
              <a:latin typeface="Open Sans"/>
              <a:ea typeface="Open Sans"/>
              <a:cs typeface="Open Sans"/>
              <a:sym typeface="Open Sans"/>
            </a:endParaRPr>
          </a:p>
          <a:p>
            <a:pPr marL="2743200" lvl="0" indent="-298450" algn="l" rtl="0">
              <a:lnSpc>
                <a:spcPct val="115000"/>
              </a:lnSpc>
              <a:spcBef>
                <a:spcPts val="120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When reading the file, the program checks if an IP address is already in metadata_map. If not, it creates a new Metadata object. Then, it adds or appends block IDs to the corresponding IP's Metadata.</a:t>
            </a:r>
            <a:endParaRPr>
              <a:solidFill>
                <a:schemeClr val="dk1"/>
              </a:solidFill>
              <a:latin typeface="Open Sans"/>
              <a:ea typeface="Open Sans"/>
              <a:cs typeface="Open Sans"/>
              <a:sym typeface="Open Sans"/>
            </a:endParaRPr>
          </a:p>
          <a:p>
            <a:pPr marL="0" lvl="0" indent="0" algn="l" rtl="0">
              <a:lnSpc>
                <a:spcPct val="115000"/>
              </a:lnSpc>
              <a:spcBef>
                <a:spcPts val="1200"/>
              </a:spcBef>
              <a:spcAft>
                <a:spcPts val="0"/>
              </a:spcAft>
              <a:buClr>
                <a:schemeClr val="dk1"/>
              </a:buClr>
              <a:buSzPts val="1100"/>
              <a:buFont typeface="Arial"/>
              <a:buNone/>
            </a:pPr>
            <a:r>
              <a:rPr lang="en" sz="1800">
                <a:solidFill>
                  <a:schemeClr val="dk1"/>
                </a:solidFill>
                <a:latin typeface="Open Sans"/>
                <a:ea typeface="Open Sans"/>
                <a:cs typeface="Open Sans"/>
                <a:sym typeface="Open Sans"/>
              </a:rPr>
              <a:t>Printing the map : </a:t>
            </a:r>
            <a:endParaRPr sz="1800">
              <a:solidFill>
                <a:schemeClr val="dk1"/>
              </a:solidFill>
              <a:latin typeface="Open Sans"/>
              <a:ea typeface="Open Sans"/>
              <a:cs typeface="Open Sans"/>
              <a:sym typeface="Open Sans"/>
            </a:endParaRPr>
          </a:p>
          <a:p>
            <a:pPr marL="2743200" lvl="0" indent="-298450" algn="l" rtl="0">
              <a:lnSpc>
                <a:spcPct val="115000"/>
              </a:lnSpc>
              <a:spcBef>
                <a:spcPts val="120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The print_metadata_map function iterates over metadata_map, printing each IP address and its list of block IDs."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ec8a1a08ef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ec8a1a08e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ec8702ce1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ec8702ce1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ec8a1a08ef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ec8a1a08e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74151"/>
                </a:solidFill>
                <a:latin typeface="Roboto"/>
                <a:ea typeface="Roboto"/>
                <a:cs typeface="Roboto"/>
                <a:sym typeface="Roboto"/>
              </a:rPr>
              <a:t>This architecture involves multiple database nodes working together to manage data across various locations, providing benefits such as scalability, fault tolerance, and performance improvements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ec8a1a08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ec8a1a08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 File being read by 1024bits for each (chunk by chunk)</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ec8a1a08e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ec8a1a08e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ec8702ce11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ec8702ce11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150">
                <a:solidFill>
                  <a:schemeClr val="dk1"/>
                </a:solidFill>
                <a:highlight>
                  <a:schemeClr val="lt1"/>
                </a:highlight>
                <a:latin typeface="Courier New"/>
                <a:ea typeface="Courier New"/>
                <a:cs typeface="Courier New"/>
                <a:sym typeface="Courier New"/>
              </a:rPr>
              <a:t>public:</a:t>
            </a:r>
            <a:endParaRPr sz="1150">
              <a:solidFill>
                <a:schemeClr val="dk1"/>
              </a:solidFill>
              <a:highlight>
                <a:schemeClr val="lt1"/>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1150">
                <a:solidFill>
                  <a:schemeClr val="dk1"/>
                </a:solidFill>
                <a:highlight>
                  <a:schemeClr val="lt1"/>
                </a:highlight>
                <a:latin typeface="Courier New"/>
                <a:ea typeface="Courier New"/>
                <a:cs typeface="Courier New"/>
                <a:sym typeface="Courier New"/>
              </a:rPr>
              <a:t>   Node();</a:t>
            </a:r>
            <a:endParaRPr sz="1150">
              <a:solidFill>
                <a:schemeClr val="dk1"/>
              </a:solidFill>
              <a:highlight>
                <a:schemeClr val="lt1"/>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1150">
                <a:solidFill>
                  <a:schemeClr val="dk1"/>
                </a:solidFill>
                <a:highlight>
                  <a:schemeClr val="lt1"/>
                </a:highlight>
                <a:latin typeface="Courier New"/>
                <a:ea typeface="Courier New"/>
                <a:cs typeface="Courier New"/>
                <a:sym typeface="Courier New"/>
              </a:rPr>
              <a:t>   int initialize(std::string node_ip, uint16_t port);</a:t>
            </a:r>
            <a:endParaRPr sz="1150">
              <a:solidFill>
                <a:schemeClr val="dk1"/>
              </a:solidFill>
              <a:highlight>
                <a:schemeClr val="lt1"/>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1150">
                <a:solidFill>
                  <a:schemeClr val="dk1"/>
                </a:solidFill>
                <a:highlight>
                  <a:schemeClr val="lt1"/>
                </a:highlight>
                <a:latin typeface="Courier New"/>
                <a:ea typeface="Courier New"/>
                <a:cs typeface="Courier New"/>
                <a:sym typeface="Courier New"/>
              </a:rPr>
              <a:t>   void handle_request();</a:t>
            </a:r>
            <a:endParaRPr sz="1150">
              <a:solidFill>
                <a:schemeClr val="dk1"/>
              </a:solidFill>
              <a:highlight>
                <a:schemeClr val="lt1"/>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1150">
                <a:solidFill>
                  <a:schemeClr val="dk1"/>
                </a:solidFill>
                <a:highlight>
                  <a:schemeClr val="lt1"/>
                </a:highlight>
                <a:latin typeface="Courier New"/>
                <a:ea typeface="Courier New"/>
                <a:cs typeface="Courier New"/>
                <a:sym typeface="Courier New"/>
              </a:rPr>
              <a:t>   DataRequestType receive_request_type();</a:t>
            </a:r>
            <a:endParaRPr sz="1150">
              <a:solidFill>
                <a:schemeClr val="dk1"/>
              </a:solidFill>
              <a:highlight>
                <a:schemeClr val="lt1"/>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1150">
                <a:solidFill>
                  <a:schemeClr val="dk1"/>
                </a:solidFill>
                <a:highlight>
                  <a:schemeClr val="lt1"/>
                </a:highlight>
                <a:latin typeface="Courier New"/>
                <a:ea typeface="Courier New"/>
                <a:cs typeface="Courier New"/>
                <a:sym typeface="Courier New"/>
              </a:rPr>
              <a:t>   int receive_data();</a:t>
            </a:r>
            <a:endParaRPr sz="1150">
              <a:solidFill>
                <a:schemeClr val="dk1"/>
              </a:solidFill>
              <a:highlight>
                <a:schemeClr val="lt1"/>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1150">
                <a:solidFill>
                  <a:schemeClr val="dk1"/>
                </a:solidFill>
                <a:highlight>
                  <a:schemeClr val="lt1"/>
                </a:highlight>
                <a:latin typeface="Courier New"/>
                <a:ea typeface="Courier New"/>
                <a:cs typeface="Courier New"/>
                <a:sym typeface="Courier New"/>
              </a:rPr>
              <a:t>   int send_data();</a:t>
            </a:r>
            <a:endParaRPr sz="1150">
              <a:solidFill>
                <a:schemeClr val="dk1"/>
              </a:solidFill>
              <a:highlight>
                <a:schemeClr val="lt1"/>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1150">
                <a:solidFill>
                  <a:schemeClr val="dk1"/>
                </a:solidFill>
                <a:highlight>
                  <a:schemeClr val="lt1"/>
                </a:highlight>
                <a:latin typeface="Courier New"/>
                <a:ea typeface="Courier New"/>
                <a:cs typeface="Courier New"/>
                <a:sym typeface="Courier New"/>
              </a:rPr>
              <a:t>   int store_data();</a:t>
            </a:r>
            <a:endParaRPr sz="1150">
              <a:solidFill>
                <a:schemeClr val="dk1"/>
              </a:solidFill>
              <a:highlight>
                <a:schemeClr val="lt1"/>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1150">
                <a:solidFill>
                  <a:schemeClr val="dk1"/>
                </a:solidFill>
                <a:highlight>
                  <a:schemeClr val="lt1"/>
                </a:highlight>
                <a:latin typeface="Courier New"/>
                <a:ea typeface="Courier New"/>
                <a:cs typeface="Courier New"/>
                <a:sym typeface="Courier New"/>
              </a:rPr>
              <a:t>private:</a:t>
            </a:r>
            <a:endParaRPr sz="1150">
              <a:solidFill>
                <a:schemeClr val="dk1"/>
              </a:solidFill>
              <a:highlight>
                <a:schemeClr val="lt1"/>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1150">
                <a:solidFill>
                  <a:schemeClr val="dk1"/>
                </a:solidFill>
                <a:highlight>
                  <a:schemeClr val="lt1"/>
                </a:highlight>
                <a:latin typeface="Courier New"/>
                <a:ea typeface="Courier New"/>
                <a:cs typeface="Courier New"/>
                <a:sym typeface="Courier New"/>
              </a:rPr>
              <a:t>   int node_soc;</a:t>
            </a:r>
            <a:endParaRPr sz="1150">
              <a:solidFill>
                <a:schemeClr val="dk1"/>
              </a:solidFill>
              <a:highlight>
                <a:schemeClr val="lt1"/>
              </a:highlight>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en" sz="1150">
                <a:solidFill>
                  <a:schemeClr val="dk1"/>
                </a:solidFill>
                <a:highlight>
                  <a:schemeClr val="lt1"/>
                </a:highlight>
                <a:latin typeface="Courier New"/>
                <a:ea typeface="Courier New"/>
                <a:cs typeface="Courier New"/>
                <a:sym typeface="Courier New"/>
              </a:rPr>
              <a:t>   struct sockaddr_in node_addr;</a:t>
            </a:r>
            <a:endParaRPr sz="115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ec8702ce11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ec8702ce1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For generating Huffman codes, type of tree traversal doesn’t matter as long as all leaf nodes are visited</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To assure the Huffman tree will always be constructed the same an extra condition was added to the priority queue. If two characters have the same frequency then pop the character that has a lower integer value in the ascii table</a:t>
            </a:r>
            <a:endParaRPr sz="12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ec8702ce1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ec8702ce1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ec8702ce11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ec8702ce11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Clr>
                <a:schemeClr val="dk1"/>
              </a:buClr>
              <a:buSzPts val="275"/>
              <a:buFont typeface="Arial"/>
              <a:buNone/>
            </a:pPr>
            <a:r>
              <a:rPr lang="en">
                <a:solidFill>
                  <a:schemeClr val="dk1"/>
                </a:solidFill>
                <a:latin typeface="Open Sans"/>
                <a:ea typeface="Open Sans"/>
                <a:cs typeface="Open Sans"/>
                <a:sym typeface="Open Sans"/>
              </a:rPr>
              <a:t>It is designed to read a file containing IP addresses and their associated block IDs. It then maps these IPs to their blocks for easy data retrieval and manipulation."</a:t>
            </a:r>
            <a:endParaRPr>
              <a:solidFill>
                <a:schemeClr val="dk1"/>
              </a:solidFill>
              <a:latin typeface="Open Sans"/>
              <a:ea typeface="Open Sans"/>
              <a:cs typeface="Open Sans"/>
              <a:sym typeface="Open Sans"/>
            </a:endParaRPr>
          </a:p>
          <a:p>
            <a:pPr marL="0" lvl="0" indent="0" algn="l" rtl="0">
              <a:lnSpc>
                <a:spcPct val="95000"/>
              </a:lnSpc>
              <a:spcBef>
                <a:spcPts val="1200"/>
              </a:spcBef>
              <a:spcAft>
                <a:spcPts val="0"/>
              </a:spcAft>
              <a:buClr>
                <a:schemeClr val="dk1"/>
              </a:buClr>
              <a:buSzPts val="275"/>
              <a:buFont typeface="Arial"/>
              <a:buNone/>
            </a:pPr>
            <a:r>
              <a:rPr lang="en">
                <a:solidFill>
                  <a:schemeClr val="dk1"/>
                </a:solidFill>
                <a:latin typeface="Open Sans"/>
                <a:ea typeface="Open Sans"/>
                <a:cs typeface="Open Sans"/>
                <a:sym typeface="Open Sans"/>
              </a:rPr>
              <a:t>Structure of the Code:</a:t>
            </a:r>
            <a:endParaRPr>
              <a:solidFill>
                <a:schemeClr val="dk1"/>
              </a:solidFill>
              <a:latin typeface="Open Sans"/>
              <a:ea typeface="Open Sans"/>
              <a:cs typeface="Open Sans"/>
              <a:sym typeface="Open Sans"/>
            </a:endParaRPr>
          </a:p>
          <a:p>
            <a:pPr marL="457200" lvl="0" indent="-298450" algn="l" rtl="0">
              <a:lnSpc>
                <a:spcPct val="95000"/>
              </a:lnSpc>
              <a:spcBef>
                <a:spcPts val="120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Metadata Class: "Stores block information for each IP. Contains a vector of block IDs (uint64_t) and a count of these blocks (num_blocks)."</a:t>
            </a:r>
            <a:endParaRPr>
              <a:solidFill>
                <a:schemeClr val="dk1"/>
              </a:solidFill>
              <a:latin typeface="Open Sans"/>
              <a:ea typeface="Open Sans"/>
              <a:cs typeface="Open Sans"/>
              <a:sym typeface="Open Sans"/>
            </a:endParaRPr>
          </a:p>
          <a:p>
            <a:pPr marL="457200" lvl="0" indent="-298450" algn="l" rtl="0">
              <a:lnSpc>
                <a:spcPct val="95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metadata_map: "A hash map (std::unordered_map) linking each IP address (string) to its corresponding Metadata object."</a:t>
            </a:r>
            <a:endParaRPr>
              <a:solidFill>
                <a:schemeClr val="dk1"/>
              </a:solidFill>
              <a:latin typeface="Open Sans"/>
              <a:ea typeface="Open Sans"/>
              <a:cs typeface="Open Sans"/>
              <a:sym typeface="Open Sans"/>
            </a:endParaRPr>
          </a:p>
          <a:p>
            <a:pPr marL="0" lvl="0" indent="0" algn="l" rtl="0">
              <a:lnSpc>
                <a:spcPct val="95000"/>
              </a:lnSpc>
              <a:spcBef>
                <a:spcPts val="1200"/>
              </a:spcBef>
              <a:spcAft>
                <a:spcPts val="0"/>
              </a:spcAft>
              <a:buClr>
                <a:schemeClr val="dk1"/>
              </a:buClr>
              <a:buSzPts val="275"/>
              <a:buFont typeface="Arial"/>
              <a:buNone/>
            </a:pPr>
            <a:r>
              <a:rPr lang="en">
                <a:solidFill>
                  <a:schemeClr val="dk1"/>
                </a:solidFill>
                <a:latin typeface="Open Sans"/>
                <a:ea typeface="Open Sans"/>
                <a:cs typeface="Open Sans"/>
                <a:sym typeface="Open Sans"/>
              </a:rPr>
              <a:t>File Reading and Parsing:</a:t>
            </a:r>
            <a:endParaRPr>
              <a:solidFill>
                <a:schemeClr val="dk1"/>
              </a:solidFill>
              <a:latin typeface="Open Sans"/>
              <a:ea typeface="Open Sans"/>
              <a:cs typeface="Open Sans"/>
              <a:sym typeface="Open Sans"/>
            </a:endParaRPr>
          </a:p>
          <a:p>
            <a:pPr marL="0" lvl="0" indent="0" algn="l" rtl="0">
              <a:lnSpc>
                <a:spcPct val="95000"/>
              </a:lnSpc>
              <a:spcBef>
                <a:spcPts val="1200"/>
              </a:spcBef>
              <a:spcAft>
                <a:spcPts val="0"/>
              </a:spcAft>
              <a:buClr>
                <a:schemeClr val="dk1"/>
              </a:buClr>
              <a:buSzPts val="275"/>
              <a:buFont typeface="Arial"/>
              <a:buNone/>
            </a:pPr>
            <a:r>
              <a:rPr lang="en">
                <a:solidFill>
                  <a:schemeClr val="dk1"/>
                </a:solidFill>
                <a:latin typeface="Open Sans"/>
                <a:ea typeface="Open Sans"/>
                <a:cs typeface="Open Sans"/>
                <a:sym typeface="Open Sans"/>
              </a:rPr>
              <a:t>The program reads the file chunks by chunks of data i.e it read 1024 bytes at a time. Each line starts with an IP address, followed by its block IDs, which are stored in the metadata_map.</a:t>
            </a:r>
            <a:endParaRPr>
              <a:solidFill>
                <a:schemeClr val="dk1"/>
              </a:solidFill>
              <a:latin typeface="Open Sans"/>
              <a:ea typeface="Open Sans"/>
              <a:cs typeface="Open Sans"/>
              <a:sym typeface="Open Sans"/>
            </a:endParaRPr>
          </a:p>
          <a:p>
            <a:pPr marL="0" lvl="0" indent="0" algn="l" rtl="0">
              <a:lnSpc>
                <a:spcPct val="95000"/>
              </a:lnSpc>
              <a:spcBef>
                <a:spcPts val="1200"/>
              </a:spcBef>
              <a:spcAft>
                <a:spcPts val="1200"/>
              </a:spcAft>
              <a:buClr>
                <a:schemeClr val="dk1"/>
              </a:buClr>
              <a:buSzPts val="275"/>
              <a:buFont typeface="Arial"/>
              <a:buNone/>
            </a:pPr>
            <a:r>
              <a:rPr lang="en">
                <a:solidFill>
                  <a:schemeClr val="dk1"/>
                </a:solidFill>
                <a:latin typeface="Open Sans"/>
                <a:ea typeface="Open Sans"/>
                <a:cs typeface="Open Sans"/>
                <a:sym typeface="Open Sans"/>
              </a:rPr>
              <a:t>Example File Format: "192.168.1.1 1 2 3"</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Rectangle 15">
            <a:extLst>
              <a:ext uri="{FF2B5EF4-FFF2-40B4-BE49-F238E27FC236}">
                <a16:creationId xmlns:a16="http://schemas.microsoft.com/office/drawing/2014/main" id="{6CECC4BD-156A-1324-10DE-A734E0DA0423}"/>
              </a:ext>
            </a:extLst>
          </p:cNvPr>
          <p:cNvSpPr>
            <a:spLocks noChangeArrowheads="1"/>
          </p:cNvSpPr>
          <p:nvPr/>
        </p:nvSpPr>
        <p:spPr bwMode="auto">
          <a:xfrm>
            <a:off x="0" y="17463"/>
            <a:ext cx="9144000" cy="2171700"/>
          </a:xfrm>
          <a:prstGeom prst="rect">
            <a:avLst/>
          </a:prstGeom>
          <a:gradFill rotWithShape="0">
            <a:gsLst>
              <a:gs pos="0">
                <a:srgbClr val="333333"/>
              </a:gs>
              <a:gs pos="100000">
                <a:schemeClr val="tx1"/>
              </a:gs>
            </a:gsLst>
            <a:lin ang="5400000" scaled="1"/>
          </a:gradFill>
          <a:ln>
            <a:noFill/>
          </a:ln>
        </p:spPr>
        <p:txBody>
          <a:bodyPr wrap="none" anchor="ctr"/>
          <a:lstStyle>
            <a:lvl1pPr>
              <a:defRPr sz="2400">
                <a:solidFill>
                  <a:schemeClr val="tx1"/>
                </a:solidFill>
                <a:latin typeface="Arial" panose="020B0604020202020204" pitchFamily="34" charset="0"/>
                <a:ea typeface="Osaka" panose="020B0600000000000000" pitchFamily="-64" charset="-128"/>
              </a:defRPr>
            </a:lvl1pPr>
            <a:lvl2pPr marL="742950" indent="-285750">
              <a:defRPr sz="2400">
                <a:solidFill>
                  <a:schemeClr val="tx1"/>
                </a:solidFill>
                <a:latin typeface="Arial" panose="020B0604020202020204" pitchFamily="34" charset="0"/>
                <a:ea typeface="Osaka" panose="020B0600000000000000" pitchFamily="-64" charset="-128"/>
              </a:defRPr>
            </a:lvl2pPr>
            <a:lvl3pPr marL="1143000" indent="-228600">
              <a:defRPr sz="2400">
                <a:solidFill>
                  <a:schemeClr val="tx1"/>
                </a:solidFill>
                <a:latin typeface="Arial" panose="020B0604020202020204" pitchFamily="34" charset="0"/>
                <a:ea typeface="Osaka" panose="020B0600000000000000" pitchFamily="-64" charset="-128"/>
              </a:defRPr>
            </a:lvl3pPr>
            <a:lvl4pPr marL="1600200" indent="-228600">
              <a:defRPr sz="2400">
                <a:solidFill>
                  <a:schemeClr val="tx1"/>
                </a:solidFill>
                <a:latin typeface="Arial" panose="020B0604020202020204" pitchFamily="34" charset="0"/>
                <a:ea typeface="Osaka" panose="020B0600000000000000" pitchFamily="-64" charset="-128"/>
              </a:defRPr>
            </a:lvl4pPr>
            <a:lvl5pPr marL="2057400" indent="-228600">
              <a:defRPr sz="2400">
                <a:solidFill>
                  <a:schemeClr val="tx1"/>
                </a:solidFill>
                <a:latin typeface="Arial" panose="020B0604020202020204" pitchFamily="34" charset="0"/>
                <a:ea typeface="Osaka" panose="020B0600000000000000" pitchFamily="-6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Osaka" panose="020B0600000000000000" pitchFamily="-6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Osaka" panose="020B0600000000000000" pitchFamily="-6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Osaka" panose="020B0600000000000000" pitchFamily="-6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Osaka" panose="020B0600000000000000" pitchFamily="-64" charset="-128"/>
              </a:defRPr>
            </a:lvl9pPr>
          </a:lstStyle>
          <a:p>
            <a:pPr>
              <a:defRPr/>
            </a:pPr>
            <a:endParaRPr lang="en-US" altLang="en-US" sz="1800"/>
          </a:p>
        </p:txBody>
      </p:sp>
      <p:sp>
        <p:nvSpPr>
          <p:cNvPr id="3" name="Subtitle 2"/>
          <p:cNvSpPr>
            <a:spLocks noGrp="1"/>
          </p:cNvSpPr>
          <p:nvPr>
            <p:ph type="subTitle" idx="1"/>
          </p:nvPr>
        </p:nvSpPr>
        <p:spPr>
          <a:xfrm>
            <a:off x="609600" y="2724150"/>
            <a:ext cx="6858000" cy="1241822"/>
          </a:xfrm>
        </p:spPr>
        <p:txBody>
          <a:bodyPr/>
          <a:lstStyle>
            <a:lvl1pPr marL="0" indent="0" algn="l">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10" name="Rectangle 2"/>
          <p:cNvSpPr>
            <a:spLocks noGrp="1" noChangeArrowheads="1"/>
          </p:cNvSpPr>
          <p:nvPr>
            <p:ph type="ctrTitle"/>
          </p:nvPr>
        </p:nvSpPr>
        <p:spPr>
          <a:xfrm>
            <a:off x="610496" y="1217613"/>
            <a:ext cx="6858000" cy="971550"/>
          </a:xfrm>
        </p:spPr>
        <p:txBody>
          <a:bodyPr/>
          <a:lstStyle>
            <a:lvl1pPr>
              <a:defRPr sz="2000">
                <a:solidFill>
                  <a:schemeClr val="bg1"/>
                </a:solidFill>
              </a:defRPr>
            </a:lvl1pPr>
          </a:lstStyle>
          <a:p>
            <a:pPr lvl="0"/>
            <a:r>
              <a:rPr lang="en-US" altLang="en-US" noProof="0"/>
              <a:t>Click to edit Master title style</a:t>
            </a:r>
            <a:endParaRPr lang="en-US" altLang="en-US" noProof="0" dirty="0"/>
          </a:p>
        </p:txBody>
      </p:sp>
    </p:spTree>
    <p:extLst>
      <p:ext uri="{BB962C8B-B14F-4D97-AF65-F5344CB8AC3E}">
        <p14:creationId xmlns:p14="http://schemas.microsoft.com/office/powerpoint/2010/main" val="61539413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7C2FB116-E802-2B86-08BB-697E282CA543}"/>
              </a:ext>
            </a:extLst>
          </p:cNvPr>
          <p:cNvSpPr txBox="1">
            <a:spLocks noChangeArrowheads="1"/>
          </p:cNvSpPr>
          <p:nvPr/>
        </p:nvSpPr>
        <p:spPr bwMode="auto">
          <a:xfrm>
            <a:off x="555625" y="26988"/>
            <a:ext cx="5105400" cy="304800"/>
          </a:xfrm>
          <a:prstGeom prst="rect">
            <a:avLst/>
          </a:prstGeom>
          <a:noFill/>
          <a:ln>
            <a:noFill/>
          </a:ln>
          <a:effectLst/>
        </p:spPr>
        <p:txBody>
          <a:bodyPr/>
          <a:lstStyle>
            <a:defPPr>
              <a:defRPr lang="en-US"/>
            </a:defPPr>
            <a:lvl1pPr algn="l" rtl="0" eaLnBrk="0" fontAlgn="base" hangingPunct="0">
              <a:spcBef>
                <a:spcPct val="0"/>
              </a:spcBef>
              <a:spcAft>
                <a:spcPct val="0"/>
              </a:spcAft>
              <a:defRPr sz="1200" kern="1200">
                <a:solidFill>
                  <a:schemeClr val="bg1"/>
                </a:solidFill>
                <a:latin typeface="Arial" charset="0"/>
                <a:ea typeface="Osaka" charset="0"/>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Osaka" pitchFamily="-6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Osaka" pitchFamily="-6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Osaka" pitchFamily="-6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Osaka" pitchFamily="-64" charset="-128"/>
                <a:cs typeface="+mn-cs"/>
              </a:defRPr>
            </a:lvl5pPr>
            <a:lvl6pPr marL="2286000" algn="l" defTabSz="914400" rtl="0" eaLnBrk="1" latinLnBrk="0" hangingPunct="1">
              <a:defRPr sz="2400" kern="1200">
                <a:solidFill>
                  <a:schemeClr val="tx1"/>
                </a:solidFill>
                <a:latin typeface="Arial" panose="020B0604020202020204" pitchFamily="34" charset="0"/>
                <a:ea typeface="Osaka" pitchFamily="-64" charset="-128"/>
                <a:cs typeface="+mn-cs"/>
              </a:defRPr>
            </a:lvl6pPr>
            <a:lvl7pPr marL="2743200" algn="l" defTabSz="914400" rtl="0" eaLnBrk="1" latinLnBrk="0" hangingPunct="1">
              <a:defRPr sz="2400" kern="1200">
                <a:solidFill>
                  <a:schemeClr val="tx1"/>
                </a:solidFill>
                <a:latin typeface="Arial" panose="020B0604020202020204" pitchFamily="34" charset="0"/>
                <a:ea typeface="Osaka" pitchFamily="-64" charset="-128"/>
                <a:cs typeface="+mn-cs"/>
              </a:defRPr>
            </a:lvl7pPr>
            <a:lvl8pPr marL="3200400" algn="l" defTabSz="914400" rtl="0" eaLnBrk="1" latinLnBrk="0" hangingPunct="1">
              <a:defRPr sz="2400" kern="1200">
                <a:solidFill>
                  <a:schemeClr val="tx1"/>
                </a:solidFill>
                <a:latin typeface="Arial" panose="020B0604020202020204" pitchFamily="34" charset="0"/>
                <a:ea typeface="Osaka" pitchFamily="-64" charset="-128"/>
                <a:cs typeface="+mn-cs"/>
              </a:defRPr>
            </a:lvl8pPr>
            <a:lvl9pPr marL="3657600" algn="l" defTabSz="914400" rtl="0" eaLnBrk="1" latinLnBrk="0" hangingPunct="1">
              <a:defRPr sz="2400" kern="1200">
                <a:solidFill>
                  <a:schemeClr val="tx1"/>
                </a:solidFill>
                <a:latin typeface="Arial" panose="020B0604020202020204" pitchFamily="34" charset="0"/>
                <a:ea typeface="Osaka" pitchFamily="-64" charset="-128"/>
                <a:cs typeface="+mn-cs"/>
              </a:defRPr>
            </a:lvl9pPr>
          </a:lstStyle>
          <a:p>
            <a:pPr>
              <a:defRPr/>
            </a:pPr>
            <a:r>
              <a:rPr lang="en-US" altLang="en-US" dirty="0"/>
              <a:t>Trustees Presentation</a:t>
            </a:r>
          </a:p>
        </p:txBody>
      </p:sp>
      <p:sp>
        <p:nvSpPr>
          <p:cNvPr id="7" name="Content Placeholder 2"/>
          <p:cNvSpPr>
            <a:spLocks noGrp="1"/>
          </p:cNvSpPr>
          <p:nvPr>
            <p:ph idx="1"/>
          </p:nvPr>
        </p:nvSpPr>
        <p:spPr>
          <a:xfrm>
            <a:off x="609600" y="666750"/>
            <a:ext cx="5727247" cy="34290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1"/>
          <p:cNvSpPr>
            <a:spLocks noGrp="1"/>
          </p:cNvSpPr>
          <p:nvPr>
            <p:ph type="title"/>
          </p:nvPr>
        </p:nvSpPr>
        <p:spPr>
          <a:xfrm>
            <a:off x="6477000" y="666750"/>
            <a:ext cx="2514600" cy="3429002"/>
          </a:xfrm>
        </p:spPr>
        <p:txBody>
          <a:bodyPr anchor="b"/>
          <a:lstStyle>
            <a:lvl1pPr>
              <a:defRPr sz="2400"/>
            </a:lvl1pPr>
          </a:lstStyle>
          <a:p>
            <a:r>
              <a:rPr lang="en-US"/>
              <a:t>Click to edit Master title style</a:t>
            </a:r>
            <a:endParaRPr lang="en-US" dirty="0"/>
          </a:p>
        </p:txBody>
      </p:sp>
      <p:sp>
        <p:nvSpPr>
          <p:cNvPr id="3" name="Rectangle 18">
            <a:extLst>
              <a:ext uri="{FF2B5EF4-FFF2-40B4-BE49-F238E27FC236}">
                <a16:creationId xmlns:a16="http://schemas.microsoft.com/office/drawing/2014/main" id="{2AA07E96-A2E3-4FB1-0DA2-95C94CF848D7}"/>
              </a:ext>
            </a:extLst>
          </p:cNvPr>
          <p:cNvSpPr>
            <a:spLocks noGrp="1" noChangeArrowheads="1"/>
          </p:cNvSpPr>
          <p:nvPr>
            <p:ph type="dt" sz="half" idx="10"/>
          </p:nvPr>
        </p:nvSpPr>
        <p:spPr>
          <a:xfrm>
            <a:off x="7924800" y="58738"/>
            <a:ext cx="685800" cy="228600"/>
          </a:xfrm>
          <a:prstGeom prst="rect">
            <a:avLst/>
          </a:prstGeom>
        </p:spPr>
        <p:txBody>
          <a:bodyPr/>
          <a:lstStyle>
            <a:lvl1pPr algn="r">
              <a:defRPr sz="900" baseline="0">
                <a:solidFill>
                  <a:schemeClr val="bg1"/>
                </a:solidFill>
              </a:defRPr>
            </a:lvl1pPr>
          </a:lstStyle>
          <a:p>
            <a:pPr>
              <a:defRPr/>
            </a:pPr>
            <a:fld id="{9192399B-DBCB-45E1-933C-13D2C3BCA534}" type="datetime1">
              <a:rPr lang="en-US" altLang="en-US" smtClean="0"/>
              <a:pPr>
                <a:defRPr/>
              </a:pPr>
              <a:t>12/7/2023</a:t>
            </a:fld>
            <a:endParaRPr lang="en-US" altLang="en-US" dirty="0"/>
          </a:p>
        </p:txBody>
      </p:sp>
    </p:spTree>
    <p:extLst>
      <p:ext uri="{BB962C8B-B14F-4D97-AF65-F5344CB8AC3E}">
        <p14:creationId xmlns:p14="http://schemas.microsoft.com/office/powerpoint/2010/main" val="109267030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9"/>
        <p:cNvGrpSpPr/>
        <p:nvPr/>
      </p:nvGrpSpPr>
      <p:grpSpPr>
        <a:xfrm>
          <a:off x="0" y="0"/>
          <a:ext cx="0" cy="0"/>
          <a:chOff x="0" y="0"/>
          <a:chExt cx="0" cy="0"/>
        </a:xfrm>
      </p:grpSpPr>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7514039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762390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1950"/>
            <a:ext cx="7886700" cy="841375"/>
          </a:xfrm>
        </p:spPr>
        <p:txBody>
          <a:bodyPr/>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628650" y="1352550"/>
            <a:ext cx="788670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18">
            <a:extLst>
              <a:ext uri="{FF2B5EF4-FFF2-40B4-BE49-F238E27FC236}">
                <a16:creationId xmlns:a16="http://schemas.microsoft.com/office/drawing/2014/main" id="{35F6FE4C-BD02-93DD-8705-7C7800FDEC2B}"/>
              </a:ext>
            </a:extLst>
          </p:cNvPr>
          <p:cNvSpPr>
            <a:spLocks noGrp="1" noChangeArrowheads="1"/>
          </p:cNvSpPr>
          <p:nvPr>
            <p:ph type="dt" sz="half" idx="10"/>
          </p:nvPr>
        </p:nvSpPr>
        <p:spPr>
          <a:xfrm>
            <a:off x="7924800" y="58738"/>
            <a:ext cx="685800" cy="228600"/>
          </a:xfrm>
          <a:prstGeom prst="rect">
            <a:avLst/>
          </a:prstGeom>
        </p:spPr>
        <p:txBody>
          <a:bodyPr/>
          <a:lstStyle>
            <a:lvl1pPr algn="r">
              <a:defRPr sz="900" baseline="0">
                <a:solidFill>
                  <a:schemeClr val="bg1"/>
                </a:solidFill>
              </a:defRPr>
            </a:lvl1pPr>
          </a:lstStyle>
          <a:p>
            <a:pPr>
              <a:defRPr/>
            </a:pPr>
            <a:fld id="{3ECCABAD-4235-4C3F-A7D1-D1ACB1E45DCF}" type="datetime1">
              <a:rPr lang="en-US" altLang="en-US" smtClean="0"/>
              <a:pPr>
                <a:defRPr/>
              </a:pPr>
              <a:t>12/7/2023</a:t>
            </a:fld>
            <a:endParaRPr lang="en-US" altLang="en-US" dirty="0"/>
          </a:p>
        </p:txBody>
      </p:sp>
    </p:spTree>
    <p:extLst>
      <p:ext uri="{BB962C8B-B14F-4D97-AF65-F5344CB8AC3E}">
        <p14:creationId xmlns:p14="http://schemas.microsoft.com/office/powerpoint/2010/main" val="956679424"/>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9BE4EB9D-6DBD-AFE0-79B5-E7D84849D4C8}"/>
              </a:ext>
            </a:extLst>
          </p:cNvPr>
          <p:cNvSpPr txBox="1">
            <a:spLocks noChangeArrowheads="1"/>
          </p:cNvSpPr>
          <p:nvPr/>
        </p:nvSpPr>
        <p:spPr bwMode="auto">
          <a:xfrm>
            <a:off x="555625" y="26988"/>
            <a:ext cx="5105400" cy="304800"/>
          </a:xfrm>
          <a:prstGeom prst="rect">
            <a:avLst/>
          </a:prstGeom>
          <a:noFill/>
          <a:ln>
            <a:noFill/>
          </a:ln>
          <a:effectLst/>
        </p:spPr>
        <p:txBody>
          <a:bodyPr/>
          <a:lstStyle>
            <a:defPPr>
              <a:defRPr lang="en-US"/>
            </a:defPPr>
            <a:lvl1pPr algn="l" rtl="0" eaLnBrk="0" fontAlgn="base" hangingPunct="0">
              <a:spcBef>
                <a:spcPct val="0"/>
              </a:spcBef>
              <a:spcAft>
                <a:spcPct val="0"/>
              </a:spcAft>
              <a:defRPr sz="1200" kern="1200">
                <a:solidFill>
                  <a:schemeClr val="bg1"/>
                </a:solidFill>
                <a:latin typeface="Arial" charset="0"/>
                <a:ea typeface="Osaka" charset="0"/>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Osaka" pitchFamily="-6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Osaka" pitchFamily="-6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Osaka" pitchFamily="-6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Osaka" pitchFamily="-64" charset="-128"/>
                <a:cs typeface="+mn-cs"/>
              </a:defRPr>
            </a:lvl5pPr>
            <a:lvl6pPr marL="2286000" algn="l" defTabSz="914400" rtl="0" eaLnBrk="1" latinLnBrk="0" hangingPunct="1">
              <a:defRPr sz="2400" kern="1200">
                <a:solidFill>
                  <a:schemeClr val="tx1"/>
                </a:solidFill>
                <a:latin typeface="Arial" panose="020B0604020202020204" pitchFamily="34" charset="0"/>
                <a:ea typeface="Osaka" pitchFamily="-64" charset="-128"/>
                <a:cs typeface="+mn-cs"/>
              </a:defRPr>
            </a:lvl6pPr>
            <a:lvl7pPr marL="2743200" algn="l" defTabSz="914400" rtl="0" eaLnBrk="1" latinLnBrk="0" hangingPunct="1">
              <a:defRPr sz="2400" kern="1200">
                <a:solidFill>
                  <a:schemeClr val="tx1"/>
                </a:solidFill>
                <a:latin typeface="Arial" panose="020B0604020202020204" pitchFamily="34" charset="0"/>
                <a:ea typeface="Osaka" pitchFamily="-64" charset="-128"/>
                <a:cs typeface="+mn-cs"/>
              </a:defRPr>
            </a:lvl7pPr>
            <a:lvl8pPr marL="3200400" algn="l" defTabSz="914400" rtl="0" eaLnBrk="1" latinLnBrk="0" hangingPunct="1">
              <a:defRPr sz="2400" kern="1200">
                <a:solidFill>
                  <a:schemeClr val="tx1"/>
                </a:solidFill>
                <a:latin typeface="Arial" panose="020B0604020202020204" pitchFamily="34" charset="0"/>
                <a:ea typeface="Osaka" pitchFamily="-64" charset="-128"/>
                <a:cs typeface="+mn-cs"/>
              </a:defRPr>
            </a:lvl8pPr>
            <a:lvl9pPr marL="3657600" algn="l" defTabSz="914400" rtl="0" eaLnBrk="1" latinLnBrk="0" hangingPunct="1">
              <a:defRPr sz="2400" kern="1200">
                <a:solidFill>
                  <a:schemeClr val="tx1"/>
                </a:solidFill>
                <a:latin typeface="Arial" panose="020B0604020202020204" pitchFamily="34" charset="0"/>
                <a:ea typeface="Osaka" pitchFamily="-64" charset="-128"/>
                <a:cs typeface="+mn-cs"/>
              </a:defRPr>
            </a:lvl9pPr>
          </a:lstStyle>
          <a:p>
            <a:pPr>
              <a:defRPr/>
            </a:pPr>
            <a:r>
              <a:rPr lang="en-US" altLang="en-US" dirty="0"/>
              <a:t>Trustees Presentation</a:t>
            </a:r>
          </a:p>
        </p:txBody>
      </p:sp>
      <p:sp>
        <p:nvSpPr>
          <p:cNvPr id="2" name="Title 1"/>
          <p:cNvSpPr>
            <a:spLocks noGrp="1"/>
          </p:cNvSpPr>
          <p:nvPr>
            <p:ph type="title"/>
          </p:nvPr>
        </p:nvSpPr>
        <p:spPr>
          <a:xfrm>
            <a:off x="623888" y="1047750"/>
            <a:ext cx="7886700" cy="2139553"/>
          </a:xfrm>
        </p:spPr>
        <p:txBody>
          <a:bodyPr anchor="b"/>
          <a:lstStyle>
            <a:lvl1pPr>
              <a:defRPr sz="4800"/>
            </a:lvl1pPr>
          </a:lstStyle>
          <a:p>
            <a:r>
              <a:rPr lang="en-US"/>
              <a:t>Click to edit Master title style</a:t>
            </a:r>
            <a:endParaRPr lang="en-US" dirty="0"/>
          </a:p>
        </p:txBody>
      </p:sp>
      <p:sp>
        <p:nvSpPr>
          <p:cNvPr id="3" name="Text Placeholder 2"/>
          <p:cNvSpPr>
            <a:spLocks noGrp="1"/>
          </p:cNvSpPr>
          <p:nvPr>
            <p:ph type="body" idx="1"/>
          </p:nvPr>
        </p:nvSpPr>
        <p:spPr>
          <a:xfrm>
            <a:off x="623888" y="3187303"/>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5" name="Rectangle 18">
            <a:extLst>
              <a:ext uri="{FF2B5EF4-FFF2-40B4-BE49-F238E27FC236}">
                <a16:creationId xmlns:a16="http://schemas.microsoft.com/office/drawing/2014/main" id="{C348B0A4-0AF7-CDED-6BF9-062CDCA5AD2C}"/>
              </a:ext>
            </a:extLst>
          </p:cNvPr>
          <p:cNvSpPr>
            <a:spLocks noGrp="1" noChangeArrowheads="1"/>
          </p:cNvSpPr>
          <p:nvPr>
            <p:ph type="dt" sz="half" idx="10"/>
          </p:nvPr>
        </p:nvSpPr>
        <p:spPr>
          <a:xfrm>
            <a:off x="7924800" y="58738"/>
            <a:ext cx="685800" cy="228600"/>
          </a:xfrm>
          <a:prstGeom prst="rect">
            <a:avLst/>
          </a:prstGeom>
        </p:spPr>
        <p:txBody>
          <a:bodyPr/>
          <a:lstStyle>
            <a:lvl1pPr algn="r">
              <a:defRPr sz="900" baseline="0">
                <a:solidFill>
                  <a:schemeClr val="bg1"/>
                </a:solidFill>
              </a:defRPr>
            </a:lvl1pPr>
          </a:lstStyle>
          <a:p>
            <a:pPr>
              <a:defRPr/>
            </a:pPr>
            <a:fld id="{4D4FD1C9-9C4F-406E-8958-7A547DCC3A13}" type="datetime1">
              <a:rPr lang="en-US" altLang="en-US" smtClean="0"/>
              <a:pPr>
                <a:defRPr/>
              </a:pPr>
              <a:t>12/7/2023</a:t>
            </a:fld>
            <a:endParaRPr lang="en-US" altLang="en-US" dirty="0"/>
          </a:p>
        </p:txBody>
      </p:sp>
    </p:spTree>
    <p:extLst>
      <p:ext uri="{BB962C8B-B14F-4D97-AF65-F5344CB8AC3E}">
        <p14:creationId xmlns:p14="http://schemas.microsoft.com/office/powerpoint/2010/main" val="89891919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5">
            <a:extLst>
              <a:ext uri="{FF2B5EF4-FFF2-40B4-BE49-F238E27FC236}">
                <a16:creationId xmlns:a16="http://schemas.microsoft.com/office/drawing/2014/main" id="{366A8CE4-9009-B946-4275-0BD22DB6775A}"/>
              </a:ext>
            </a:extLst>
          </p:cNvPr>
          <p:cNvSpPr txBox="1">
            <a:spLocks noChangeArrowheads="1"/>
          </p:cNvSpPr>
          <p:nvPr/>
        </p:nvSpPr>
        <p:spPr bwMode="auto">
          <a:xfrm>
            <a:off x="555625" y="26988"/>
            <a:ext cx="5105400" cy="304800"/>
          </a:xfrm>
          <a:prstGeom prst="rect">
            <a:avLst/>
          </a:prstGeom>
          <a:noFill/>
          <a:ln>
            <a:noFill/>
          </a:ln>
          <a:effectLst/>
        </p:spPr>
        <p:txBody>
          <a:bodyPr/>
          <a:lstStyle>
            <a:defPPr>
              <a:defRPr lang="en-US"/>
            </a:defPPr>
            <a:lvl1pPr algn="l" rtl="0" eaLnBrk="0" fontAlgn="base" hangingPunct="0">
              <a:spcBef>
                <a:spcPct val="0"/>
              </a:spcBef>
              <a:spcAft>
                <a:spcPct val="0"/>
              </a:spcAft>
              <a:defRPr sz="1200" kern="1200">
                <a:solidFill>
                  <a:schemeClr val="bg1"/>
                </a:solidFill>
                <a:latin typeface="Arial" charset="0"/>
                <a:ea typeface="Osaka" charset="0"/>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Osaka" pitchFamily="-6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Osaka" pitchFamily="-6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Osaka" pitchFamily="-6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Osaka" pitchFamily="-64" charset="-128"/>
                <a:cs typeface="+mn-cs"/>
              </a:defRPr>
            </a:lvl5pPr>
            <a:lvl6pPr marL="2286000" algn="l" defTabSz="914400" rtl="0" eaLnBrk="1" latinLnBrk="0" hangingPunct="1">
              <a:defRPr sz="2400" kern="1200">
                <a:solidFill>
                  <a:schemeClr val="tx1"/>
                </a:solidFill>
                <a:latin typeface="Arial" panose="020B0604020202020204" pitchFamily="34" charset="0"/>
                <a:ea typeface="Osaka" pitchFamily="-64" charset="-128"/>
                <a:cs typeface="+mn-cs"/>
              </a:defRPr>
            </a:lvl6pPr>
            <a:lvl7pPr marL="2743200" algn="l" defTabSz="914400" rtl="0" eaLnBrk="1" latinLnBrk="0" hangingPunct="1">
              <a:defRPr sz="2400" kern="1200">
                <a:solidFill>
                  <a:schemeClr val="tx1"/>
                </a:solidFill>
                <a:latin typeface="Arial" panose="020B0604020202020204" pitchFamily="34" charset="0"/>
                <a:ea typeface="Osaka" pitchFamily="-64" charset="-128"/>
                <a:cs typeface="+mn-cs"/>
              </a:defRPr>
            </a:lvl7pPr>
            <a:lvl8pPr marL="3200400" algn="l" defTabSz="914400" rtl="0" eaLnBrk="1" latinLnBrk="0" hangingPunct="1">
              <a:defRPr sz="2400" kern="1200">
                <a:solidFill>
                  <a:schemeClr val="tx1"/>
                </a:solidFill>
                <a:latin typeface="Arial" panose="020B0604020202020204" pitchFamily="34" charset="0"/>
                <a:ea typeface="Osaka" pitchFamily="-64" charset="-128"/>
                <a:cs typeface="+mn-cs"/>
              </a:defRPr>
            </a:lvl8pPr>
            <a:lvl9pPr marL="3657600" algn="l" defTabSz="914400" rtl="0" eaLnBrk="1" latinLnBrk="0" hangingPunct="1">
              <a:defRPr sz="2400" kern="1200">
                <a:solidFill>
                  <a:schemeClr val="tx1"/>
                </a:solidFill>
                <a:latin typeface="Arial" panose="020B0604020202020204" pitchFamily="34" charset="0"/>
                <a:ea typeface="Osaka" pitchFamily="-64" charset="-128"/>
                <a:cs typeface="+mn-cs"/>
              </a:defRPr>
            </a:lvl9pPr>
          </a:lstStyle>
          <a:p>
            <a:pPr>
              <a:defRPr/>
            </a:pPr>
            <a:r>
              <a:rPr lang="en-US" altLang="en-US" dirty="0"/>
              <a:t>Trustees Presentation</a:t>
            </a:r>
          </a:p>
        </p:txBody>
      </p:sp>
      <p:sp>
        <p:nvSpPr>
          <p:cNvPr id="2" name="Title 1"/>
          <p:cNvSpPr>
            <a:spLocks noGrp="1"/>
          </p:cNvSpPr>
          <p:nvPr>
            <p:ph type="title"/>
          </p:nvPr>
        </p:nvSpPr>
        <p:spPr>
          <a:xfrm>
            <a:off x="628650" y="666750"/>
            <a:ext cx="7886700" cy="533399"/>
          </a:xfrm>
        </p:spPr>
        <p:txBody>
          <a:bodyPr/>
          <a:lstStyle>
            <a:lvl1pPr>
              <a:defRPr sz="2000"/>
            </a:lvl1p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2726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2726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18">
            <a:extLst>
              <a:ext uri="{FF2B5EF4-FFF2-40B4-BE49-F238E27FC236}">
                <a16:creationId xmlns:a16="http://schemas.microsoft.com/office/drawing/2014/main" id="{592C7122-876C-4AB1-332F-4494723CFDD6}"/>
              </a:ext>
            </a:extLst>
          </p:cNvPr>
          <p:cNvSpPr>
            <a:spLocks noGrp="1" noChangeArrowheads="1"/>
          </p:cNvSpPr>
          <p:nvPr>
            <p:ph type="dt" sz="half" idx="10"/>
          </p:nvPr>
        </p:nvSpPr>
        <p:spPr>
          <a:xfrm>
            <a:off x="7924800" y="58738"/>
            <a:ext cx="685800" cy="228600"/>
          </a:xfrm>
          <a:prstGeom prst="rect">
            <a:avLst/>
          </a:prstGeom>
        </p:spPr>
        <p:txBody>
          <a:bodyPr/>
          <a:lstStyle>
            <a:lvl1pPr algn="r">
              <a:defRPr sz="900" baseline="0">
                <a:solidFill>
                  <a:schemeClr val="bg1"/>
                </a:solidFill>
              </a:defRPr>
            </a:lvl1pPr>
          </a:lstStyle>
          <a:p>
            <a:pPr>
              <a:defRPr/>
            </a:pPr>
            <a:fld id="{F3E20101-FF02-40C4-A16D-7B1CFCED5A7F}" type="datetime1">
              <a:rPr lang="en-US" altLang="en-US" smtClean="0"/>
              <a:pPr>
                <a:defRPr/>
              </a:pPr>
              <a:t>12/7/2023</a:t>
            </a:fld>
            <a:endParaRPr lang="en-US" altLang="en-US" dirty="0"/>
          </a:p>
        </p:txBody>
      </p:sp>
    </p:spTree>
    <p:extLst>
      <p:ext uri="{BB962C8B-B14F-4D97-AF65-F5344CB8AC3E}">
        <p14:creationId xmlns:p14="http://schemas.microsoft.com/office/powerpoint/2010/main" val="125611823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5E39917A-EEB8-421A-E23E-E3D4292D2B84}"/>
              </a:ext>
            </a:extLst>
          </p:cNvPr>
          <p:cNvSpPr txBox="1">
            <a:spLocks noChangeArrowheads="1"/>
          </p:cNvSpPr>
          <p:nvPr/>
        </p:nvSpPr>
        <p:spPr bwMode="auto">
          <a:xfrm>
            <a:off x="555625" y="26988"/>
            <a:ext cx="5105400" cy="304800"/>
          </a:xfrm>
          <a:prstGeom prst="rect">
            <a:avLst/>
          </a:prstGeom>
          <a:noFill/>
          <a:ln>
            <a:noFill/>
          </a:ln>
          <a:effectLst/>
        </p:spPr>
        <p:txBody>
          <a:bodyPr/>
          <a:lstStyle>
            <a:defPPr>
              <a:defRPr lang="en-US"/>
            </a:defPPr>
            <a:lvl1pPr algn="l" rtl="0" eaLnBrk="0" fontAlgn="base" hangingPunct="0">
              <a:spcBef>
                <a:spcPct val="0"/>
              </a:spcBef>
              <a:spcAft>
                <a:spcPct val="0"/>
              </a:spcAft>
              <a:defRPr sz="1200" kern="1200">
                <a:solidFill>
                  <a:schemeClr val="bg1"/>
                </a:solidFill>
                <a:latin typeface="Arial" charset="0"/>
                <a:ea typeface="Osaka" charset="0"/>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Osaka" pitchFamily="-6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Osaka" pitchFamily="-6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Osaka" pitchFamily="-6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Osaka" pitchFamily="-64" charset="-128"/>
                <a:cs typeface="+mn-cs"/>
              </a:defRPr>
            </a:lvl5pPr>
            <a:lvl6pPr marL="2286000" algn="l" defTabSz="914400" rtl="0" eaLnBrk="1" latinLnBrk="0" hangingPunct="1">
              <a:defRPr sz="2400" kern="1200">
                <a:solidFill>
                  <a:schemeClr val="tx1"/>
                </a:solidFill>
                <a:latin typeface="Arial" panose="020B0604020202020204" pitchFamily="34" charset="0"/>
                <a:ea typeface="Osaka" pitchFamily="-64" charset="-128"/>
                <a:cs typeface="+mn-cs"/>
              </a:defRPr>
            </a:lvl6pPr>
            <a:lvl7pPr marL="2743200" algn="l" defTabSz="914400" rtl="0" eaLnBrk="1" latinLnBrk="0" hangingPunct="1">
              <a:defRPr sz="2400" kern="1200">
                <a:solidFill>
                  <a:schemeClr val="tx1"/>
                </a:solidFill>
                <a:latin typeface="Arial" panose="020B0604020202020204" pitchFamily="34" charset="0"/>
                <a:ea typeface="Osaka" pitchFamily="-64" charset="-128"/>
                <a:cs typeface="+mn-cs"/>
              </a:defRPr>
            </a:lvl7pPr>
            <a:lvl8pPr marL="3200400" algn="l" defTabSz="914400" rtl="0" eaLnBrk="1" latinLnBrk="0" hangingPunct="1">
              <a:defRPr sz="2400" kern="1200">
                <a:solidFill>
                  <a:schemeClr val="tx1"/>
                </a:solidFill>
                <a:latin typeface="Arial" panose="020B0604020202020204" pitchFamily="34" charset="0"/>
                <a:ea typeface="Osaka" pitchFamily="-64" charset="-128"/>
                <a:cs typeface="+mn-cs"/>
              </a:defRPr>
            </a:lvl8pPr>
            <a:lvl9pPr marL="3657600" algn="l" defTabSz="914400" rtl="0" eaLnBrk="1" latinLnBrk="0" hangingPunct="1">
              <a:defRPr sz="2400" kern="1200">
                <a:solidFill>
                  <a:schemeClr val="tx1"/>
                </a:solidFill>
                <a:latin typeface="Arial" panose="020B0604020202020204" pitchFamily="34" charset="0"/>
                <a:ea typeface="Osaka" pitchFamily="-64" charset="-128"/>
                <a:cs typeface="+mn-cs"/>
              </a:defRPr>
            </a:lvl9pPr>
          </a:lstStyle>
          <a:p>
            <a:pPr>
              <a:defRPr/>
            </a:pPr>
            <a:r>
              <a:rPr lang="en-US" altLang="en-US" dirty="0"/>
              <a:t>Trustees Presentation</a:t>
            </a:r>
          </a:p>
        </p:txBody>
      </p:sp>
      <p:sp>
        <p:nvSpPr>
          <p:cNvPr id="2" name="Title 1"/>
          <p:cNvSpPr>
            <a:spLocks noGrp="1"/>
          </p:cNvSpPr>
          <p:nvPr>
            <p:ph type="title"/>
          </p:nvPr>
        </p:nvSpPr>
        <p:spPr>
          <a:xfrm>
            <a:off x="629841" y="147520"/>
            <a:ext cx="7886700" cy="887227"/>
          </a:xfrm>
        </p:spPr>
        <p:txBody>
          <a:bodyPr/>
          <a:lstStyle>
            <a:lvl1pPr>
              <a:defRPr sz="1800"/>
            </a:lvl1p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2931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7"/>
            <a:ext cx="3887391" cy="2293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18">
            <a:extLst>
              <a:ext uri="{FF2B5EF4-FFF2-40B4-BE49-F238E27FC236}">
                <a16:creationId xmlns:a16="http://schemas.microsoft.com/office/drawing/2014/main" id="{61E48EAB-C3C9-A915-7A3D-58D9F15CA755}"/>
              </a:ext>
            </a:extLst>
          </p:cNvPr>
          <p:cNvSpPr>
            <a:spLocks noGrp="1" noChangeArrowheads="1"/>
          </p:cNvSpPr>
          <p:nvPr>
            <p:ph type="dt" sz="half" idx="10"/>
          </p:nvPr>
        </p:nvSpPr>
        <p:spPr>
          <a:xfrm>
            <a:off x="7924800" y="58738"/>
            <a:ext cx="685800" cy="228600"/>
          </a:xfrm>
          <a:prstGeom prst="rect">
            <a:avLst/>
          </a:prstGeom>
        </p:spPr>
        <p:txBody>
          <a:bodyPr/>
          <a:lstStyle>
            <a:lvl1pPr algn="r">
              <a:defRPr sz="900" baseline="0">
                <a:solidFill>
                  <a:schemeClr val="bg1"/>
                </a:solidFill>
              </a:defRPr>
            </a:lvl1pPr>
          </a:lstStyle>
          <a:p>
            <a:pPr>
              <a:defRPr/>
            </a:pPr>
            <a:fld id="{43AA89A8-77C0-48ED-936D-E7DFF05388A8}" type="datetime1">
              <a:rPr lang="en-US" altLang="en-US" smtClean="0"/>
              <a:pPr>
                <a:defRPr/>
              </a:pPr>
              <a:t>12/7/2023</a:t>
            </a:fld>
            <a:endParaRPr lang="en-US" altLang="en-US" dirty="0"/>
          </a:p>
        </p:txBody>
      </p:sp>
    </p:spTree>
    <p:extLst>
      <p:ext uri="{BB962C8B-B14F-4D97-AF65-F5344CB8AC3E}">
        <p14:creationId xmlns:p14="http://schemas.microsoft.com/office/powerpoint/2010/main" val="232891580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5">
            <a:extLst>
              <a:ext uri="{FF2B5EF4-FFF2-40B4-BE49-F238E27FC236}">
                <a16:creationId xmlns:a16="http://schemas.microsoft.com/office/drawing/2014/main" id="{5A999CAF-6DF9-63EE-79DC-BE27899C5FB9}"/>
              </a:ext>
            </a:extLst>
          </p:cNvPr>
          <p:cNvSpPr txBox="1">
            <a:spLocks noChangeArrowheads="1"/>
          </p:cNvSpPr>
          <p:nvPr/>
        </p:nvSpPr>
        <p:spPr bwMode="auto">
          <a:xfrm>
            <a:off x="555625" y="26988"/>
            <a:ext cx="5105400" cy="304800"/>
          </a:xfrm>
          <a:prstGeom prst="rect">
            <a:avLst/>
          </a:prstGeom>
          <a:noFill/>
          <a:ln>
            <a:noFill/>
          </a:ln>
          <a:effectLst/>
        </p:spPr>
        <p:txBody>
          <a:bodyPr/>
          <a:lstStyle>
            <a:defPPr>
              <a:defRPr lang="en-US"/>
            </a:defPPr>
            <a:lvl1pPr algn="l" rtl="0" eaLnBrk="0" fontAlgn="base" hangingPunct="0">
              <a:spcBef>
                <a:spcPct val="0"/>
              </a:spcBef>
              <a:spcAft>
                <a:spcPct val="0"/>
              </a:spcAft>
              <a:defRPr sz="1200" kern="1200">
                <a:solidFill>
                  <a:schemeClr val="bg1"/>
                </a:solidFill>
                <a:latin typeface="Arial" charset="0"/>
                <a:ea typeface="Osaka" charset="0"/>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Osaka" pitchFamily="-6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Osaka" pitchFamily="-6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Osaka" pitchFamily="-6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Osaka" pitchFamily="-64" charset="-128"/>
                <a:cs typeface="+mn-cs"/>
              </a:defRPr>
            </a:lvl5pPr>
            <a:lvl6pPr marL="2286000" algn="l" defTabSz="914400" rtl="0" eaLnBrk="1" latinLnBrk="0" hangingPunct="1">
              <a:defRPr sz="2400" kern="1200">
                <a:solidFill>
                  <a:schemeClr val="tx1"/>
                </a:solidFill>
                <a:latin typeface="Arial" panose="020B0604020202020204" pitchFamily="34" charset="0"/>
                <a:ea typeface="Osaka" pitchFamily="-64" charset="-128"/>
                <a:cs typeface="+mn-cs"/>
              </a:defRPr>
            </a:lvl6pPr>
            <a:lvl7pPr marL="2743200" algn="l" defTabSz="914400" rtl="0" eaLnBrk="1" latinLnBrk="0" hangingPunct="1">
              <a:defRPr sz="2400" kern="1200">
                <a:solidFill>
                  <a:schemeClr val="tx1"/>
                </a:solidFill>
                <a:latin typeface="Arial" panose="020B0604020202020204" pitchFamily="34" charset="0"/>
                <a:ea typeface="Osaka" pitchFamily="-64" charset="-128"/>
                <a:cs typeface="+mn-cs"/>
              </a:defRPr>
            </a:lvl7pPr>
            <a:lvl8pPr marL="3200400" algn="l" defTabSz="914400" rtl="0" eaLnBrk="1" latinLnBrk="0" hangingPunct="1">
              <a:defRPr sz="2400" kern="1200">
                <a:solidFill>
                  <a:schemeClr val="tx1"/>
                </a:solidFill>
                <a:latin typeface="Arial" panose="020B0604020202020204" pitchFamily="34" charset="0"/>
                <a:ea typeface="Osaka" pitchFamily="-64" charset="-128"/>
                <a:cs typeface="+mn-cs"/>
              </a:defRPr>
            </a:lvl8pPr>
            <a:lvl9pPr marL="3657600" algn="l" defTabSz="914400" rtl="0" eaLnBrk="1" latinLnBrk="0" hangingPunct="1">
              <a:defRPr sz="2400" kern="1200">
                <a:solidFill>
                  <a:schemeClr val="tx1"/>
                </a:solidFill>
                <a:latin typeface="Arial" panose="020B0604020202020204" pitchFamily="34" charset="0"/>
                <a:ea typeface="Osaka" pitchFamily="-64" charset="-128"/>
                <a:cs typeface="+mn-cs"/>
              </a:defRPr>
            </a:lvl9pPr>
          </a:lstStyle>
          <a:p>
            <a:pPr>
              <a:defRPr/>
            </a:pPr>
            <a:r>
              <a:rPr lang="en-US" altLang="en-US" dirty="0"/>
              <a:t>Trustees Presentation</a:t>
            </a:r>
          </a:p>
        </p:txBody>
      </p:sp>
      <p:sp>
        <p:nvSpPr>
          <p:cNvPr id="2" name="Title 1"/>
          <p:cNvSpPr>
            <a:spLocks noGrp="1"/>
          </p:cNvSpPr>
          <p:nvPr>
            <p:ph type="title"/>
          </p:nvPr>
        </p:nvSpPr>
        <p:spPr>
          <a:xfrm>
            <a:off x="555625" y="666750"/>
            <a:ext cx="7886700" cy="460375"/>
          </a:xfrm>
        </p:spPr>
        <p:txBody>
          <a:bodyPr/>
          <a:lstStyle>
            <a:lvl1pPr>
              <a:defRPr sz="2000"/>
            </a:lvl1pPr>
          </a:lstStyle>
          <a:p>
            <a:r>
              <a:rPr lang="en-US"/>
              <a:t>Click to edit Master title style</a:t>
            </a:r>
            <a:endParaRPr lang="en-US" dirty="0"/>
          </a:p>
        </p:txBody>
      </p:sp>
      <p:sp>
        <p:nvSpPr>
          <p:cNvPr id="4" name="Rectangle 18">
            <a:extLst>
              <a:ext uri="{FF2B5EF4-FFF2-40B4-BE49-F238E27FC236}">
                <a16:creationId xmlns:a16="http://schemas.microsoft.com/office/drawing/2014/main" id="{4D0E3014-A938-34F4-F05E-DE518649CA5A}"/>
              </a:ext>
            </a:extLst>
          </p:cNvPr>
          <p:cNvSpPr>
            <a:spLocks noGrp="1" noChangeArrowheads="1"/>
          </p:cNvSpPr>
          <p:nvPr>
            <p:ph type="dt" sz="half" idx="10"/>
          </p:nvPr>
        </p:nvSpPr>
        <p:spPr>
          <a:xfrm>
            <a:off x="7924800" y="58738"/>
            <a:ext cx="685800" cy="228600"/>
          </a:xfrm>
          <a:prstGeom prst="rect">
            <a:avLst/>
          </a:prstGeom>
        </p:spPr>
        <p:txBody>
          <a:bodyPr/>
          <a:lstStyle>
            <a:lvl1pPr algn="r">
              <a:defRPr sz="900" baseline="0">
                <a:solidFill>
                  <a:schemeClr val="bg1"/>
                </a:solidFill>
              </a:defRPr>
            </a:lvl1pPr>
          </a:lstStyle>
          <a:p>
            <a:pPr>
              <a:defRPr/>
            </a:pPr>
            <a:fld id="{CCB7BE96-F5DE-40EF-A6E7-E108E7266C38}" type="datetime1">
              <a:rPr lang="en-US" altLang="en-US" smtClean="0"/>
              <a:pPr>
                <a:defRPr/>
              </a:pPr>
              <a:t>12/7/2023</a:t>
            </a:fld>
            <a:endParaRPr lang="en-US" altLang="en-US" dirty="0"/>
          </a:p>
        </p:txBody>
      </p:sp>
    </p:spTree>
    <p:extLst>
      <p:ext uri="{BB962C8B-B14F-4D97-AF65-F5344CB8AC3E}">
        <p14:creationId xmlns:p14="http://schemas.microsoft.com/office/powerpoint/2010/main" val="320582753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F9504794-6C78-2F10-9010-57EABB1FFE13}"/>
              </a:ext>
            </a:extLst>
          </p:cNvPr>
          <p:cNvSpPr txBox="1">
            <a:spLocks noChangeArrowheads="1"/>
          </p:cNvSpPr>
          <p:nvPr/>
        </p:nvSpPr>
        <p:spPr bwMode="auto">
          <a:xfrm>
            <a:off x="555625" y="26988"/>
            <a:ext cx="5105400" cy="304800"/>
          </a:xfrm>
          <a:prstGeom prst="rect">
            <a:avLst/>
          </a:prstGeom>
          <a:noFill/>
          <a:ln>
            <a:noFill/>
          </a:ln>
          <a:effectLst/>
        </p:spPr>
        <p:txBody>
          <a:bodyPr/>
          <a:lstStyle>
            <a:defPPr>
              <a:defRPr lang="en-US"/>
            </a:defPPr>
            <a:lvl1pPr algn="l" rtl="0" eaLnBrk="0" fontAlgn="base" hangingPunct="0">
              <a:spcBef>
                <a:spcPct val="0"/>
              </a:spcBef>
              <a:spcAft>
                <a:spcPct val="0"/>
              </a:spcAft>
              <a:defRPr sz="1200" kern="1200">
                <a:solidFill>
                  <a:schemeClr val="bg1"/>
                </a:solidFill>
                <a:latin typeface="Arial" charset="0"/>
                <a:ea typeface="Osaka" charset="0"/>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Osaka" pitchFamily="-6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Osaka" pitchFamily="-6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Osaka" pitchFamily="-6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Osaka" pitchFamily="-64" charset="-128"/>
                <a:cs typeface="+mn-cs"/>
              </a:defRPr>
            </a:lvl5pPr>
            <a:lvl6pPr marL="2286000" algn="l" defTabSz="914400" rtl="0" eaLnBrk="1" latinLnBrk="0" hangingPunct="1">
              <a:defRPr sz="2400" kern="1200">
                <a:solidFill>
                  <a:schemeClr val="tx1"/>
                </a:solidFill>
                <a:latin typeface="Arial" panose="020B0604020202020204" pitchFamily="34" charset="0"/>
                <a:ea typeface="Osaka" pitchFamily="-64" charset="-128"/>
                <a:cs typeface="+mn-cs"/>
              </a:defRPr>
            </a:lvl6pPr>
            <a:lvl7pPr marL="2743200" algn="l" defTabSz="914400" rtl="0" eaLnBrk="1" latinLnBrk="0" hangingPunct="1">
              <a:defRPr sz="2400" kern="1200">
                <a:solidFill>
                  <a:schemeClr val="tx1"/>
                </a:solidFill>
                <a:latin typeface="Arial" panose="020B0604020202020204" pitchFamily="34" charset="0"/>
                <a:ea typeface="Osaka" pitchFamily="-64" charset="-128"/>
                <a:cs typeface="+mn-cs"/>
              </a:defRPr>
            </a:lvl7pPr>
            <a:lvl8pPr marL="3200400" algn="l" defTabSz="914400" rtl="0" eaLnBrk="1" latinLnBrk="0" hangingPunct="1">
              <a:defRPr sz="2400" kern="1200">
                <a:solidFill>
                  <a:schemeClr val="tx1"/>
                </a:solidFill>
                <a:latin typeface="Arial" panose="020B0604020202020204" pitchFamily="34" charset="0"/>
                <a:ea typeface="Osaka" pitchFamily="-64" charset="-128"/>
                <a:cs typeface="+mn-cs"/>
              </a:defRPr>
            </a:lvl8pPr>
            <a:lvl9pPr marL="3657600" algn="l" defTabSz="914400" rtl="0" eaLnBrk="1" latinLnBrk="0" hangingPunct="1">
              <a:defRPr sz="2400" kern="1200">
                <a:solidFill>
                  <a:schemeClr val="tx1"/>
                </a:solidFill>
                <a:latin typeface="Arial" panose="020B0604020202020204" pitchFamily="34" charset="0"/>
                <a:ea typeface="Osaka" pitchFamily="-64" charset="-128"/>
                <a:cs typeface="+mn-cs"/>
              </a:defRPr>
            </a:lvl9pPr>
          </a:lstStyle>
          <a:p>
            <a:pPr>
              <a:defRPr/>
            </a:pPr>
            <a:r>
              <a:rPr lang="en-US" altLang="en-US" dirty="0"/>
              <a:t>Trustees Presentation</a:t>
            </a:r>
          </a:p>
        </p:txBody>
      </p:sp>
      <p:sp>
        <p:nvSpPr>
          <p:cNvPr id="3" name="Rectangle 18">
            <a:extLst>
              <a:ext uri="{FF2B5EF4-FFF2-40B4-BE49-F238E27FC236}">
                <a16:creationId xmlns:a16="http://schemas.microsoft.com/office/drawing/2014/main" id="{A8D53B18-93AC-F305-15D1-F9B5C7C3D317}"/>
              </a:ext>
            </a:extLst>
          </p:cNvPr>
          <p:cNvSpPr>
            <a:spLocks noGrp="1" noChangeArrowheads="1"/>
          </p:cNvSpPr>
          <p:nvPr>
            <p:ph type="dt" sz="half" idx="10"/>
          </p:nvPr>
        </p:nvSpPr>
        <p:spPr>
          <a:xfrm>
            <a:off x="7924800" y="58738"/>
            <a:ext cx="685800" cy="228600"/>
          </a:xfrm>
          <a:prstGeom prst="rect">
            <a:avLst/>
          </a:prstGeom>
        </p:spPr>
        <p:txBody>
          <a:bodyPr/>
          <a:lstStyle>
            <a:lvl1pPr algn="r">
              <a:defRPr sz="900" baseline="0">
                <a:solidFill>
                  <a:schemeClr val="bg1"/>
                </a:solidFill>
              </a:defRPr>
            </a:lvl1pPr>
          </a:lstStyle>
          <a:p>
            <a:pPr>
              <a:defRPr/>
            </a:pPr>
            <a:fld id="{19F0F311-CEFA-4474-B7DA-DC0373CD308A}" type="datetime1">
              <a:rPr lang="en-US" altLang="en-US" smtClean="0"/>
              <a:pPr>
                <a:defRPr/>
              </a:pPr>
              <a:t>12/7/2023</a:t>
            </a:fld>
            <a:endParaRPr lang="en-US" altLang="en-US" dirty="0"/>
          </a:p>
        </p:txBody>
      </p:sp>
    </p:spTree>
    <p:extLst>
      <p:ext uri="{BB962C8B-B14F-4D97-AF65-F5344CB8AC3E}">
        <p14:creationId xmlns:p14="http://schemas.microsoft.com/office/powerpoint/2010/main" val="1006912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5">
            <a:extLst>
              <a:ext uri="{FF2B5EF4-FFF2-40B4-BE49-F238E27FC236}">
                <a16:creationId xmlns:a16="http://schemas.microsoft.com/office/drawing/2014/main" id="{679087BA-9159-A5B0-813D-DB53E12A6251}"/>
              </a:ext>
            </a:extLst>
          </p:cNvPr>
          <p:cNvSpPr txBox="1">
            <a:spLocks noChangeArrowheads="1"/>
          </p:cNvSpPr>
          <p:nvPr/>
        </p:nvSpPr>
        <p:spPr bwMode="auto">
          <a:xfrm>
            <a:off x="555625" y="26988"/>
            <a:ext cx="5105400" cy="304800"/>
          </a:xfrm>
          <a:prstGeom prst="rect">
            <a:avLst/>
          </a:prstGeom>
          <a:noFill/>
          <a:ln>
            <a:noFill/>
          </a:ln>
          <a:effectLst/>
        </p:spPr>
        <p:txBody>
          <a:bodyPr/>
          <a:lstStyle>
            <a:defPPr>
              <a:defRPr lang="en-US"/>
            </a:defPPr>
            <a:lvl1pPr algn="l" rtl="0" eaLnBrk="0" fontAlgn="base" hangingPunct="0">
              <a:spcBef>
                <a:spcPct val="0"/>
              </a:spcBef>
              <a:spcAft>
                <a:spcPct val="0"/>
              </a:spcAft>
              <a:defRPr sz="1200" kern="1200">
                <a:solidFill>
                  <a:schemeClr val="bg1"/>
                </a:solidFill>
                <a:latin typeface="Arial" charset="0"/>
                <a:ea typeface="Osaka" charset="0"/>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Osaka" pitchFamily="-6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Osaka" pitchFamily="-6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Osaka" pitchFamily="-6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Osaka" pitchFamily="-64" charset="-128"/>
                <a:cs typeface="+mn-cs"/>
              </a:defRPr>
            </a:lvl5pPr>
            <a:lvl6pPr marL="2286000" algn="l" defTabSz="914400" rtl="0" eaLnBrk="1" latinLnBrk="0" hangingPunct="1">
              <a:defRPr sz="2400" kern="1200">
                <a:solidFill>
                  <a:schemeClr val="tx1"/>
                </a:solidFill>
                <a:latin typeface="Arial" panose="020B0604020202020204" pitchFamily="34" charset="0"/>
                <a:ea typeface="Osaka" pitchFamily="-64" charset="-128"/>
                <a:cs typeface="+mn-cs"/>
              </a:defRPr>
            </a:lvl6pPr>
            <a:lvl7pPr marL="2743200" algn="l" defTabSz="914400" rtl="0" eaLnBrk="1" latinLnBrk="0" hangingPunct="1">
              <a:defRPr sz="2400" kern="1200">
                <a:solidFill>
                  <a:schemeClr val="tx1"/>
                </a:solidFill>
                <a:latin typeface="Arial" panose="020B0604020202020204" pitchFamily="34" charset="0"/>
                <a:ea typeface="Osaka" pitchFamily="-64" charset="-128"/>
                <a:cs typeface="+mn-cs"/>
              </a:defRPr>
            </a:lvl7pPr>
            <a:lvl8pPr marL="3200400" algn="l" defTabSz="914400" rtl="0" eaLnBrk="1" latinLnBrk="0" hangingPunct="1">
              <a:defRPr sz="2400" kern="1200">
                <a:solidFill>
                  <a:schemeClr val="tx1"/>
                </a:solidFill>
                <a:latin typeface="Arial" panose="020B0604020202020204" pitchFamily="34" charset="0"/>
                <a:ea typeface="Osaka" pitchFamily="-64" charset="-128"/>
                <a:cs typeface="+mn-cs"/>
              </a:defRPr>
            </a:lvl8pPr>
            <a:lvl9pPr marL="3657600" algn="l" defTabSz="914400" rtl="0" eaLnBrk="1" latinLnBrk="0" hangingPunct="1">
              <a:defRPr sz="2400" kern="1200">
                <a:solidFill>
                  <a:schemeClr val="tx1"/>
                </a:solidFill>
                <a:latin typeface="Arial" panose="020B0604020202020204" pitchFamily="34" charset="0"/>
                <a:ea typeface="Osaka" pitchFamily="-64" charset="-128"/>
                <a:cs typeface="+mn-cs"/>
              </a:defRPr>
            </a:lvl9pPr>
          </a:lstStyle>
          <a:p>
            <a:pPr>
              <a:defRPr/>
            </a:pPr>
            <a:r>
              <a:rPr lang="en-US" altLang="en-US" dirty="0"/>
              <a:t>Trustees Presentation</a:t>
            </a:r>
          </a:p>
        </p:txBody>
      </p:sp>
      <p:sp>
        <p:nvSpPr>
          <p:cNvPr id="2" name="Title 1"/>
          <p:cNvSpPr>
            <a:spLocks noGrp="1"/>
          </p:cNvSpPr>
          <p:nvPr>
            <p:ph type="title"/>
          </p:nvPr>
        </p:nvSpPr>
        <p:spPr>
          <a:xfrm>
            <a:off x="623979" y="590550"/>
            <a:ext cx="2949178" cy="11049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92969"/>
            <a:ext cx="4629150" cy="32789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695451"/>
            <a:ext cx="2949178" cy="247649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6" name="Rectangle 18">
            <a:extLst>
              <a:ext uri="{FF2B5EF4-FFF2-40B4-BE49-F238E27FC236}">
                <a16:creationId xmlns:a16="http://schemas.microsoft.com/office/drawing/2014/main" id="{FC7C53E6-DAF9-2E6B-8EF6-65B748F09C49}"/>
              </a:ext>
            </a:extLst>
          </p:cNvPr>
          <p:cNvSpPr>
            <a:spLocks noGrp="1" noChangeArrowheads="1"/>
          </p:cNvSpPr>
          <p:nvPr>
            <p:ph type="dt" sz="half" idx="10"/>
          </p:nvPr>
        </p:nvSpPr>
        <p:spPr>
          <a:xfrm>
            <a:off x="7924800" y="58738"/>
            <a:ext cx="685800" cy="228600"/>
          </a:xfrm>
          <a:prstGeom prst="rect">
            <a:avLst/>
          </a:prstGeom>
        </p:spPr>
        <p:txBody>
          <a:bodyPr/>
          <a:lstStyle>
            <a:lvl1pPr algn="r">
              <a:defRPr sz="900" baseline="0">
                <a:solidFill>
                  <a:schemeClr val="bg1"/>
                </a:solidFill>
              </a:defRPr>
            </a:lvl1pPr>
          </a:lstStyle>
          <a:p>
            <a:pPr>
              <a:defRPr/>
            </a:pPr>
            <a:fld id="{FAB42832-442C-4E07-A75E-B7B4ACE9F2F6}" type="datetime1">
              <a:rPr lang="en-US" altLang="en-US" smtClean="0"/>
              <a:pPr>
                <a:defRPr/>
              </a:pPr>
              <a:t>12/7/2023</a:t>
            </a:fld>
            <a:endParaRPr lang="en-US" altLang="en-US" dirty="0"/>
          </a:p>
        </p:txBody>
      </p:sp>
    </p:spTree>
    <p:extLst>
      <p:ext uri="{BB962C8B-B14F-4D97-AF65-F5344CB8AC3E}">
        <p14:creationId xmlns:p14="http://schemas.microsoft.com/office/powerpoint/2010/main" val="169987658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5" name="Rectangle 5">
            <a:extLst>
              <a:ext uri="{FF2B5EF4-FFF2-40B4-BE49-F238E27FC236}">
                <a16:creationId xmlns:a16="http://schemas.microsoft.com/office/drawing/2014/main" id="{E7C3768F-AA8D-EA7D-903B-73F76EEC7D37}"/>
              </a:ext>
            </a:extLst>
          </p:cNvPr>
          <p:cNvSpPr txBox="1">
            <a:spLocks noChangeArrowheads="1"/>
          </p:cNvSpPr>
          <p:nvPr/>
        </p:nvSpPr>
        <p:spPr bwMode="auto">
          <a:xfrm>
            <a:off x="555625" y="26988"/>
            <a:ext cx="5105400" cy="304800"/>
          </a:xfrm>
          <a:prstGeom prst="rect">
            <a:avLst/>
          </a:prstGeom>
          <a:noFill/>
          <a:ln>
            <a:noFill/>
          </a:ln>
          <a:effectLst/>
        </p:spPr>
        <p:txBody>
          <a:bodyPr/>
          <a:lstStyle>
            <a:defPPr>
              <a:defRPr lang="en-US"/>
            </a:defPPr>
            <a:lvl1pPr algn="l" rtl="0" eaLnBrk="0" fontAlgn="base" hangingPunct="0">
              <a:spcBef>
                <a:spcPct val="0"/>
              </a:spcBef>
              <a:spcAft>
                <a:spcPct val="0"/>
              </a:spcAft>
              <a:defRPr sz="1200" kern="1200">
                <a:solidFill>
                  <a:schemeClr val="bg1"/>
                </a:solidFill>
                <a:latin typeface="Arial" charset="0"/>
                <a:ea typeface="Osaka" charset="0"/>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Osaka" pitchFamily="-6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Osaka" pitchFamily="-6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Osaka" pitchFamily="-6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Osaka" pitchFamily="-64" charset="-128"/>
                <a:cs typeface="+mn-cs"/>
              </a:defRPr>
            </a:lvl5pPr>
            <a:lvl6pPr marL="2286000" algn="l" defTabSz="914400" rtl="0" eaLnBrk="1" latinLnBrk="0" hangingPunct="1">
              <a:defRPr sz="2400" kern="1200">
                <a:solidFill>
                  <a:schemeClr val="tx1"/>
                </a:solidFill>
                <a:latin typeface="Arial" panose="020B0604020202020204" pitchFamily="34" charset="0"/>
                <a:ea typeface="Osaka" pitchFamily="-64" charset="-128"/>
                <a:cs typeface="+mn-cs"/>
              </a:defRPr>
            </a:lvl6pPr>
            <a:lvl7pPr marL="2743200" algn="l" defTabSz="914400" rtl="0" eaLnBrk="1" latinLnBrk="0" hangingPunct="1">
              <a:defRPr sz="2400" kern="1200">
                <a:solidFill>
                  <a:schemeClr val="tx1"/>
                </a:solidFill>
                <a:latin typeface="Arial" panose="020B0604020202020204" pitchFamily="34" charset="0"/>
                <a:ea typeface="Osaka" pitchFamily="-64" charset="-128"/>
                <a:cs typeface="+mn-cs"/>
              </a:defRPr>
            </a:lvl7pPr>
            <a:lvl8pPr marL="3200400" algn="l" defTabSz="914400" rtl="0" eaLnBrk="1" latinLnBrk="0" hangingPunct="1">
              <a:defRPr sz="2400" kern="1200">
                <a:solidFill>
                  <a:schemeClr val="tx1"/>
                </a:solidFill>
                <a:latin typeface="Arial" panose="020B0604020202020204" pitchFamily="34" charset="0"/>
                <a:ea typeface="Osaka" pitchFamily="-64" charset="-128"/>
                <a:cs typeface="+mn-cs"/>
              </a:defRPr>
            </a:lvl8pPr>
            <a:lvl9pPr marL="3657600" algn="l" defTabSz="914400" rtl="0" eaLnBrk="1" latinLnBrk="0" hangingPunct="1">
              <a:defRPr sz="2400" kern="1200">
                <a:solidFill>
                  <a:schemeClr val="tx1"/>
                </a:solidFill>
                <a:latin typeface="Arial" panose="020B0604020202020204" pitchFamily="34" charset="0"/>
                <a:ea typeface="Osaka" pitchFamily="-64" charset="-128"/>
                <a:cs typeface="+mn-cs"/>
              </a:defRPr>
            </a:lvl9pPr>
          </a:lstStyle>
          <a:p>
            <a:pPr>
              <a:defRPr/>
            </a:pPr>
            <a:r>
              <a:rPr lang="en-US" altLang="en-US" dirty="0"/>
              <a:t>Trustees Presentation</a:t>
            </a:r>
          </a:p>
        </p:txBody>
      </p:sp>
      <p:sp>
        <p:nvSpPr>
          <p:cNvPr id="2" name="Title 1"/>
          <p:cNvSpPr>
            <a:spLocks noGrp="1"/>
          </p:cNvSpPr>
          <p:nvPr>
            <p:ph type="title"/>
          </p:nvPr>
        </p:nvSpPr>
        <p:spPr>
          <a:xfrm>
            <a:off x="629841" y="438150"/>
            <a:ext cx="2949178" cy="1066799"/>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278981"/>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29841" y="1543051"/>
            <a:ext cx="2949178" cy="2476500"/>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6" name="Rectangle 18">
            <a:extLst>
              <a:ext uri="{FF2B5EF4-FFF2-40B4-BE49-F238E27FC236}">
                <a16:creationId xmlns:a16="http://schemas.microsoft.com/office/drawing/2014/main" id="{CD496616-7008-A272-5C26-C6104CC8B01E}"/>
              </a:ext>
            </a:extLst>
          </p:cNvPr>
          <p:cNvSpPr>
            <a:spLocks noGrp="1" noChangeArrowheads="1"/>
          </p:cNvSpPr>
          <p:nvPr>
            <p:ph type="dt" sz="half" idx="10"/>
          </p:nvPr>
        </p:nvSpPr>
        <p:spPr>
          <a:xfrm>
            <a:off x="7924800" y="58738"/>
            <a:ext cx="685800" cy="228600"/>
          </a:xfrm>
          <a:prstGeom prst="rect">
            <a:avLst/>
          </a:prstGeom>
        </p:spPr>
        <p:txBody>
          <a:bodyPr/>
          <a:lstStyle>
            <a:lvl1pPr algn="r">
              <a:defRPr sz="900" baseline="0">
                <a:solidFill>
                  <a:schemeClr val="bg1"/>
                </a:solidFill>
              </a:defRPr>
            </a:lvl1pPr>
          </a:lstStyle>
          <a:p>
            <a:pPr>
              <a:defRPr/>
            </a:pPr>
            <a:fld id="{24B87FDC-F9D6-4E71-B0D6-86BF38F9BC53}" type="datetime1">
              <a:rPr lang="en-US" altLang="en-US" smtClean="0"/>
              <a:pPr>
                <a:defRPr/>
              </a:pPr>
              <a:t>12/7/2023</a:t>
            </a:fld>
            <a:endParaRPr lang="en-US" altLang="en-US" dirty="0"/>
          </a:p>
        </p:txBody>
      </p:sp>
    </p:spTree>
    <p:extLst>
      <p:ext uri="{BB962C8B-B14F-4D97-AF65-F5344CB8AC3E}">
        <p14:creationId xmlns:p14="http://schemas.microsoft.com/office/powerpoint/2010/main" val="254680375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758E957B-72DB-778F-9606-0CCF62FAE555}"/>
              </a:ext>
            </a:extLst>
          </p:cNvPr>
          <p:cNvSpPr>
            <a:spLocks noGrp="1" noChangeArrowheads="1"/>
          </p:cNvSpPr>
          <p:nvPr>
            <p:ph type="title"/>
          </p:nvPr>
        </p:nvSpPr>
        <p:spPr bwMode="auto">
          <a:xfrm>
            <a:off x="628650" y="666750"/>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593C67BF-196C-C3E0-005C-92583FAE3D9D}"/>
              </a:ext>
            </a:extLst>
          </p:cNvPr>
          <p:cNvSpPr>
            <a:spLocks noGrp="1" noChangeArrowheads="1"/>
          </p:cNvSpPr>
          <p:nvPr>
            <p:ph type="body" idx="1"/>
          </p:nvPr>
        </p:nvSpPr>
        <p:spPr bwMode="auto">
          <a:xfrm>
            <a:off x="628650" y="1762125"/>
            <a:ext cx="7886700"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10">
            <a:extLst>
              <a:ext uri="{FF2B5EF4-FFF2-40B4-BE49-F238E27FC236}">
                <a16:creationId xmlns:a16="http://schemas.microsoft.com/office/drawing/2014/main" id="{6B572129-A7AD-3944-3FA6-6699DDC9962A}"/>
              </a:ext>
            </a:extLst>
          </p:cNvPr>
          <p:cNvSpPr>
            <a:spLocks noChangeArrowheads="1"/>
          </p:cNvSpPr>
          <p:nvPr/>
        </p:nvSpPr>
        <p:spPr bwMode="auto">
          <a:xfrm>
            <a:off x="1588" y="-4763"/>
            <a:ext cx="9144000" cy="368301"/>
          </a:xfrm>
          <a:prstGeom prst="rect">
            <a:avLst/>
          </a:prstGeom>
          <a:gradFill rotWithShape="0">
            <a:gsLst>
              <a:gs pos="0">
                <a:srgbClr val="333333"/>
              </a:gs>
              <a:gs pos="100000">
                <a:schemeClr val="tx1"/>
              </a:gs>
            </a:gsLst>
            <a:lin ang="5400000" scaled="1"/>
          </a:gradFill>
          <a:ln>
            <a:noFill/>
          </a:ln>
        </p:spPr>
        <p:txBody>
          <a:bodyPr wrap="none" anchor="ctr"/>
          <a:lstStyle>
            <a:lvl1pPr>
              <a:defRPr sz="2400">
                <a:solidFill>
                  <a:schemeClr val="tx1"/>
                </a:solidFill>
                <a:latin typeface="Arial" panose="020B0604020202020204" pitchFamily="34" charset="0"/>
                <a:ea typeface="Osaka" panose="020B0600000000000000" pitchFamily="-64" charset="-128"/>
              </a:defRPr>
            </a:lvl1pPr>
            <a:lvl2pPr marL="742950" indent="-285750">
              <a:defRPr sz="2400">
                <a:solidFill>
                  <a:schemeClr val="tx1"/>
                </a:solidFill>
                <a:latin typeface="Arial" panose="020B0604020202020204" pitchFamily="34" charset="0"/>
                <a:ea typeface="Osaka" panose="020B0600000000000000" pitchFamily="-64" charset="-128"/>
              </a:defRPr>
            </a:lvl2pPr>
            <a:lvl3pPr marL="1143000" indent="-228600">
              <a:defRPr sz="2400">
                <a:solidFill>
                  <a:schemeClr val="tx1"/>
                </a:solidFill>
                <a:latin typeface="Arial" panose="020B0604020202020204" pitchFamily="34" charset="0"/>
                <a:ea typeface="Osaka" panose="020B0600000000000000" pitchFamily="-64" charset="-128"/>
              </a:defRPr>
            </a:lvl3pPr>
            <a:lvl4pPr marL="1600200" indent="-228600">
              <a:defRPr sz="2400">
                <a:solidFill>
                  <a:schemeClr val="tx1"/>
                </a:solidFill>
                <a:latin typeface="Arial" panose="020B0604020202020204" pitchFamily="34" charset="0"/>
                <a:ea typeface="Osaka" panose="020B0600000000000000" pitchFamily="-64" charset="-128"/>
              </a:defRPr>
            </a:lvl4pPr>
            <a:lvl5pPr marL="2057400" indent="-228600">
              <a:defRPr sz="2400">
                <a:solidFill>
                  <a:schemeClr val="tx1"/>
                </a:solidFill>
                <a:latin typeface="Arial" panose="020B0604020202020204" pitchFamily="34" charset="0"/>
                <a:ea typeface="Osaka" panose="020B0600000000000000" pitchFamily="-6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Osaka" panose="020B0600000000000000" pitchFamily="-6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Osaka" panose="020B0600000000000000" pitchFamily="-6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Osaka" panose="020B0600000000000000" pitchFamily="-6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Osaka" panose="020B0600000000000000" pitchFamily="-64" charset="-128"/>
              </a:defRPr>
            </a:lvl9pPr>
          </a:lstStyle>
          <a:p>
            <a:pPr>
              <a:defRPr/>
            </a:pPr>
            <a:endParaRPr lang="en-US" altLang="en-US" sz="1800"/>
          </a:p>
        </p:txBody>
      </p:sp>
      <p:sp>
        <p:nvSpPr>
          <p:cNvPr id="1029" name="Rectangle 23">
            <a:extLst>
              <a:ext uri="{FF2B5EF4-FFF2-40B4-BE49-F238E27FC236}">
                <a16:creationId xmlns:a16="http://schemas.microsoft.com/office/drawing/2014/main" id="{B399C8A8-65B7-B73F-FE70-EA224C8558D5}"/>
              </a:ext>
            </a:extLst>
          </p:cNvPr>
          <p:cNvSpPr>
            <a:spLocks noChangeArrowheads="1"/>
          </p:cNvSpPr>
          <p:nvPr/>
        </p:nvSpPr>
        <p:spPr bwMode="auto">
          <a:xfrm>
            <a:off x="555625" y="4433888"/>
            <a:ext cx="4664075" cy="230187"/>
          </a:xfrm>
          <a:prstGeom prst="rect">
            <a:avLst/>
          </a:prstGeom>
          <a:noFill/>
          <a:ln>
            <a:noFill/>
          </a:ln>
        </p:spPr>
        <p:txBody>
          <a:bodyPr>
            <a:spAutoFit/>
          </a:bodyPr>
          <a:lstStyle>
            <a:lvl1pPr>
              <a:defRPr sz="2400">
                <a:solidFill>
                  <a:schemeClr val="tx1"/>
                </a:solidFill>
                <a:latin typeface="Arial" panose="020B0604020202020204" pitchFamily="34" charset="0"/>
                <a:ea typeface="Osaka" panose="020B0600000000000000" pitchFamily="-64" charset="-128"/>
              </a:defRPr>
            </a:lvl1pPr>
            <a:lvl2pPr marL="742950" indent="-285750">
              <a:defRPr sz="2400">
                <a:solidFill>
                  <a:schemeClr val="tx1"/>
                </a:solidFill>
                <a:latin typeface="Arial" panose="020B0604020202020204" pitchFamily="34" charset="0"/>
                <a:ea typeface="Osaka" panose="020B0600000000000000" pitchFamily="-64" charset="-128"/>
              </a:defRPr>
            </a:lvl2pPr>
            <a:lvl3pPr marL="1143000" indent="-228600">
              <a:defRPr sz="2400">
                <a:solidFill>
                  <a:schemeClr val="tx1"/>
                </a:solidFill>
                <a:latin typeface="Arial" panose="020B0604020202020204" pitchFamily="34" charset="0"/>
                <a:ea typeface="Osaka" panose="020B0600000000000000" pitchFamily="-64" charset="-128"/>
              </a:defRPr>
            </a:lvl3pPr>
            <a:lvl4pPr marL="1600200" indent="-228600">
              <a:defRPr sz="2400">
                <a:solidFill>
                  <a:schemeClr val="tx1"/>
                </a:solidFill>
                <a:latin typeface="Arial" panose="020B0604020202020204" pitchFamily="34" charset="0"/>
                <a:ea typeface="Osaka" panose="020B0600000000000000" pitchFamily="-64" charset="-128"/>
              </a:defRPr>
            </a:lvl4pPr>
            <a:lvl5pPr marL="2057400" indent="-228600">
              <a:defRPr sz="2400">
                <a:solidFill>
                  <a:schemeClr val="tx1"/>
                </a:solidFill>
                <a:latin typeface="Arial" panose="020B0604020202020204" pitchFamily="34" charset="0"/>
                <a:ea typeface="Osaka" panose="020B0600000000000000" pitchFamily="-6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Osaka" panose="020B0600000000000000" pitchFamily="-6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Osaka" panose="020B0600000000000000" pitchFamily="-6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Osaka" panose="020B0600000000000000" pitchFamily="-6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Osaka" panose="020B0600000000000000" pitchFamily="-64" charset="-128"/>
              </a:defRPr>
            </a:lvl9pPr>
          </a:lstStyle>
          <a:p>
            <a:pPr>
              <a:defRPr/>
            </a:pPr>
            <a:r>
              <a:rPr lang="en-US" altLang="en-US" sz="900" b="1" dirty="0">
                <a:latin typeface="Arial Bold" pitchFamily="-64" charset="0"/>
              </a:rPr>
              <a:t>Boston University</a:t>
            </a:r>
            <a:r>
              <a:rPr lang="en-US" altLang="en-US" sz="900" dirty="0"/>
              <a:t> College of Engineering</a:t>
            </a:r>
          </a:p>
        </p:txBody>
      </p:sp>
      <p:pic>
        <p:nvPicPr>
          <p:cNvPr id="1030" name="Picture 20">
            <a:extLst>
              <a:ext uri="{FF2B5EF4-FFF2-40B4-BE49-F238E27FC236}">
                <a16:creationId xmlns:a16="http://schemas.microsoft.com/office/drawing/2014/main" id="{EDE58FB3-E9D5-ECE9-6176-60BE9576D97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00950" y="4341813"/>
            <a:ext cx="9144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17387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ftr="0" dt="0"/>
  <p:txStyles>
    <p:titleStyle>
      <a:lvl1pPr algn="l" defTabSz="685800" rtl="0" eaLnBrk="1" fontAlgn="base" hangingPunct="1">
        <a:lnSpc>
          <a:spcPct val="90000"/>
        </a:lnSpc>
        <a:spcBef>
          <a:spcPct val="0"/>
        </a:spcBef>
        <a:spcAft>
          <a:spcPct val="0"/>
        </a:spcAft>
        <a:defRPr sz="3000" kern="1200">
          <a:solidFill>
            <a:schemeClr val="tx1"/>
          </a:solidFill>
          <a:latin typeface="Arial Regular"/>
          <a:ea typeface="+mj-ea"/>
          <a:cs typeface="+mj-cs"/>
        </a:defRPr>
      </a:lvl1pPr>
      <a:lvl2pPr algn="l" defTabSz="685800" rtl="0" eaLnBrk="1" fontAlgn="base" hangingPunct="1">
        <a:lnSpc>
          <a:spcPct val="90000"/>
        </a:lnSpc>
        <a:spcBef>
          <a:spcPct val="0"/>
        </a:spcBef>
        <a:spcAft>
          <a:spcPct val="0"/>
        </a:spcAft>
        <a:defRPr sz="3000">
          <a:solidFill>
            <a:schemeClr val="tx1"/>
          </a:solidFill>
          <a:latin typeface="Arial Regular"/>
        </a:defRPr>
      </a:lvl2pPr>
      <a:lvl3pPr algn="l" defTabSz="685800" rtl="0" eaLnBrk="1" fontAlgn="base" hangingPunct="1">
        <a:lnSpc>
          <a:spcPct val="90000"/>
        </a:lnSpc>
        <a:spcBef>
          <a:spcPct val="0"/>
        </a:spcBef>
        <a:spcAft>
          <a:spcPct val="0"/>
        </a:spcAft>
        <a:defRPr sz="3000">
          <a:solidFill>
            <a:schemeClr val="tx1"/>
          </a:solidFill>
          <a:latin typeface="Arial Regular"/>
        </a:defRPr>
      </a:lvl3pPr>
      <a:lvl4pPr algn="l" defTabSz="685800" rtl="0" eaLnBrk="1" fontAlgn="base" hangingPunct="1">
        <a:lnSpc>
          <a:spcPct val="90000"/>
        </a:lnSpc>
        <a:spcBef>
          <a:spcPct val="0"/>
        </a:spcBef>
        <a:spcAft>
          <a:spcPct val="0"/>
        </a:spcAft>
        <a:defRPr sz="3000">
          <a:solidFill>
            <a:schemeClr val="tx1"/>
          </a:solidFill>
          <a:latin typeface="Arial Regular"/>
        </a:defRPr>
      </a:lvl4pPr>
      <a:lvl5pPr algn="l" defTabSz="685800" rtl="0" eaLnBrk="1" fontAlgn="base" hangingPunct="1">
        <a:lnSpc>
          <a:spcPct val="90000"/>
        </a:lnSpc>
        <a:spcBef>
          <a:spcPct val="0"/>
        </a:spcBef>
        <a:spcAft>
          <a:spcPct val="0"/>
        </a:spcAft>
        <a:defRPr sz="3000">
          <a:solidFill>
            <a:schemeClr val="tx1"/>
          </a:solidFill>
          <a:latin typeface="Arial Regular"/>
        </a:defRPr>
      </a:lvl5pPr>
      <a:lvl6pPr marL="457200" algn="l" defTabSz="685800" rtl="0" eaLnBrk="1" fontAlgn="base" hangingPunct="1">
        <a:lnSpc>
          <a:spcPct val="90000"/>
        </a:lnSpc>
        <a:spcBef>
          <a:spcPct val="0"/>
        </a:spcBef>
        <a:spcAft>
          <a:spcPct val="0"/>
        </a:spcAft>
        <a:defRPr sz="3000">
          <a:solidFill>
            <a:schemeClr val="tx1"/>
          </a:solidFill>
          <a:latin typeface="Arial Regular"/>
        </a:defRPr>
      </a:lvl6pPr>
      <a:lvl7pPr marL="914400" algn="l" defTabSz="685800" rtl="0" eaLnBrk="1" fontAlgn="base" hangingPunct="1">
        <a:lnSpc>
          <a:spcPct val="90000"/>
        </a:lnSpc>
        <a:spcBef>
          <a:spcPct val="0"/>
        </a:spcBef>
        <a:spcAft>
          <a:spcPct val="0"/>
        </a:spcAft>
        <a:defRPr sz="3000">
          <a:solidFill>
            <a:schemeClr val="tx1"/>
          </a:solidFill>
          <a:latin typeface="Arial Regular"/>
        </a:defRPr>
      </a:lvl7pPr>
      <a:lvl8pPr marL="1371600" algn="l" defTabSz="685800" rtl="0" eaLnBrk="1" fontAlgn="base" hangingPunct="1">
        <a:lnSpc>
          <a:spcPct val="90000"/>
        </a:lnSpc>
        <a:spcBef>
          <a:spcPct val="0"/>
        </a:spcBef>
        <a:spcAft>
          <a:spcPct val="0"/>
        </a:spcAft>
        <a:defRPr sz="3000">
          <a:solidFill>
            <a:schemeClr val="tx1"/>
          </a:solidFill>
          <a:latin typeface="Arial Regular"/>
        </a:defRPr>
      </a:lvl8pPr>
      <a:lvl9pPr marL="1828800" algn="l" defTabSz="685800" rtl="0" eaLnBrk="1" fontAlgn="base" hangingPunct="1">
        <a:lnSpc>
          <a:spcPct val="90000"/>
        </a:lnSpc>
        <a:spcBef>
          <a:spcPct val="0"/>
        </a:spcBef>
        <a:spcAft>
          <a:spcPct val="0"/>
        </a:spcAft>
        <a:defRPr sz="3000">
          <a:solidFill>
            <a:schemeClr val="tx1"/>
          </a:solidFill>
          <a:latin typeface="Arial Regular"/>
        </a:defRPr>
      </a:lvl9pPr>
    </p:titleStyle>
    <p:bodyStyle>
      <a:lvl1pPr marL="171450" indent="-171450" algn="l" defTabSz="685800" rtl="0" eaLnBrk="1" fontAlgn="base" hangingPunct="1">
        <a:lnSpc>
          <a:spcPct val="90000"/>
        </a:lnSpc>
        <a:spcBef>
          <a:spcPts val="750"/>
        </a:spcBef>
        <a:spcAft>
          <a:spcPct val="0"/>
        </a:spcAft>
        <a:buClr>
          <a:schemeClr val="accent1"/>
        </a:buClr>
        <a:buFont typeface="Wingdings" panose="05000000000000000000" pitchFamily="2" charset="2"/>
        <a:buChar char="§"/>
        <a:defRPr sz="2100" kern="1200">
          <a:solidFill>
            <a:schemeClr val="tx1"/>
          </a:solidFill>
          <a:latin typeface="Arial Regular"/>
          <a:ea typeface="+mn-ea"/>
          <a:cs typeface="+mn-cs"/>
        </a:defRPr>
      </a:lvl1pPr>
      <a:lvl2pPr marL="514350" indent="-171450" algn="l" defTabSz="685800" rtl="0" eaLnBrk="1" fontAlgn="base" hangingPunct="1">
        <a:lnSpc>
          <a:spcPct val="90000"/>
        </a:lnSpc>
        <a:spcBef>
          <a:spcPts val="375"/>
        </a:spcBef>
        <a:spcAft>
          <a:spcPct val="0"/>
        </a:spcAft>
        <a:buClr>
          <a:schemeClr val="accent1"/>
        </a:buClr>
        <a:buFont typeface="Wingdings" panose="05000000000000000000" pitchFamily="2" charset="2"/>
        <a:buChar char="§"/>
        <a:defRPr kern="1200">
          <a:solidFill>
            <a:schemeClr val="tx1"/>
          </a:solidFill>
          <a:latin typeface="Arial Regular"/>
          <a:ea typeface="+mn-ea"/>
          <a:cs typeface="+mn-cs"/>
        </a:defRPr>
      </a:lvl2pPr>
      <a:lvl3pPr marL="857250" indent="-171450" algn="l" defTabSz="685800" rtl="0" eaLnBrk="1" fontAlgn="base" hangingPunct="1">
        <a:lnSpc>
          <a:spcPct val="90000"/>
        </a:lnSpc>
        <a:spcBef>
          <a:spcPts val="375"/>
        </a:spcBef>
        <a:spcAft>
          <a:spcPct val="0"/>
        </a:spcAft>
        <a:buClr>
          <a:schemeClr val="accent1"/>
        </a:buClr>
        <a:buFont typeface="Wingdings" panose="05000000000000000000" pitchFamily="2" charset="2"/>
        <a:buChar char="§"/>
        <a:defRPr sz="1500" kern="1200">
          <a:solidFill>
            <a:schemeClr val="tx1"/>
          </a:solidFill>
          <a:latin typeface="Arial Regular"/>
          <a:ea typeface="+mn-ea"/>
          <a:cs typeface="+mn-cs"/>
        </a:defRPr>
      </a:lvl3pPr>
      <a:lvl4pPr marL="1200150" indent="-171450" algn="l" defTabSz="685800" rtl="0" eaLnBrk="1" fontAlgn="base" hangingPunct="1">
        <a:lnSpc>
          <a:spcPct val="90000"/>
        </a:lnSpc>
        <a:spcBef>
          <a:spcPts val="375"/>
        </a:spcBef>
        <a:spcAft>
          <a:spcPct val="0"/>
        </a:spcAft>
        <a:buClr>
          <a:schemeClr val="accent1"/>
        </a:buClr>
        <a:buFont typeface="Wingdings" panose="05000000000000000000" pitchFamily="2" charset="2"/>
        <a:buChar char="§"/>
        <a:defRPr sz="1300" kern="1200">
          <a:solidFill>
            <a:schemeClr val="tx1"/>
          </a:solidFill>
          <a:latin typeface="Arial Regular"/>
          <a:ea typeface="+mn-ea"/>
          <a:cs typeface="+mn-cs"/>
        </a:defRPr>
      </a:lvl4pPr>
      <a:lvl5pPr marL="1543050" indent="-171450" algn="l" defTabSz="685800" rtl="0" eaLnBrk="1" fontAlgn="base" hangingPunct="1">
        <a:lnSpc>
          <a:spcPct val="90000"/>
        </a:lnSpc>
        <a:spcBef>
          <a:spcPts val="375"/>
        </a:spcBef>
        <a:spcAft>
          <a:spcPct val="0"/>
        </a:spcAft>
        <a:buClr>
          <a:schemeClr val="accent1"/>
        </a:buClr>
        <a:buFont typeface="Wingdings" panose="05000000000000000000" pitchFamily="2" charset="2"/>
        <a:buChar char="§"/>
        <a:defRPr sz="1300" kern="1200">
          <a:solidFill>
            <a:schemeClr val="tx1"/>
          </a:solidFill>
          <a:latin typeface="Arial Regular"/>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1467400" y="2053425"/>
            <a:ext cx="6328800" cy="880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b="1"/>
              <a:t>AANY: S3-like Database</a:t>
            </a:r>
            <a:endParaRPr b="1"/>
          </a:p>
        </p:txBody>
      </p:sp>
      <p:sp>
        <p:nvSpPr>
          <p:cNvPr id="63" name="Google Shape;63;p13"/>
          <p:cNvSpPr txBox="1">
            <a:spLocks noGrp="1"/>
          </p:cNvSpPr>
          <p:nvPr>
            <p:ph type="subTitle" idx="1"/>
          </p:nvPr>
        </p:nvSpPr>
        <p:spPr>
          <a:xfrm>
            <a:off x="2916100" y="3256850"/>
            <a:ext cx="3431400" cy="1173600"/>
          </a:xfrm>
          <a:prstGeom prst="rect">
            <a:avLst/>
          </a:prstGeom>
        </p:spPr>
        <p:txBody>
          <a:bodyPr spcFirstLastPara="1" wrap="square" lIns="91425" tIns="91425" rIns="91425" bIns="91425" anchor="t" anchorCtr="0">
            <a:normAutofit fontScale="92500" lnSpcReduction="20000"/>
          </a:bodyPr>
          <a:lstStyle/>
          <a:p>
            <a:pPr marL="0" lvl="0" indent="0" algn="r" rtl="0">
              <a:spcBef>
                <a:spcPts val="0"/>
              </a:spcBef>
              <a:spcAft>
                <a:spcPts val="0"/>
              </a:spcAft>
              <a:buNone/>
            </a:pPr>
            <a:r>
              <a:rPr lang="en" b="1"/>
              <a:t>Austin Jamias</a:t>
            </a:r>
            <a:endParaRPr b="1"/>
          </a:p>
          <a:p>
            <a:pPr marL="0" lvl="0" indent="0" algn="r" rtl="0">
              <a:spcBef>
                <a:spcPts val="0"/>
              </a:spcBef>
              <a:spcAft>
                <a:spcPts val="0"/>
              </a:spcAft>
              <a:buNone/>
            </a:pPr>
            <a:r>
              <a:rPr lang="en" b="1"/>
              <a:t>Noah Markowitz</a:t>
            </a:r>
            <a:endParaRPr b="1"/>
          </a:p>
          <a:p>
            <a:pPr marL="0" lvl="0" indent="0" algn="r" rtl="0">
              <a:spcBef>
                <a:spcPts val="0"/>
              </a:spcBef>
              <a:spcAft>
                <a:spcPts val="0"/>
              </a:spcAft>
              <a:buNone/>
            </a:pPr>
            <a:r>
              <a:rPr lang="en" b="1"/>
              <a:t>Yuqi Jin</a:t>
            </a:r>
            <a:endParaRPr b="1"/>
          </a:p>
          <a:p>
            <a:pPr marL="0" lvl="0" indent="0" algn="r" rtl="0">
              <a:spcBef>
                <a:spcPts val="0"/>
              </a:spcBef>
              <a:spcAft>
                <a:spcPts val="0"/>
              </a:spcAft>
              <a:buNone/>
            </a:pPr>
            <a:r>
              <a:rPr lang="en" b="1"/>
              <a:t>Adwait Kulkarni</a:t>
            </a: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The Ip-Block Mapping code </a:t>
            </a:r>
            <a:endParaRPr/>
          </a:p>
        </p:txBody>
      </p:sp>
      <p:sp>
        <p:nvSpPr>
          <p:cNvPr id="134" name="Google Shape;134;p22"/>
          <p:cNvSpPr txBox="1">
            <a:spLocks noGrp="1"/>
          </p:cNvSpPr>
          <p:nvPr>
            <p:ph type="body" idx="1"/>
          </p:nvPr>
        </p:nvSpPr>
        <p:spPr>
          <a:xfrm>
            <a:off x="1352400" y="1309225"/>
            <a:ext cx="6439200" cy="33540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sz="1917"/>
              <a:t>Metadata Class Details : </a:t>
            </a:r>
            <a:endParaRPr sz="1917"/>
          </a:p>
          <a:p>
            <a:pPr marL="2743200" lvl="0" indent="-294313" algn="l" rtl="0">
              <a:spcBef>
                <a:spcPts val="1200"/>
              </a:spcBef>
              <a:spcAft>
                <a:spcPts val="0"/>
              </a:spcAft>
              <a:buSzPct val="100000"/>
              <a:buChar char="●"/>
            </a:pPr>
            <a:r>
              <a:rPr lang="en" sz="1335"/>
              <a:t>Metadata Class → A map(mp), num_blocks variable, num_bits variable (for the last block)</a:t>
            </a:r>
            <a:endParaRPr sz="1335"/>
          </a:p>
          <a:p>
            <a:pPr marL="0" lvl="0" indent="0" algn="l" rtl="0">
              <a:spcBef>
                <a:spcPts val="1200"/>
              </a:spcBef>
              <a:spcAft>
                <a:spcPts val="0"/>
              </a:spcAft>
              <a:buNone/>
            </a:pPr>
            <a:r>
              <a:rPr lang="en" sz="1917"/>
              <a:t>Map Update Logic : </a:t>
            </a:r>
            <a:endParaRPr sz="1917"/>
          </a:p>
          <a:p>
            <a:pPr marL="2743200" lvl="0" indent="-294873" algn="l" rtl="0">
              <a:spcBef>
                <a:spcPts val="1200"/>
              </a:spcBef>
              <a:spcAft>
                <a:spcPts val="0"/>
              </a:spcAft>
              <a:buSzPct val="100000"/>
              <a:buChar char="●"/>
            </a:pPr>
            <a:r>
              <a:rPr lang="en" sz="1346"/>
              <a:t>If get request → don’t update map. If put request → clear Metadata object and add new. If clear → clear Metadata object</a:t>
            </a:r>
            <a:endParaRPr sz="2046"/>
          </a:p>
          <a:p>
            <a:pPr marL="0" lvl="0" indent="0" algn="l" rtl="0">
              <a:spcBef>
                <a:spcPts val="1200"/>
              </a:spcBef>
              <a:spcAft>
                <a:spcPts val="0"/>
              </a:spcAft>
              <a:buNone/>
            </a:pPr>
            <a:r>
              <a:rPr lang="en" sz="1917"/>
              <a:t>Send to Node Logic:</a:t>
            </a:r>
            <a:endParaRPr sz="1917"/>
          </a:p>
          <a:p>
            <a:pPr marL="2743200" lvl="0" indent="-290115" algn="l" rtl="0">
              <a:spcBef>
                <a:spcPts val="1200"/>
              </a:spcBef>
              <a:spcAft>
                <a:spcPts val="0"/>
              </a:spcAft>
              <a:buSzPct val="100000"/>
              <a:buChar char="●"/>
            </a:pPr>
            <a:r>
              <a:rPr lang="en" sz="1250"/>
              <a:t>For each block id → for each IP address → if IP available → get/put/clear operation to Node</a:t>
            </a:r>
            <a:endParaRPr sz="1250"/>
          </a:p>
          <a:p>
            <a:pPr marL="0" lvl="0" indent="0" algn="l" rtl="0">
              <a:spcBef>
                <a:spcPts val="1200"/>
              </a:spcBef>
              <a:spcAft>
                <a:spcPts val="0"/>
              </a:spcAft>
              <a:buNone/>
            </a:pPr>
            <a:r>
              <a:rPr lang="en" sz="1917"/>
              <a:t>Printing the map : </a:t>
            </a:r>
            <a:endParaRPr sz="1917"/>
          </a:p>
          <a:p>
            <a:pPr marL="2743200" lvl="0" indent="-290115" algn="l" rtl="0">
              <a:spcBef>
                <a:spcPts val="1200"/>
              </a:spcBef>
              <a:spcAft>
                <a:spcPts val="0"/>
              </a:spcAft>
              <a:buSzPct val="100000"/>
              <a:buChar char="●"/>
            </a:pPr>
            <a:r>
              <a:rPr lang="en" sz="1250"/>
              <a:t>Print each IP address and list of Block ID’s.</a:t>
            </a:r>
            <a:endParaRPr sz="1250"/>
          </a:p>
        </p:txBody>
      </p:sp>
      <p:sp>
        <p:nvSpPr>
          <p:cNvPr id="135" name="Google Shape;135;p22"/>
          <p:cNvSpPr txBox="1">
            <a:spLocks noGrp="1"/>
          </p:cNvSpPr>
          <p:nvPr>
            <p:ph type="sldNum" idx="12"/>
          </p:nvPr>
        </p:nvSpPr>
        <p:spPr>
          <a:prstGeom prst="rect">
            <a:avLst/>
          </a:prstGeom>
        </p:spPr>
        <p:txBody>
          <a:bodyPr spcFirstLastPara="1" wrap="square" lIns="91425" tIns="91425" rIns="91425" bIns="91425" anchor="ctr" anchorCtr="0">
            <a:normAutofit fontScale="70000" lnSpcReduction="20000"/>
          </a:bodyPr>
          <a:lstStyle/>
          <a:p>
            <a:pPr marL="0" lvl="0" indent="0" algn="r" rtl="0">
              <a:spcBef>
                <a:spcPts val="0"/>
              </a:spcBef>
              <a:spcAft>
                <a:spcPts val="0"/>
              </a:spcAft>
              <a:buNone/>
            </a:pPr>
            <a:fld id="{00000000-1234-1234-1234-123412341234}" type="slidenum">
              <a:rPr lang="en">
                <a:latin typeface="Economica"/>
                <a:ea typeface="Economica"/>
                <a:cs typeface="Economica"/>
                <a:sym typeface="Economica"/>
              </a:rPr>
              <a:t>10</a:t>
            </a:fld>
            <a:endParaRPr>
              <a:latin typeface="Economica"/>
              <a:ea typeface="Economica"/>
              <a:cs typeface="Economica"/>
              <a:sym typeface="Economic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a:spLocks noGrp="1"/>
          </p:cNvSpPr>
          <p:nvPr>
            <p:ph type="body" idx="1"/>
          </p:nvPr>
        </p:nvSpPr>
        <p:spPr>
          <a:xfrm>
            <a:off x="1753800" y="2018550"/>
            <a:ext cx="5636400" cy="11064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sz="2800" b="1"/>
              <a:t>Questions</a:t>
            </a:r>
            <a:endParaRPr sz="2800" b="1"/>
          </a:p>
        </p:txBody>
      </p:sp>
      <p:sp>
        <p:nvSpPr>
          <p:cNvPr id="141" name="Google Shape;141;p23"/>
          <p:cNvSpPr txBox="1">
            <a:spLocks noGrp="1"/>
          </p:cNvSpPr>
          <p:nvPr>
            <p:ph type="sldNum" idx="12"/>
          </p:nvPr>
        </p:nvSpPr>
        <p:spPr>
          <a:prstGeom prst="rect">
            <a:avLst/>
          </a:prstGeom>
        </p:spPr>
        <p:txBody>
          <a:bodyPr spcFirstLastPara="1" wrap="square" lIns="91425" tIns="91425" rIns="91425" bIns="91425" anchor="ctr" anchorCtr="0">
            <a:normAutofit fontScale="70000" lnSpcReduction="20000"/>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Objective	</a:t>
            </a:r>
            <a:endParaRPr/>
          </a:p>
        </p:txBody>
      </p:sp>
      <p:sp>
        <p:nvSpPr>
          <p:cNvPr id="69" name="Google Shape;69;p14"/>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Roboto Slab"/>
              <a:buChar char="●"/>
            </a:pPr>
            <a:r>
              <a:rPr lang="en" b="1">
                <a:latin typeface="Roboto Slab"/>
                <a:ea typeface="Roboto Slab"/>
                <a:cs typeface="Roboto Slab"/>
                <a:sym typeface="Roboto Slab"/>
              </a:rPr>
              <a:t>System Architecture</a:t>
            </a:r>
            <a:endParaRPr b="1">
              <a:latin typeface="Roboto Slab"/>
              <a:ea typeface="Roboto Slab"/>
              <a:cs typeface="Roboto Slab"/>
              <a:sym typeface="Roboto Slab"/>
            </a:endParaRPr>
          </a:p>
          <a:p>
            <a:pPr marL="457200" lvl="0" indent="-342900" algn="l" rtl="0">
              <a:spcBef>
                <a:spcPts val="0"/>
              </a:spcBef>
              <a:spcAft>
                <a:spcPts val="0"/>
              </a:spcAft>
              <a:buSzPts val="1800"/>
              <a:buFont typeface="Roboto Slab"/>
              <a:buChar char="●"/>
            </a:pPr>
            <a:r>
              <a:rPr lang="en" b="1">
                <a:latin typeface="Roboto Slab"/>
                <a:ea typeface="Roboto Slab"/>
                <a:cs typeface="Roboto Slab"/>
                <a:sym typeface="Roboto Slab"/>
              </a:rPr>
              <a:t>Networks</a:t>
            </a:r>
            <a:endParaRPr b="1">
              <a:latin typeface="Roboto Slab"/>
              <a:ea typeface="Roboto Slab"/>
              <a:cs typeface="Roboto Slab"/>
              <a:sym typeface="Roboto Slab"/>
            </a:endParaRPr>
          </a:p>
          <a:p>
            <a:pPr marL="457200" lvl="0" indent="-342900" algn="l" rtl="0">
              <a:spcBef>
                <a:spcPts val="0"/>
              </a:spcBef>
              <a:spcAft>
                <a:spcPts val="0"/>
              </a:spcAft>
              <a:buSzPts val="1800"/>
              <a:buFont typeface="Roboto Slab"/>
              <a:buChar char="●"/>
            </a:pPr>
            <a:r>
              <a:rPr lang="en" b="1">
                <a:latin typeface="Roboto Slab"/>
                <a:ea typeface="Roboto Slab"/>
                <a:cs typeface="Roboto Slab"/>
                <a:sym typeface="Roboto Slab"/>
              </a:rPr>
              <a:t>Data Structures</a:t>
            </a:r>
            <a:endParaRPr b="1">
              <a:latin typeface="Roboto Slab"/>
              <a:ea typeface="Roboto Slab"/>
              <a:cs typeface="Roboto Slab"/>
              <a:sym typeface="Roboto Slab"/>
            </a:endParaRPr>
          </a:p>
          <a:p>
            <a:pPr marL="457200" lvl="0" indent="-342900" algn="l" rtl="0">
              <a:spcBef>
                <a:spcPts val="0"/>
              </a:spcBef>
              <a:spcAft>
                <a:spcPts val="0"/>
              </a:spcAft>
              <a:buSzPts val="1800"/>
              <a:buFont typeface="Roboto Slab"/>
              <a:buChar char="●"/>
            </a:pPr>
            <a:r>
              <a:rPr lang="en" b="1">
                <a:latin typeface="Roboto Slab"/>
                <a:ea typeface="Roboto Slab"/>
                <a:cs typeface="Roboto Slab"/>
                <a:sym typeface="Roboto Slab"/>
              </a:rPr>
              <a:t>Text Compression and Decompression</a:t>
            </a:r>
            <a:endParaRPr b="1">
              <a:latin typeface="Roboto Slab"/>
              <a:ea typeface="Roboto Slab"/>
              <a:cs typeface="Roboto Slab"/>
              <a:sym typeface="Roboto Slab"/>
            </a:endParaRPr>
          </a:p>
          <a:p>
            <a:pPr marL="457200" lvl="0" indent="-342900" algn="l" rtl="0">
              <a:spcBef>
                <a:spcPts val="0"/>
              </a:spcBef>
              <a:spcAft>
                <a:spcPts val="0"/>
              </a:spcAft>
              <a:buSzPts val="1800"/>
              <a:buFont typeface="Roboto Slab"/>
              <a:buChar char="●"/>
            </a:pPr>
            <a:r>
              <a:rPr lang="en" b="1">
                <a:latin typeface="Roboto Slab"/>
                <a:ea typeface="Roboto Slab"/>
                <a:cs typeface="Roboto Slab"/>
                <a:sym typeface="Roboto Slab"/>
              </a:rPr>
              <a:t>Demo</a:t>
            </a:r>
            <a:endParaRPr b="1">
              <a:latin typeface="Roboto Slab"/>
              <a:ea typeface="Roboto Slab"/>
              <a:cs typeface="Roboto Slab"/>
              <a:sym typeface="Roboto Slab"/>
            </a:endParaRPr>
          </a:p>
          <a:p>
            <a:pPr marL="457200" lvl="0" indent="0" algn="l" rtl="0">
              <a:spcBef>
                <a:spcPts val="1200"/>
              </a:spcBef>
              <a:spcAft>
                <a:spcPts val="0"/>
              </a:spcAft>
              <a:buNone/>
            </a:pPr>
            <a:endParaRPr b="1">
              <a:latin typeface="Roboto Slab"/>
              <a:ea typeface="Roboto Slab"/>
              <a:cs typeface="Roboto Slab"/>
              <a:sym typeface="Roboto Slab"/>
            </a:endParaRPr>
          </a:p>
          <a:p>
            <a:pPr marL="457200" lvl="0" indent="0" algn="l" rtl="0">
              <a:spcBef>
                <a:spcPts val="1200"/>
              </a:spcBef>
              <a:spcAft>
                <a:spcPts val="1200"/>
              </a:spcAft>
              <a:buNone/>
            </a:pPr>
            <a:endParaRPr b="1">
              <a:latin typeface="Roboto Slab"/>
              <a:ea typeface="Roboto Slab"/>
              <a:cs typeface="Roboto Slab"/>
              <a:sym typeface="Roboto Slab"/>
            </a:endParaRPr>
          </a:p>
        </p:txBody>
      </p:sp>
      <p:sp>
        <p:nvSpPr>
          <p:cNvPr id="70" name="Google Shape;70;p14"/>
          <p:cNvSpPr txBox="1">
            <a:spLocks noGrp="1"/>
          </p:cNvSpPr>
          <p:nvPr>
            <p:ph type="sldNum" idx="12"/>
          </p:nvPr>
        </p:nvSpPr>
        <p:spPr>
          <a:prstGeom prst="rect">
            <a:avLst/>
          </a:prstGeom>
        </p:spPr>
        <p:txBody>
          <a:bodyPr spcFirstLastPara="1" wrap="square" lIns="91425" tIns="91425" rIns="91425" bIns="91425" anchor="ctr" anchorCtr="0">
            <a:normAutofit fontScale="70000" lnSpcReduction="20000"/>
          </a:bodyPr>
          <a:lstStyle/>
          <a:p>
            <a:pPr marL="0" lvl="0" indent="0" algn="r" rtl="0">
              <a:spcBef>
                <a:spcPts val="0"/>
              </a:spcBef>
              <a:spcAft>
                <a:spcPts val="0"/>
              </a:spcAft>
              <a:buNone/>
            </a:pPr>
            <a:fld id="{00000000-1234-1234-1234-123412341234}" type="slidenum">
              <a:rPr lang="en">
                <a:latin typeface="Economica"/>
                <a:ea typeface="Economica"/>
                <a:cs typeface="Economica"/>
                <a:sym typeface="Economica"/>
              </a:rPr>
              <a:t>2</a:t>
            </a:fld>
            <a:endParaRPr>
              <a:latin typeface="Economica"/>
              <a:ea typeface="Economica"/>
              <a:cs typeface="Economica"/>
              <a:sym typeface="Economic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System Architecture</a:t>
            </a:r>
            <a:endParaRPr/>
          </a:p>
        </p:txBody>
      </p:sp>
      <p:sp>
        <p:nvSpPr>
          <p:cNvPr id="76" name="Google Shape;76;p15"/>
          <p:cNvSpPr txBox="1">
            <a:spLocks noGrp="1"/>
          </p:cNvSpPr>
          <p:nvPr>
            <p:ph type="body" idx="1"/>
          </p:nvPr>
        </p:nvSpPr>
        <p:spPr>
          <a:xfrm>
            <a:off x="311700" y="1228225"/>
            <a:ext cx="8520600" cy="33540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endParaRPr b="1"/>
          </a:p>
          <a:p>
            <a:pPr marL="0" lvl="0" indent="0" algn="l" rtl="0">
              <a:spcBef>
                <a:spcPts val="0"/>
              </a:spcBef>
              <a:spcAft>
                <a:spcPts val="1200"/>
              </a:spcAft>
              <a:buNone/>
            </a:pPr>
            <a:endParaRPr/>
          </a:p>
        </p:txBody>
      </p:sp>
      <p:sp>
        <p:nvSpPr>
          <p:cNvPr id="77" name="Google Shape;77;p15"/>
          <p:cNvSpPr txBox="1">
            <a:spLocks noGrp="1"/>
          </p:cNvSpPr>
          <p:nvPr>
            <p:ph type="sldNum" idx="12"/>
          </p:nvPr>
        </p:nvSpPr>
        <p:spPr>
          <a:prstGeom prst="rect">
            <a:avLst/>
          </a:prstGeom>
        </p:spPr>
        <p:txBody>
          <a:bodyPr spcFirstLastPara="1" wrap="square" lIns="91425" tIns="91425" rIns="91425" bIns="91425" anchor="ctr" anchorCtr="0">
            <a:normAutofit fontScale="70000" lnSpcReduction="20000"/>
          </a:bodyPr>
          <a:lstStyle/>
          <a:p>
            <a:pPr marL="0" lvl="0" indent="0" algn="r" rtl="0">
              <a:spcBef>
                <a:spcPts val="0"/>
              </a:spcBef>
              <a:spcAft>
                <a:spcPts val="0"/>
              </a:spcAft>
              <a:buNone/>
            </a:pPr>
            <a:fld id="{00000000-1234-1234-1234-123412341234}" type="slidenum">
              <a:rPr lang="en"/>
              <a:t>3</a:t>
            </a:fld>
            <a:endParaRPr/>
          </a:p>
        </p:txBody>
      </p:sp>
      <p:sp>
        <p:nvSpPr>
          <p:cNvPr id="78" name="Google Shape;78;p15"/>
          <p:cNvSpPr txBox="1"/>
          <p:nvPr/>
        </p:nvSpPr>
        <p:spPr>
          <a:xfrm>
            <a:off x="4138800" y="1859275"/>
            <a:ext cx="873000" cy="49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1"/>
                </a:solidFill>
                <a:latin typeface="Open Sans"/>
                <a:ea typeface="Open Sans"/>
                <a:cs typeface="Open Sans"/>
                <a:sym typeface="Open Sans"/>
              </a:rPr>
              <a:t>Client</a:t>
            </a:r>
            <a:endParaRPr sz="1800" b="1">
              <a:solidFill>
                <a:schemeClr val="dk1"/>
              </a:solidFill>
              <a:latin typeface="Open Sans"/>
              <a:ea typeface="Open Sans"/>
              <a:cs typeface="Open Sans"/>
              <a:sym typeface="Open Sans"/>
            </a:endParaRPr>
          </a:p>
        </p:txBody>
      </p:sp>
      <p:cxnSp>
        <p:nvCxnSpPr>
          <p:cNvPr id="79" name="Google Shape;79;p15"/>
          <p:cNvCxnSpPr>
            <a:endCxn id="80" idx="0"/>
          </p:cNvCxnSpPr>
          <p:nvPr/>
        </p:nvCxnSpPr>
        <p:spPr>
          <a:xfrm>
            <a:off x="4564200" y="2225125"/>
            <a:ext cx="7800" cy="483300"/>
          </a:xfrm>
          <a:prstGeom prst="straightConnector1">
            <a:avLst/>
          </a:prstGeom>
          <a:noFill/>
          <a:ln w="28575" cap="flat" cmpd="sng">
            <a:solidFill>
              <a:schemeClr val="dk1"/>
            </a:solidFill>
            <a:prstDash val="solid"/>
            <a:round/>
            <a:headEnd type="none" w="med" len="med"/>
            <a:tailEnd type="triangle" w="med" len="med"/>
          </a:ln>
        </p:spPr>
      </p:cxnSp>
      <p:sp>
        <p:nvSpPr>
          <p:cNvPr id="80" name="Google Shape;80;p15"/>
          <p:cNvSpPr txBox="1"/>
          <p:nvPr/>
        </p:nvSpPr>
        <p:spPr>
          <a:xfrm>
            <a:off x="4073250" y="2708425"/>
            <a:ext cx="9975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1"/>
                </a:solidFill>
                <a:latin typeface="Open Sans"/>
                <a:ea typeface="Open Sans"/>
                <a:cs typeface="Open Sans"/>
                <a:sym typeface="Open Sans"/>
              </a:rPr>
              <a:t>Server</a:t>
            </a:r>
            <a:endParaRPr sz="1800" b="1">
              <a:solidFill>
                <a:schemeClr val="dk1"/>
              </a:solidFill>
              <a:latin typeface="Open Sans"/>
              <a:ea typeface="Open Sans"/>
              <a:cs typeface="Open Sans"/>
              <a:sym typeface="Open Sans"/>
            </a:endParaRPr>
          </a:p>
        </p:txBody>
      </p:sp>
      <p:cxnSp>
        <p:nvCxnSpPr>
          <p:cNvPr id="81" name="Google Shape;81;p15"/>
          <p:cNvCxnSpPr/>
          <p:nvPr/>
        </p:nvCxnSpPr>
        <p:spPr>
          <a:xfrm flipH="1">
            <a:off x="3325200" y="3069925"/>
            <a:ext cx="1246800" cy="588300"/>
          </a:xfrm>
          <a:prstGeom prst="straightConnector1">
            <a:avLst/>
          </a:prstGeom>
          <a:noFill/>
          <a:ln w="28575" cap="flat" cmpd="sng">
            <a:solidFill>
              <a:schemeClr val="dk1"/>
            </a:solidFill>
            <a:prstDash val="solid"/>
            <a:round/>
            <a:headEnd type="none" w="med" len="med"/>
            <a:tailEnd type="triangle" w="med" len="med"/>
          </a:ln>
        </p:spPr>
      </p:cxnSp>
      <p:cxnSp>
        <p:nvCxnSpPr>
          <p:cNvPr id="82" name="Google Shape;82;p15"/>
          <p:cNvCxnSpPr>
            <a:endCxn id="83" idx="0"/>
          </p:cNvCxnSpPr>
          <p:nvPr/>
        </p:nvCxnSpPr>
        <p:spPr>
          <a:xfrm>
            <a:off x="4564325" y="3069925"/>
            <a:ext cx="1406700" cy="588300"/>
          </a:xfrm>
          <a:prstGeom prst="straightConnector1">
            <a:avLst/>
          </a:prstGeom>
          <a:noFill/>
          <a:ln w="28575" cap="flat" cmpd="sng">
            <a:solidFill>
              <a:schemeClr val="dk1"/>
            </a:solidFill>
            <a:prstDash val="solid"/>
            <a:round/>
            <a:headEnd type="none" w="med" len="med"/>
            <a:tailEnd type="triangle" w="med" len="med"/>
          </a:ln>
        </p:spPr>
      </p:cxnSp>
      <p:sp>
        <p:nvSpPr>
          <p:cNvPr id="84" name="Google Shape;84;p15"/>
          <p:cNvSpPr txBox="1"/>
          <p:nvPr/>
        </p:nvSpPr>
        <p:spPr>
          <a:xfrm>
            <a:off x="2424650" y="3658225"/>
            <a:ext cx="13794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1"/>
                </a:solidFill>
                <a:latin typeface="Open Sans"/>
                <a:ea typeface="Open Sans"/>
                <a:cs typeface="Open Sans"/>
                <a:sym typeface="Open Sans"/>
              </a:rPr>
              <a:t>Database</a:t>
            </a:r>
            <a:endParaRPr sz="1800" b="1">
              <a:solidFill>
                <a:schemeClr val="dk1"/>
              </a:solidFill>
              <a:latin typeface="Open Sans"/>
              <a:ea typeface="Open Sans"/>
              <a:cs typeface="Open Sans"/>
              <a:sym typeface="Open Sans"/>
            </a:endParaRPr>
          </a:p>
        </p:txBody>
      </p:sp>
      <p:sp>
        <p:nvSpPr>
          <p:cNvPr id="83" name="Google Shape;83;p15"/>
          <p:cNvSpPr txBox="1"/>
          <p:nvPr/>
        </p:nvSpPr>
        <p:spPr>
          <a:xfrm>
            <a:off x="5255525" y="3658225"/>
            <a:ext cx="14310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1"/>
                </a:solidFill>
                <a:latin typeface="Open Sans"/>
                <a:ea typeface="Open Sans"/>
                <a:cs typeface="Open Sans"/>
                <a:sym typeface="Open Sans"/>
              </a:rPr>
              <a:t>Database</a:t>
            </a:r>
            <a:endParaRPr sz="1800" b="1">
              <a:solidFill>
                <a:schemeClr val="dk1"/>
              </a:solidFill>
              <a:latin typeface="Open Sans"/>
              <a:ea typeface="Open Sans"/>
              <a:cs typeface="Open Sans"/>
              <a:sym typeface="Open Sans"/>
            </a:endParaRPr>
          </a:p>
        </p:txBody>
      </p:sp>
      <p:cxnSp>
        <p:nvCxnSpPr>
          <p:cNvPr id="85" name="Google Shape;85;p15"/>
          <p:cNvCxnSpPr/>
          <p:nvPr/>
        </p:nvCxnSpPr>
        <p:spPr>
          <a:xfrm>
            <a:off x="4564200" y="3069925"/>
            <a:ext cx="22200" cy="616200"/>
          </a:xfrm>
          <a:prstGeom prst="straightConnector1">
            <a:avLst/>
          </a:prstGeom>
          <a:noFill/>
          <a:ln w="28575" cap="flat" cmpd="sng">
            <a:solidFill>
              <a:schemeClr val="dk1"/>
            </a:solidFill>
            <a:prstDash val="solid"/>
            <a:round/>
            <a:headEnd type="none" w="med" len="med"/>
            <a:tailEnd type="triangle" w="med" len="med"/>
          </a:ln>
        </p:spPr>
      </p:cxnSp>
      <p:sp>
        <p:nvSpPr>
          <p:cNvPr id="86" name="Google Shape;86;p15"/>
          <p:cNvSpPr txBox="1"/>
          <p:nvPr/>
        </p:nvSpPr>
        <p:spPr>
          <a:xfrm>
            <a:off x="3885588" y="3658225"/>
            <a:ext cx="13794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1"/>
                </a:solidFill>
                <a:latin typeface="Open Sans"/>
                <a:ea typeface="Open Sans"/>
                <a:cs typeface="Open Sans"/>
                <a:sym typeface="Open Sans"/>
              </a:rPr>
              <a:t>Database</a:t>
            </a:r>
            <a:endParaRPr sz="1800" b="1">
              <a:solidFill>
                <a:schemeClr val="dk1"/>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6"/>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Client</a:t>
            </a:r>
            <a:endParaRPr/>
          </a:p>
        </p:txBody>
      </p:sp>
      <p:sp>
        <p:nvSpPr>
          <p:cNvPr id="92" name="Google Shape;92;p16"/>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61950" algn="l" rtl="0">
              <a:spcBef>
                <a:spcPts val="0"/>
              </a:spcBef>
              <a:spcAft>
                <a:spcPts val="0"/>
              </a:spcAft>
              <a:buSzPts val="2100"/>
              <a:buChar char="●"/>
            </a:pPr>
            <a:r>
              <a:rPr lang="en" sz="2100" b="1"/>
              <a:t>Public:</a:t>
            </a:r>
            <a:endParaRPr sz="2100" b="1"/>
          </a:p>
          <a:p>
            <a:pPr marL="914400" lvl="1" indent="-336550" algn="l" rtl="0">
              <a:spcBef>
                <a:spcPts val="0"/>
              </a:spcBef>
              <a:spcAft>
                <a:spcPts val="0"/>
              </a:spcAft>
              <a:buSzPts val="1700"/>
              <a:buChar char="○"/>
            </a:pPr>
            <a:r>
              <a:rPr lang="en" sz="1700" b="1"/>
              <a:t>int put(string)</a:t>
            </a:r>
            <a:endParaRPr sz="1700" b="1"/>
          </a:p>
          <a:p>
            <a:pPr marL="914400" lvl="1" indent="-336550" algn="l" rtl="0">
              <a:spcBef>
                <a:spcPts val="0"/>
              </a:spcBef>
              <a:spcAft>
                <a:spcPts val="0"/>
              </a:spcAft>
              <a:buSzPts val="1700"/>
              <a:buChar char="○"/>
            </a:pPr>
            <a:r>
              <a:rPr lang="en" sz="1700" b="1"/>
              <a:t>int get(string)</a:t>
            </a:r>
            <a:endParaRPr sz="1700" b="1"/>
          </a:p>
          <a:p>
            <a:pPr marL="914400" lvl="1" indent="-336550" algn="l" rtl="0">
              <a:spcBef>
                <a:spcPts val="0"/>
              </a:spcBef>
              <a:spcAft>
                <a:spcPts val="0"/>
              </a:spcAft>
              <a:buSzPts val="1700"/>
              <a:buChar char="○"/>
            </a:pPr>
            <a:r>
              <a:rPr lang="en" sz="1700" b="1"/>
              <a:t>int clear(string)</a:t>
            </a:r>
            <a:endParaRPr sz="1700" b="1"/>
          </a:p>
          <a:p>
            <a:pPr marL="457200" lvl="0" indent="-361950" algn="l" rtl="0">
              <a:spcBef>
                <a:spcPts val="0"/>
              </a:spcBef>
              <a:spcAft>
                <a:spcPts val="0"/>
              </a:spcAft>
              <a:buSzPts val="2100"/>
              <a:buChar char="●"/>
            </a:pPr>
            <a:r>
              <a:rPr lang="en" sz="2100" b="1"/>
              <a:t>Private:</a:t>
            </a:r>
            <a:endParaRPr sz="2100" b="1"/>
          </a:p>
          <a:p>
            <a:pPr marL="914400" lvl="1" indent="-336550" algn="l" rtl="0">
              <a:spcBef>
                <a:spcPts val="0"/>
              </a:spcBef>
              <a:spcAft>
                <a:spcPts val="0"/>
              </a:spcAft>
              <a:buSzPts val="1700"/>
              <a:buChar char="○"/>
            </a:pPr>
            <a:r>
              <a:rPr lang="en" sz="1700" b="1"/>
              <a:t>build_huffman_tree(frequency_map)</a:t>
            </a:r>
            <a:endParaRPr sz="1700" b="1"/>
          </a:p>
          <a:p>
            <a:pPr marL="914400" lvl="1" indent="-336550" algn="l" rtl="0">
              <a:spcBef>
                <a:spcPts val="0"/>
              </a:spcBef>
              <a:spcAft>
                <a:spcPts val="0"/>
              </a:spcAft>
              <a:buSzPts val="1700"/>
              <a:buChar char="○"/>
            </a:pPr>
            <a:r>
              <a:rPr lang="en" sz="1700" b="1"/>
              <a:t>compress(huffman_tree)</a:t>
            </a:r>
            <a:endParaRPr sz="1700" b="1"/>
          </a:p>
          <a:p>
            <a:pPr marL="914400" lvl="1" indent="-336550" algn="l" rtl="0">
              <a:spcBef>
                <a:spcPts val="0"/>
              </a:spcBef>
              <a:spcAft>
                <a:spcPts val="0"/>
              </a:spcAft>
              <a:buSzPts val="1700"/>
              <a:buChar char="○"/>
            </a:pPr>
            <a:r>
              <a:rPr lang="en" sz="1700" b="1"/>
              <a:t>decompress(huffman_tree)</a:t>
            </a:r>
            <a:endParaRPr sz="1700" b="1"/>
          </a:p>
          <a:p>
            <a:pPr marL="914400" lvl="1" indent="-336550" algn="l" rtl="0">
              <a:spcBef>
                <a:spcPts val="0"/>
              </a:spcBef>
              <a:spcAft>
                <a:spcPts val="0"/>
              </a:spcAft>
              <a:buSzPts val="1700"/>
              <a:buChar char="○"/>
            </a:pPr>
            <a:r>
              <a:rPr lang="en" sz="1700" b="1"/>
              <a:t>map&lt;string, map&lt;char, vector&lt;bool&gt;&gt;&gt;</a:t>
            </a:r>
            <a:endParaRPr sz="1700" b="1"/>
          </a:p>
        </p:txBody>
      </p:sp>
      <p:sp>
        <p:nvSpPr>
          <p:cNvPr id="93" name="Google Shape;93;p16"/>
          <p:cNvSpPr txBox="1">
            <a:spLocks noGrp="1"/>
          </p:cNvSpPr>
          <p:nvPr>
            <p:ph type="sldNum" idx="12"/>
          </p:nvPr>
        </p:nvSpPr>
        <p:spPr>
          <a:prstGeom prst="rect">
            <a:avLst/>
          </a:prstGeom>
        </p:spPr>
        <p:txBody>
          <a:bodyPr spcFirstLastPara="1" wrap="square" lIns="91425" tIns="91425" rIns="91425" bIns="91425" anchor="ctr" anchorCtr="0">
            <a:normAutofit fontScale="70000" lnSpcReduction="20000"/>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7"/>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Server</a:t>
            </a:r>
            <a:endParaRPr/>
          </a:p>
        </p:txBody>
      </p:sp>
      <p:sp>
        <p:nvSpPr>
          <p:cNvPr id="99" name="Google Shape;99;p17"/>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receive_from_client()</a:t>
            </a:r>
            <a:endParaRPr b="1"/>
          </a:p>
          <a:p>
            <a:pPr marL="0" lvl="0" indent="0" algn="l" rtl="0">
              <a:spcBef>
                <a:spcPts val="1200"/>
              </a:spcBef>
              <a:spcAft>
                <a:spcPts val="0"/>
              </a:spcAft>
              <a:buNone/>
            </a:pPr>
            <a:r>
              <a:rPr lang="en" b="1"/>
              <a:t>send_to_client()</a:t>
            </a:r>
            <a:endParaRPr b="1"/>
          </a:p>
          <a:p>
            <a:pPr marL="0" lvl="0" indent="0" algn="l" rtl="0">
              <a:spcBef>
                <a:spcPts val="1200"/>
              </a:spcBef>
              <a:spcAft>
                <a:spcPts val="0"/>
              </a:spcAft>
              <a:buNone/>
            </a:pPr>
            <a:r>
              <a:rPr lang="en" b="1"/>
              <a:t>receive_from_node()</a:t>
            </a:r>
            <a:endParaRPr b="1"/>
          </a:p>
          <a:p>
            <a:pPr marL="0" lvl="0" indent="0" algn="l" rtl="0">
              <a:spcBef>
                <a:spcPts val="1200"/>
              </a:spcBef>
              <a:spcAft>
                <a:spcPts val="0"/>
              </a:spcAft>
              <a:buNone/>
            </a:pPr>
            <a:r>
              <a:rPr lang="en" b="1"/>
              <a:t>send_to_node()</a:t>
            </a:r>
            <a:endParaRPr b="1"/>
          </a:p>
          <a:p>
            <a:pPr marL="0" lvl="0" indent="0" algn="l" rtl="0">
              <a:spcBef>
                <a:spcPts val="1200"/>
              </a:spcBef>
              <a:spcAft>
                <a:spcPts val="1200"/>
              </a:spcAft>
              <a:buClr>
                <a:schemeClr val="dk1"/>
              </a:buClr>
              <a:buSzPts val="1100"/>
              <a:buFont typeface="Arial"/>
              <a:buNone/>
            </a:pPr>
            <a:r>
              <a:rPr lang="en" b="1"/>
              <a:t>update_map()</a:t>
            </a:r>
            <a:endParaRPr b="1"/>
          </a:p>
        </p:txBody>
      </p:sp>
      <p:sp>
        <p:nvSpPr>
          <p:cNvPr id="100" name="Google Shape;100;p17"/>
          <p:cNvSpPr txBox="1">
            <a:spLocks noGrp="1"/>
          </p:cNvSpPr>
          <p:nvPr>
            <p:ph type="sldNum" idx="12"/>
          </p:nvPr>
        </p:nvSpPr>
        <p:spPr>
          <a:prstGeom prst="rect">
            <a:avLst/>
          </a:prstGeom>
        </p:spPr>
        <p:txBody>
          <a:bodyPr spcFirstLastPara="1" wrap="square" lIns="91425" tIns="91425" rIns="91425" bIns="91425" anchor="ctr" anchorCtr="0">
            <a:normAutofit fontScale="70000" lnSpcReduction="20000"/>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“Respective Database Node”</a:t>
            </a:r>
            <a:endParaRPr/>
          </a:p>
        </p:txBody>
      </p:sp>
      <p:sp>
        <p:nvSpPr>
          <p:cNvPr id="106" name="Google Shape;106;p18"/>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b="1"/>
              <a:t>Receive request type</a:t>
            </a:r>
            <a:endParaRPr b="1"/>
          </a:p>
          <a:p>
            <a:pPr marL="457200" lvl="0" indent="-342900" algn="l" rtl="0">
              <a:lnSpc>
                <a:spcPct val="115000"/>
              </a:lnSpc>
              <a:spcBef>
                <a:spcPts val="0"/>
              </a:spcBef>
              <a:spcAft>
                <a:spcPts val="0"/>
              </a:spcAft>
              <a:buSzPts val="1800"/>
              <a:buChar char="●"/>
            </a:pPr>
            <a:r>
              <a:rPr lang="en" b="1"/>
              <a:t>Handle the request</a:t>
            </a:r>
            <a:endParaRPr b="1"/>
          </a:p>
          <a:p>
            <a:pPr marL="457200" lvl="0" indent="-342900" algn="l" rtl="0">
              <a:lnSpc>
                <a:spcPct val="115000"/>
              </a:lnSpc>
              <a:spcBef>
                <a:spcPts val="0"/>
              </a:spcBef>
              <a:spcAft>
                <a:spcPts val="0"/>
              </a:spcAft>
              <a:buSzPts val="1800"/>
              <a:buChar char="●"/>
            </a:pPr>
            <a:r>
              <a:rPr lang="en" b="1"/>
              <a:t>If request type = GET</a:t>
            </a:r>
            <a:endParaRPr b="1"/>
          </a:p>
          <a:p>
            <a:pPr marL="914400" lvl="1" indent="-317500" algn="l" rtl="0">
              <a:lnSpc>
                <a:spcPct val="115000"/>
              </a:lnSpc>
              <a:spcBef>
                <a:spcPts val="0"/>
              </a:spcBef>
              <a:spcAft>
                <a:spcPts val="0"/>
              </a:spcAft>
              <a:buSzPts val="1400"/>
              <a:buChar char="○"/>
            </a:pPr>
            <a:r>
              <a:rPr lang="en" b="1"/>
              <a:t>Get the data from the disk</a:t>
            </a:r>
            <a:endParaRPr b="1"/>
          </a:p>
          <a:p>
            <a:pPr marL="914400" lvl="1" indent="-317500" algn="l" rtl="0">
              <a:lnSpc>
                <a:spcPct val="115000"/>
              </a:lnSpc>
              <a:spcBef>
                <a:spcPts val="0"/>
              </a:spcBef>
              <a:spcAft>
                <a:spcPts val="0"/>
              </a:spcAft>
              <a:buSzPts val="1400"/>
              <a:buChar char="○"/>
            </a:pPr>
            <a:r>
              <a:rPr lang="en" b="1"/>
              <a:t>Send data to server</a:t>
            </a:r>
            <a:endParaRPr b="1"/>
          </a:p>
          <a:p>
            <a:pPr marL="457200" lvl="0" indent="-342900" algn="l" rtl="0">
              <a:lnSpc>
                <a:spcPct val="115000"/>
              </a:lnSpc>
              <a:spcBef>
                <a:spcPts val="0"/>
              </a:spcBef>
              <a:spcAft>
                <a:spcPts val="0"/>
              </a:spcAft>
              <a:buSzPts val="1800"/>
              <a:buChar char="●"/>
            </a:pPr>
            <a:r>
              <a:rPr lang="en" b="1"/>
              <a:t>If request type = PUT</a:t>
            </a:r>
            <a:endParaRPr b="1"/>
          </a:p>
          <a:p>
            <a:pPr marL="914400" lvl="1" indent="-317500" algn="l" rtl="0">
              <a:lnSpc>
                <a:spcPct val="115000"/>
              </a:lnSpc>
              <a:spcBef>
                <a:spcPts val="0"/>
              </a:spcBef>
              <a:spcAft>
                <a:spcPts val="0"/>
              </a:spcAft>
              <a:buSzPts val="1400"/>
              <a:buChar char="○"/>
            </a:pPr>
            <a:r>
              <a:rPr lang="en" b="1"/>
              <a:t>Receive data from server</a:t>
            </a:r>
            <a:endParaRPr b="1"/>
          </a:p>
          <a:p>
            <a:pPr marL="914400" lvl="1" indent="-317500" algn="l" rtl="0">
              <a:lnSpc>
                <a:spcPct val="115000"/>
              </a:lnSpc>
              <a:spcBef>
                <a:spcPts val="0"/>
              </a:spcBef>
              <a:spcAft>
                <a:spcPts val="0"/>
              </a:spcAft>
              <a:buSzPts val="1400"/>
              <a:buChar char="○"/>
            </a:pPr>
            <a:r>
              <a:rPr lang="en" b="1"/>
              <a:t>Put data into the disk</a:t>
            </a:r>
            <a:endParaRPr b="1"/>
          </a:p>
          <a:p>
            <a:pPr marL="914400" lvl="1" indent="-317500" algn="l" rtl="0">
              <a:lnSpc>
                <a:spcPct val="115000"/>
              </a:lnSpc>
              <a:spcBef>
                <a:spcPts val="0"/>
              </a:spcBef>
              <a:spcAft>
                <a:spcPts val="0"/>
              </a:spcAft>
              <a:buSzPts val="1400"/>
              <a:buChar char="○"/>
            </a:pPr>
            <a:r>
              <a:rPr lang="en" b="1"/>
              <a:t>Confirm with the server</a:t>
            </a:r>
            <a:endParaRPr b="1"/>
          </a:p>
          <a:p>
            <a:pPr marL="0" lvl="0" indent="0" algn="l" rtl="0">
              <a:lnSpc>
                <a:spcPct val="115000"/>
              </a:lnSpc>
              <a:spcBef>
                <a:spcPts val="0"/>
              </a:spcBef>
              <a:spcAft>
                <a:spcPts val="1200"/>
              </a:spcAft>
              <a:buNone/>
            </a:pPr>
            <a:endParaRPr/>
          </a:p>
        </p:txBody>
      </p:sp>
      <p:sp>
        <p:nvSpPr>
          <p:cNvPr id="107" name="Google Shape;107;p18"/>
          <p:cNvSpPr txBox="1">
            <a:spLocks noGrp="1"/>
          </p:cNvSpPr>
          <p:nvPr>
            <p:ph type="sldNum" idx="12"/>
          </p:nvPr>
        </p:nvSpPr>
        <p:spPr>
          <a:prstGeom prst="rect">
            <a:avLst/>
          </a:prstGeom>
        </p:spPr>
        <p:txBody>
          <a:bodyPr spcFirstLastPara="1" wrap="square" lIns="91425" tIns="91425" rIns="91425" bIns="91425" anchor="ctr" anchorCtr="0">
            <a:normAutofit fontScale="70000" lnSpcReduction="20000"/>
          </a:bodyPr>
          <a:lstStyle/>
          <a:p>
            <a:pPr marL="0" lvl="0" indent="0" algn="r" rtl="0">
              <a:spcBef>
                <a:spcPts val="0"/>
              </a:spcBef>
              <a:spcAft>
                <a:spcPts val="0"/>
              </a:spcAft>
              <a:buNone/>
            </a:pPr>
            <a:fld id="{00000000-1234-1234-1234-123412341234}" type="slidenum">
              <a:rPr lang="en">
                <a:latin typeface="Economica"/>
                <a:ea typeface="Economica"/>
                <a:cs typeface="Economica"/>
                <a:sym typeface="Economica"/>
              </a:rPr>
              <a:t>6</a:t>
            </a:fld>
            <a:endParaRPr>
              <a:latin typeface="Economica"/>
              <a:ea typeface="Economica"/>
              <a:cs typeface="Economica"/>
              <a:sym typeface="Economic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Huffman Tree</a:t>
            </a:r>
            <a:endParaRPr/>
          </a:p>
        </p:txBody>
      </p:sp>
      <p:sp>
        <p:nvSpPr>
          <p:cNvPr id="113" name="Google Shape;113;p19"/>
          <p:cNvSpPr txBox="1">
            <a:spLocks noGrp="1"/>
          </p:cNvSpPr>
          <p:nvPr>
            <p:ph type="body" idx="1"/>
          </p:nvPr>
        </p:nvSpPr>
        <p:spPr>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Font typeface="Roboto Slab"/>
              <a:buChar char="●"/>
            </a:pPr>
            <a:r>
              <a:rPr lang="en" b="1">
                <a:latin typeface="Roboto Slab"/>
                <a:ea typeface="Roboto Slab"/>
                <a:cs typeface="Roboto Slab"/>
                <a:sym typeface="Roboto Slab"/>
              </a:rPr>
              <a:t>Generate from unordered map (character and frequency)</a:t>
            </a:r>
            <a:endParaRPr b="1">
              <a:latin typeface="Roboto Slab"/>
              <a:ea typeface="Roboto Slab"/>
              <a:cs typeface="Roboto Slab"/>
              <a:sym typeface="Roboto Slab"/>
            </a:endParaRPr>
          </a:p>
          <a:p>
            <a:pPr marL="457200" lvl="0" indent="-342900" algn="l" rtl="0">
              <a:spcBef>
                <a:spcPts val="0"/>
              </a:spcBef>
              <a:spcAft>
                <a:spcPts val="0"/>
              </a:spcAft>
              <a:buSzPts val="1800"/>
              <a:buFont typeface="Roboto Slab"/>
              <a:buChar char="●"/>
            </a:pPr>
            <a:r>
              <a:rPr lang="en" b="1">
                <a:latin typeface="Roboto Slab"/>
                <a:ea typeface="Roboto Slab"/>
                <a:cs typeface="Roboto Slab"/>
                <a:sym typeface="Roboto Slab"/>
              </a:rPr>
              <a:t>Constructing</a:t>
            </a:r>
            <a:endParaRPr b="1">
              <a:latin typeface="Roboto Slab"/>
              <a:ea typeface="Roboto Slab"/>
              <a:cs typeface="Roboto Slab"/>
              <a:sym typeface="Roboto Slab"/>
            </a:endParaRPr>
          </a:p>
          <a:p>
            <a:pPr marL="914400" lvl="1" indent="-317500" algn="l" rtl="0">
              <a:spcBef>
                <a:spcPts val="0"/>
              </a:spcBef>
              <a:spcAft>
                <a:spcPts val="0"/>
              </a:spcAft>
              <a:buSzPts val="1400"/>
              <a:buFont typeface="Roboto Slab"/>
              <a:buChar char="○"/>
            </a:pPr>
            <a:r>
              <a:rPr lang="en" b="1">
                <a:latin typeface="Roboto Slab"/>
                <a:ea typeface="Roboto Slab"/>
                <a:cs typeface="Roboto Slab"/>
                <a:sym typeface="Roboto Slab"/>
              </a:rPr>
              <a:t>Uses priority queue (same as min-heap)</a:t>
            </a:r>
            <a:endParaRPr b="1">
              <a:latin typeface="Roboto Slab"/>
              <a:ea typeface="Roboto Slab"/>
              <a:cs typeface="Roboto Slab"/>
              <a:sym typeface="Roboto Slab"/>
            </a:endParaRPr>
          </a:p>
          <a:p>
            <a:pPr marL="914400" lvl="1" indent="-317500" algn="l" rtl="0">
              <a:spcBef>
                <a:spcPts val="0"/>
              </a:spcBef>
              <a:spcAft>
                <a:spcPts val="0"/>
              </a:spcAft>
              <a:buSzPts val="1400"/>
              <a:buFont typeface="Roboto Slab"/>
              <a:buChar char="○"/>
            </a:pPr>
            <a:r>
              <a:rPr lang="en" b="1">
                <a:latin typeface="Roboto Slab"/>
                <a:ea typeface="Roboto Slab"/>
                <a:cs typeface="Roboto Slab"/>
                <a:sym typeface="Roboto Slab"/>
              </a:rPr>
              <a:t>Assure that tree will always construct it the same way</a:t>
            </a:r>
            <a:endParaRPr b="1">
              <a:latin typeface="Roboto Slab"/>
              <a:ea typeface="Roboto Slab"/>
              <a:cs typeface="Roboto Slab"/>
              <a:sym typeface="Roboto Slab"/>
            </a:endParaRPr>
          </a:p>
          <a:p>
            <a:pPr marL="914400" lvl="1" indent="-317500" algn="l" rtl="0">
              <a:spcBef>
                <a:spcPts val="0"/>
              </a:spcBef>
              <a:spcAft>
                <a:spcPts val="0"/>
              </a:spcAft>
              <a:buSzPts val="1400"/>
              <a:buFont typeface="Roboto Slab"/>
              <a:buChar char="○"/>
            </a:pPr>
            <a:r>
              <a:rPr lang="en" b="1">
                <a:latin typeface="Roboto Slab"/>
                <a:ea typeface="Roboto Slab"/>
                <a:cs typeface="Roboto Slab"/>
                <a:sym typeface="Roboto Slab"/>
              </a:rPr>
              <a:t>O(NlogN)</a:t>
            </a:r>
            <a:endParaRPr b="1">
              <a:latin typeface="Roboto Slab"/>
              <a:ea typeface="Roboto Slab"/>
              <a:cs typeface="Roboto Slab"/>
              <a:sym typeface="Roboto Slab"/>
            </a:endParaRPr>
          </a:p>
          <a:p>
            <a:pPr marL="457200" lvl="0" indent="-342900" algn="l" rtl="0">
              <a:spcBef>
                <a:spcPts val="0"/>
              </a:spcBef>
              <a:spcAft>
                <a:spcPts val="0"/>
              </a:spcAft>
              <a:buSzPts val="1800"/>
              <a:buFont typeface="Roboto Slab"/>
              <a:buChar char="●"/>
            </a:pPr>
            <a:r>
              <a:rPr lang="en" b="1">
                <a:latin typeface="Roboto Slab"/>
                <a:ea typeface="Roboto Slab"/>
                <a:cs typeface="Roboto Slab"/>
                <a:sym typeface="Roboto Slab"/>
              </a:rPr>
              <a:t>Generate Huffman codes (bit representation of characters)</a:t>
            </a:r>
            <a:endParaRPr b="1">
              <a:latin typeface="Roboto Slab"/>
              <a:ea typeface="Roboto Slab"/>
              <a:cs typeface="Roboto Slab"/>
              <a:sym typeface="Roboto Slab"/>
            </a:endParaRPr>
          </a:p>
          <a:p>
            <a:pPr marL="914400" lvl="1" indent="-317500" algn="l" rtl="0">
              <a:spcBef>
                <a:spcPts val="0"/>
              </a:spcBef>
              <a:spcAft>
                <a:spcPts val="0"/>
              </a:spcAft>
              <a:buSzPts val="1400"/>
              <a:buFont typeface="Roboto Slab"/>
              <a:buChar char="○"/>
            </a:pPr>
            <a:r>
              <a:rPr lang="en" b="1">
                <a:latin typeface="Roboto Slab"/>
                <a:ea typeface="Roboto Slab"/>
                <a:cs typeface="Roboto Slab"/>
                <a:sym typeface="Roboto Slab"/>
              </a:rPr>
              <a:t>Unordered map (character and bits)</a:t>
            </a:r>
            <a:endParaRPr b="1">
              <a:latin typeface="Roboto Slab"/>
              <a:ea typeface="Roboto Slab"/>
              <a:cs typeface="Roboto Slab"/>
              <a:sym typeface="Roboto Slab"/>
            </a:endParaRPr>
          </a:p>
          <a:p>
            <a:pPr marL="914400" lvl="1" indent="-317500" algn="l" rtl="0">
              <a:spcBef>
                <a:spcPts val="0"/>
              </a:spcBef>
              <a:spcAft>
                <a:spcPts val="0"/>
              </a:spcAft>
              <a:buSzPts val="1400"/>
              <a:buFont typeface="Roboto Slab"/>
              <a:buChar char="○"/>
            </a:pPr>
            <a:r>
              <a:rPr lang="en" b="1">
                <a:latin typeface="Roboto Slab"/>
                <a:ea typeface="Roboto Slab"/>
                <a:cs typeface="Roboto Slab"/>
                <a:sym typeface="Roboto Slab"/>
              </a:rPr>
              <a:t>Preorder traversal</a:t>
            </a:r>
            <a:endParaRPr b="1">
              <a:latin typeface="Roboto Slab"/>
              <a:ea typeface="Roboto Slab"/>
              <a:cs typeface="Roboto Slab"/>
              <a:sym typeface="Roboto Slab"/>
            </a:endParaRPr>
          </a:p>
          <a:p>
            <a:pPr marL="914400" lvl="1" indent="-317500" algn="l" rtl="0">
              <a:spcBef>
                <a:spcPts val="0"/>
              </a:spcBef>
              <a:spcAft>
                <a:spcPts val="0"/>
              </a:spcAft>
              <a:buSzPts val="1400"/>
              <a:buFont typeface="Roboto Slab"/>
              <a:buChar char="○"/>
            </a:pPr>
            <a:r>
              <a:rPr lang="en" b="1">
                <a:latin typeface="Roboto Slab"/>
                <a:ea typeface="Roboto Slab"/>
                <a:cs typeface="Roboto Slab"/>
                <a:sym typeface="Roboto Slab"/>
              </a:rPr>
              <a:t>O(N)</a:t>
            </a:r>
            <a:endParaRPr b="1">
              <a:latin typeface="Roboto Slab"/>
              <a:ea typeface="Roboto Slab"/>
              <a:cs typeface="Roboto Slab"/>
              <a:sym typeface="Roboto Slab"/>
            </a:endParaRPr>
          </a:p>
          <a:p>
            <a:pPr marL="457200" lvl="0" indent="-342900" algn="l" rtl="0">
              <a:spcBef>
                <a:spcPts val="0"/>
              </a:spcBef>
              <a:spcAft>
                <a:spcPts val="0"/>
              </a:spcAft>
              <a:buSzPts val="1800"/>
              <a:buFont typeface="Roboto Slab"/>
              <a:buChar char="●"/>
            </a:pPr>
            <a:r>
              <a:rPr lang="en" b="1">
                <a:latin typeface="Roboto Slab"/>
                <a:ea typeface="Roboto Slab"/>
                <a:cs typeface="Roboto Slab"/>
                <a:sym typeface="Roboto Slab"/>
              </a:rPr>
              <a:t>Convert to arrays</a:t>
            </a:r>
            <a:endParaRPr b="1">
              <a:latin typeface="Roboto Slab"/>
              <a:ea typeface="Roboto Slab"/>
              <a:cs typeface="Roboto Slab"/>
              <a:sym typeface="Roboto Slab"/>
            </a:endParaRPr>
          </a:p>
          <a:p>
            <a:pPr marL="914400" lvl="1" indent="-317500" algn="l" rtl="0">
              <a:spcBef>
                <a:spcPts val="0"/>
              </a:spcBef>
              <a:spcAft>
                <a:spcPts val="0"/>
              </a:spcAft>
              <a:buSzPts val="1400"/>
              <a:buFont typeface="Roboto Slab"/>
              <a:buChar char="○"/>
            </a:pPr>
            <a:r>
              <a:rPr lang="en" b="1">
                <a:latin typeface="Roboto Slab"/>
                <a:ea typeface="Roboto Slab"/>
                <a:cs typeface="Roboto Slab"/>
                <a:sym typeface="Roboto Slab"/>
              </a:rPr>
              <a:t>Inorder traversal</a:t>
            </a:r>
            <a:endParaRPr b="1">
              <a:latin typeface="Roboto Slab"/>
              <a:ea typeface="Roboto Slab"/>
              <a:cs typeface="Roboto Slab"/>
              <a:sym typeface="Roboto Slab"/>
            </a:endParaRPr>
          </a:p>
          <a:p>
            <a:pPr marL="914400" lvl="1" indent="-317500" algn="l" rtl="0">
              <a:spcBef>
                <a:spcPts val="0"/>
              </a:spcBef>
              <a:spcAft>
                <a:spcPts val="0"/>
              </a:spcAft>
              <a:buSzPts val="1400"/>
              <a:buFont typeface="Roboto Slab"/>
              <a:buChar char="○"/>
            </a:pPr>
            <a:r>
              <a:rPr lang="en" b="1">
                <a:latin typeface="Roboto Slab"/>
                <a:ea typeface="Roboto Slab"/>
                <a:cs typeface="Roboto Slab"/>
                <a:sym typeface="Roboto Slab"/>
              </a:rPr>
              <a:t>O(N)</a:t>
            </a:r>
            <a:endParaRPr b="1">
              <a:latin typeface="Roboto Slab"/>
              <a:ea typeface="Roboto Slab"/>
              <a:cs typeface="Roboto Slab"/>
              <a:sym typeface="Roboto Slab"/>
            </a:endParaRPr>
          </a:p>
          <a:p>
            <a:pPr marL="914400" lvl="1" indent="-317500" algn="l" rtl="0">
              <a:spcBef>
                <a:spcPts val="0"/>
              </a:spcBef>
              <a:spcAft>
                <a:spcPts val="0"/>
              </a:spcAft>
              <a:buSzPts val="1400"/>
              <a:buFont typeface="Roboto Slab"/>
              <a:buChar char="○"/>
            </a:pPr>
            <a:r>
              <a:rPr lang="en" b="1">
                <a:latin typeface="Roboto Slab"/>
                <a:ea typeface="Roboto Slab"/>
                <a:cs typeface="Roboto Slab"/>
                <a:sym typeface="Roboto Slab"/>
              </a:rPr>
              <a:t>Two arrays: Character and frequency</a:t>
            </a:r>
            <a:endParaRPr b="1">
              <a:latin typeface="Roboto Slab"/>
              <a:ea typeface="Roboto Slab"/>
              <a:cs typeface="Roboto Slab"/>
              <a:sym typeface="Roboto Slab"/>
            </a:endParaRPr>
          </a:p>
        </p:txBody>
      </p:sp>
      <p:sp>
        <p:nvSpPr>
          <p:cNvPr id="114" name="Google Shape;114;p19"/>
          <p:cNvSpPr txBox="1">
            <a:spLocks noGrp="1"/>
          </p:cNvSpPr>
          <p:nvPr>
            <p:ph type="sldNum" idx="12"/>
          </p:nvPr>
        </p:nvSpPr>
        <p:spPr>
          <a:prstGeom prst="rect">
            <a:avLst/>
          </a:prstGeom>
        </p:spPr>
        <p:txBody>
          <a:bodyPr spcFirstLastPara="1" wrap="square" lIns="91425" tIns="91425" rIns="91425" bIns="91425" anchor="ctr" anchorCtr="0">
            <a:normAutofit fontScale="70000" lnSpcReduction="20000"/>
          </a:bodyPr>
          <a:lstStyle/>
          <a:p>
            <a:pPr marL="0" lvl="0" indent="0" algn="r" rtl="0">
              <a:spcBef>
                <a:spcPts val="0"/>
              </a:spcBef>
              <a:spcAft>
                <a:spcPts val="0"/>
              </a:spcAft>
              <a:buNone/>
            </a:pPr>
            <a:fld id="{00000000-1234-1234-1234-123412341234}" type="slidenum">
              <a:rPr lang="en">
                <a:latin typeface="Economica"/>
                <a:ea typeface="Economica"/>
                <a:cs typeface="Economica"/>
                <a:sym typeface="Economica"/>
              </a:rPr>
              <a:t>7</a:t>
            </a:fld>
            <a:endParaRPr>
              <a:latin typeface="Economica"/>
              <a:ea typeface="Economica"/>
              <a:cs typeface="Economica"/>
              <a:sym typeface="Economic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0"/>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Text Compression and Decompression</a:t>
            </a:r>
            <a:endParaRPr/>
          </a:p>
        </p:txBody>
      </p:sp>
      <p:sp>
        <p:nvSpPr>
          <p:cNvPr id="120" name="Google Shape;120;p20"/>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Roboto Slab"/>
              <a:buChar char="●"/>
            </a:pPr>
            <a:r>
              <a:rPr lang="en" b="1">
                <a:latin typeface="Roboto Slab"/>
                <a:ea typeface="Roboto Slab"/>
                <a:cs typeface="Roboto Slab"/>
                <a:sym typeface="Roboto Slab"/>
              </a:rPr>
              <a:t>Compression</a:t>
            </a:r>
            <a:endParaRPr b="1">
              <a:latin typeface="Roboto Slab"/>
              <a:ea typeface="Roboto Slab"/>
              <a:cs typeface="Roboto Slab"/>
              <a:sym typeface="Roboto Slab"/>
            </a:endParaRPr>
          </a:p>
          <a:p>
            <a:pPr marL="914400" lvl="1" indent="-317500" algn="l" rtl="0">
              <a:spcBef>
                <a:spcPts val="0"/>
              </a:spcBef>
              <a:spcAft>
                <a:spcPts val="0"/>
              </a:spcAft>
              <a:buSzPts val="1400"/>
              <a:buFont typeface="Roboto Slab"/>
              <a:buChar char="○"/>
            </a:pPr>
            <a:r>
              <a:rPr lang="en" b="1">
                <a:latin typeface="Roboto Slab"/>
                <a:ea typeface="Roboto Slab"/>
                <a:cs typeface="Roboto Slab"/>
                <a:sym typeface="Roboto Slab"/>
              </a:rPr>
              <a:t>Huffman code unordered map writes bits to storage</a:t>
            </a:r>
            <a:endParaRPr b="1">
              <a:latin typeface="Roboto Slab"/>
              <a:ea typeface="Roboto Slab"/>
              <a:cs typeface="Roboto Slab"/>
              <a:sym typeface="Roboto Slab"/>
            </a:endParaRPr>
          </a:p>
          <a:p>
            <a:pPr marL="914400" lvl="1" indent="-317500" algn="l" rtl="0">
              <a:spcBef>
                <a:spcPts val="0"/>
              </a:spcBef>
              <a:spcAft>
                <a:spcPts val="0"/>
              </a:spcAft>
              <a:buSzPts val="1400"/>
              <a:buFont typeface="Roboto Slab"/>
              <a:buChar char="○"/>
            </a:pPr>
            <a:r>
              <a:rPr lang="en" b="1">
                <a:latin typeface="Roboto Slab"/>
                <a:ea typeface="Roboto Slab"/>
                <a:cs typeface="Roboto Slab"/>
                <a:sym typeface="Roboto Slab"/>
              </a:rPr>
              <a:t>O(N)</a:t>
            </a:r>
            <a:endParaRPr b="1">
              <a:latin typeface="Roboto Slab"/>
              <a:ea typeface="Roboto Slab"/>
              <a:cs typeface="Roboto Slab"/>
              <a:sym typeface="Roboto Slab"/>
            </a:endParaRPr>
          </a:p>
          <a:p>
            <a:pPr marL="457200" lvl="0" indent="-342900" algn="l" rtl="0">
              <a:spcBef>
                <a:spcPts val="0"/>
              </a:spcBef>
              <a:spcAft>
                <a:spcPts val="0"/>
              </a:spcAft>
              <a:buSzPts val="1800"/>
              <a:buFont typeface="Roboto Slab"/>
              <a:buChar char="●"/>
            </a:pPr>
            <a:r>
              <a:rPr lang="en" b="1">
                <a:latin typeface="Roboto Slab"/>
                <a:ea typeface="Roboto Slab"/>
                <a:cs typeface="Roboto Slab"/>
                <a:sym typeface="Roboto Slab"/>
              </a:rPr>
              <a:t>Decompression</a:t>
            </a:r>
            <a:endParaRPr b="1">
              <a:latin typeface="Roboto Slab"/>
              <a:ea typeface="Roboto Slab"/>
              <a:cs typeface="Roboto Slab"/>
              <a:sym typeface="Roboto Slab"/>
            </a:endParaRPr>
          </a:p>
          <a:p>
            <a:pPr marL="914400" lvl="1" indent="-317500" algn="l" rtl="0">
              <a:spcBef>
                <a:spcPts val="0"/>
              </a:spcBef>
              <a:spcAft>
                <a:spcPts val="0"/>
              </a:spcAft>
              <a:buSzPts val="1400"/>
              <a:buFont typeface="Roboto Slab"/>
              <a:buChar char="○"/>
            </a:pPr>
            <a:r>
              <a:rPr lang="en" b="1">
                <a:latin typeface="Roboto Slab"/>
                <a:ea typeface="Roboto Slab"/>
                <a:cs typeface="Roboto Slab"/>
                <a:sym typeface="Roboto Slab"/>
              </a:rPr>
              <a:t>Tree traversal based on bits (1-&gt;left, 0-&gt;right)</a:t>
            </a:r>
            <a:endParaRPr b="1">
              <a:latin typeface="Roboto Slab"/>
              <a:ea typeface="Roboto Slab"/>
              <a:cs typeface="Roboto Slab"/>
              <a:sym typeface="Roboto Slab"/>
            </a:endParaRPr>
          </a:p>
          <a:p>
            <a:pPr marL="914400" lvl="1" indent="-317500" algn="l" rtl="0">
              <a:spcBef>
                <a:spcPts val="0"/>
              </a:spcBef>
              <a:spcAft>
                <a:spcPts val="0"/>
              </a:spcAft>
              <a:buSzPts val="1400"/>
              <a:buFont typeface="Roboto Slab"/>
              <a:buChar char="○"/>
            </a:pPr>
            <a:r>
              <a:rPr lang="en" b="1">
                <a:latin typeface="Roboto Slab"/>
                <a:ea typeface="Roboto Slab"/>
                <a:cs typeface="Roboto Slab"/>
                <a:sym typeface="Roboto Slab"/>
              </a:rPr>
              <a:t>Stop at a leaf node</a:t>
            </a:r>
            <a:endParaRPr b="1">
              <a:latin typeface="Roboto Slab"/>
              <a:ea typeface="Roboto Slab"/>
              <a:cs typeface="Roboto Slab"/>
              <a:sym typeface="Roboto Slab"/>
            </a:endParaRPr>
          </a:p>
          <a:p>
            <a:pPr marL="914400" lvl="1" indent="-317500" algn="l" rtl="0">
              <a:spcBef>
                <a:spcPts val="0"/>
              </a:spcBef>
              <a:spcAft>
                <a:spcPts val="0"/>
              </a:spcAft>
              <a:buSzPts val="1400"/>
              <a:buFont typeface="Roboto Slab"/>
              <a:buChar char="○"/>
            </a:pPr>
            <a:r>
              <a:rPr lang="en" b="1">
                <a:latin typeface="Roboto Slab"/>
                <a:ea typeface="Roboto Slab"/>
                <a:cs typeface="Roboto Slab"/>
                <a:sym typeface="Roboto Slab"/>
              </a:rPr>
              <a:t>O(NlogN)</a:t>
            </a:r>
            <a:endParaRPr b="1">
              <a:latin typeface="Roboto Slab"/>
              <a:ea typeface="Roboto Slab"/>
              <a:cs typeface="Roboto Slab"/>
              <a:sym typeface="Roboto Slab"/>
            </a:endParaRPr>
          </a:p>
          <a:p>
            <a:pPr marL="0" lvl="0" indent="0" algn="l" rtl="0">
              <a:spcBef>
                <a:spcPts val="1200"/>
              </a:spcBef>
              <a:spcAft>
                <a:spcPts val="0"/>
              </a:spcAft>
              <a:buNone/>
            </a:pPr>
            <a:endParaRPr b="1">
              <a:latin typeface="Roboto Slab"/>
              <a:ea typeface="Roboto Slab"/>
              <a:cs typeface="Roboto Slab"/>
              <a:sym typeface="Roboto Slab"/>
            </a:endParaRPr>
          </a:p>
          <a:p>
            <a:pPr marL="0" lvl="0" indent="0" algn="l" rtl="0">
              <a:spcBef>
                <a:spcPts val="1200"/>
              </a:spcBef>
              <a:spcAft>
                <a:spcPts val="1200"/>
              </a:spcAft>
              <a:buNone/>
            </a:pPr>
            <a:endParaRPr b="1">
              <a:solidFill>
                <a:srgbClr val="38761D"/>
              </a:solidFill>
              <a:latin typeface="Roboto Slab"/>
              <a:ea typeface="Roboto Slab"/>
              <a:cs typeface="Roboto Slab"/>
              <a:sym typeface="Roboto Slab"/>
            </a:endParaRPr>
          </a:p>
        </p:txBody>
      </p:sp>
      <p:sp>
        <p:nvSpPr>
          <p:cNvPr id="121" name="Google Shape;121;p20"/>
          <p:cNvSpPr txBox="1">
            <a:spLocks noGrp="1"/>
          </p:cNvSpPr>
          <p:nvPr>
            <p:ph type="sldNum" idx="12"/>
          </p:nvPr>
        </p:nvSpPr>
        <p:spPr>
          <a:prstGeom prst="rect">
            <a:avLst/>
          </a:prstGeom>
        </p:spPr>
        <p:txBody>
          <a:bodyPr spcFirstLastPara="1" wrap="square" lIns="91425" tIns="91425" rIns="91425" bIns="91425" anchor="ctr" anchorCtr="0">
            <a:normAutofit fontScale="70000" lnSpcReduction="20000"/>
          </a:bodyPr>
          <a:lstStyle/>
          <a:p>
            <a:pPr marL="0" lvl="0" indent="0" algn="r" rtl="0">
              <a:spcBef>
                <a:spcPts val="0"/>
              </a:spcBef>
              <a:spcAft>
                <a:spcPts val="0"/>
              </a:spcAft>
              <a:buNone/>
            </a:pPr>
            <a:fld id="{00000000-1234-1234-1234-123412341234}" type="slidenum">
              <a:rPr lang="en">
                <a:latin typeface="Economica"/>
                <a:ea typeface="Economica"/>
                <a:cs typeface="Economica"/>
                <a:sym typeface="Economica"/>
              </a:rPr>
              <a:t>8</a:t>
            </a:fld>
            <a:endParaRPr>
              <a:latin typeface="Economica"/>
              <a:ea typeface="Economica"/>
              <a:cs typeface="Economica"/>
              <a:sym typeface="Economic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1"/>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Mapping Filename to Block Ids to IP Addresses</a:t>
            </a:r>
            <a:endParaRPr/>
          </a:p>
        </p:txBody>
      </p:sp>
      <p:sp>
        <p:nvSpPr>
          <p:cNvPr id="127" name="Google Shape;127;p21"/>
          <p:cNvSpPr txBox="1">
            <a:spLocks noGrp="1"/>
          </p:cNvSpPr>
          <p:nvPr>
            <p:ph type="body" idx="1"/>
          </p:nvPr>
        </p:nvSpPr>
        <p:spPr>
          <a:xfrm>
            <a:off x="311700" y="900350"/>
            <a:ext cx="8520600" cy="2584500"/>
          </a:xfrm>
          <a:prstGeom prst="rect">
            <a:avLst/>
          </a:prstGeom>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endParaRPr sz="2200" b="1">
              <a:latin typeface="Roboto Slab"/>
              <a:ea typeface="Roboto Slab"/>
              <a:cs typeface="Roboto Slab"/>
              <a:sym typeface="Roboto Slab"/>
            </a:endParaRPr>
          </a:p>
          <a:p>
            <a:pPr marL="457200" lvl="0" indent="-342900" algn="l" rtl="0">
              <a:lnSpc>
                <a:spcPct val="115000"/>
              </a:lnSpc>
              <a:spcBef>
                <a:spcPts val="1200"/>
              </a:spcBef>
              <a:spcAft>
                <a:spcPts val="0"/>
              </a:spcAft>
              <a:buSzPts val="1800"/>
              <a:buFont typeface="Roboto Slab"/>
              <a:buChar char="●"/>
            </a:pPr>
            <a:r>
              <a:rPr lang="en" sz="2200" b="1">
                <a:latin typeface="Roboto Slab"/>
                <a:ea typeface="Roboto Slab"/>
                <a:cs typeface="Roboto Slab"/>
                <a:sym typeface="Roboto Slab"/>
              </a:rPr>
              <a:t>Structure</a:t>
            </a:r>
            <a:r>
              <a:rPr lang="en" sz="1900" b="1">
                <a:latin typeface="Roboto Slab"/>
                <a:ea typeface="Roboto Slab"/>
                <a:cs typeface="Roboto Slab"/>
                <a:sym typeface="Roboto Slab"/>
              </a:rPr>
              <a:t> </a:t>
            </a:r>
            <a:endParaRPr sz="1900" b="1">
              <a:latin typeface="Roboto Slab"/>
              <a:ea typeface="Roboto Slab"/>
              <a:cs typeface="Roboto Slab"/>
              <a:sym typeface="Roboto Slab"/>
            </a:endParaRPr>
          </a:p>
          <a:p>
            <a:pPr marL="914400" lvl="1" indent="-349250" algn="l" rtl="0">
              <a:lnSpc>
                <a:spcPct val="115000"/>
              </a:lnSpc>
              <a:spcBef>
                <a:spcPts val="0"/>
              </a:spcBef>
              <a:spcAft>
                <a:spcPts val="0"/>
              </a:spcAft>
              <a:buSzPts val="1900"/>
              <a:buFont typeface="Roboto Slab"/>
              <a:buChar char="○"/>
            </a:pPr>
            <a:r>
              <a:rPr lang="en" sz="1900" b="1">
                <a:latin typeface="Roboto Slab"/>
                <a:ea typeface="Roboto Slab"/>
                <a:cs typeface="Roboto Slab"/>
                <a:sym typeface="Roboto Slab"/>
              </a:rPr>
              <a:t>Build a Metadata class is to store each file’s block information for each IP address, block IDs and count blocks</a:t>
            </a:r>
            <a:endParaRPr sz="1900" b="1">
              <a:latin typeface="Roboto Slab"/>
              <a:ea typeface="Roboto Slab"/>
              <a:cs typeface="Roboto Slab"/>
              <a:sym typeface="Roboto Slab"/>
            </a:endParaRPr>
          </a:p>
          <a:p>
            <a:pPr marL="914400" lvl="1" indent="-349250" algn="l" rtl="0">
              <a:lnSpc>
                <a:spcPct val="115000"/>
              </a:lnSpc>
              <a:spcBef>
                <a:spcPts val="0"/>
              </a:spcBef>
              <a:spcAft>
                <a:spcPts val="0"/>
              </a:spcAft>
              <a:buSzPts val="1900"/>
              <a:buFont typeface="Roboto Slab"/>
              <a:buChar char="○"/>
            </a:pPr>
            <a:r>
              <a:rPr lang="en" sz="1900" b="1">
                <a:latin typeface="Roboto Slab"/>
                <a:ea typeface="Roboto Slab"/>
                <a:cs typeface="Roboto Slab"/>
                <a:sym typeface="Roboto Slab"/>
              </a:rPr>
              <a:t>Use hash maps</a:t>
            </a:r>
            <a:endParaRPr sz="1900" b="1">
              <a:latin typeface="Roboto Slab"/>
              <a:ea typeface="Roboto Slab"/>
              <a:cs typeface="Roboto Slab"/>
              <a:sym typeface="Roboto Slab"/>
            </a:endParaRPr>
          </a:p>
          <a:p>
            <a:pPr marL="1371600" lvl="2" indent="-349250" algn="l" rtl="0">
              <a:lnSpc>
                <a:spcPct val="115000"/>
              </a:lnSpc>
              <a:spcBef>
                <a:spcPts val="0"/>
              </a:spcBef>
              <a:spcAft>
                <a:spcPts val="0"/>
              </a:spcAft>
              <a:buSzPts val="1900"/>
              <a:buFont typeface="Roboto Slab"/>
              <a:buChar char="■"/>
            </a:pPr>
            <a:r>
              <a:rPr lang="en" sz="1900" b="1">
                <a:latin typeface="Roboto Slab"/>
                <a:ea typeface="Roboto Slab"/>
                <a:cs typeface="Roboto Slab"/>
                <a:sym typeface="Roboto Slab"/>
              </a:rPr>
              <a:t>Filename to Metadata</a:t>
            </a:r>
            <a:endParaRPr sz="1900" b="1">
              <a:latin typeface="Roboto Slab"/>
              <a:ea typeface="Roboto Slab"/>
              <a:cs typeface="Roboto Slab"/>
              <a:sym typeface="Roboto Slab"/>
            </a:endParaRPr>
          </a:p>
          <a:p>
            <a:pPr marL="1371600" lvl="2" indent="-349250" algn="l" rtl="0">
              <a:lnSpc>
                <a:spcPct val="115000"/>
              </a:lnSpc>
              <a:spcBef>
                <a:spcPts val="0"/>
              </a:spcBef>
              <a:spcAft>
                <a:spcPts val="0"/>
              </a:spcAft>
              <a:buSzPts val="1900"/>
              <a:buFont typeface="Roboto Slab"/>
              <a:buChar char="■"/>
            </a:pPr>
            <a:r>
              <a:rPr lang="en" sz="1900" b="1">
                <a:latin typeface="Roboto Slab"/>
                <a:ea typeface="Roboto Slab"/>
                <a:cs typeface="Roboto Slab"/>
                <a:sym typeface="Roboto Slab"/>
              </a:rPr>
              <a:t>In Metadata, block ids to IP addresses</a:t>
            </a:r>
            <a:endParaRPr sz="1900" b="1">
              <a:latin typeface="Roboto Slab"/>
              <a:ea typeface="Roboto Slab"/>
              <a:cs typeface="Roboto Slab"/>
              <a:sym typeface="Roboto Slab"/>
            </a:endParaRPr>
          </a:p>
          <a:p>
            <a:pPr marL="457200" lvl="0" indent="-349250" algn="l" rtl="0">
              <a:lnSpc>
                <a:spcPct val="115000"/>
              </a:lnSpc>
              <a:spcBef>
                <a:spcPts val="0"/>
              </a:spcBef>
              <a:spcAft>
                <a:spcPts val="0"/>
              </a:spcAft>
              <a:buSzPts val="1900"/>
              <a:buFont typeface="Roboto Slab"/>
              <a:buChar char="●"/>
            </a:pPr>
            <a:r>
              <a:rPr lang="en" sz="1900" b="1">
                <a:latin typeface="Roboto Slab"/>
                <a:ea typeface="Roboto Slab"/>
                <a:cs typeface="Roboto Slab"/>
                <a:sym typeface="Roboto Slab"/>
              </a:rPr>
              <a:t>Read the file data by chunks</a:t>
            </a:r>
            <a:endParaRPr sz="1900" b="1">
              <a:latin typeface="Roboto Slab"/>
              <a:ea typeface="Roboto Slab"/>
              <a:cs typeface="Roboto Slab"/>
              <a:sym typeface="Roboto Slab"/>
            </a:endParaRPr>
          </a:p>
          <a:p>
            <a:pPr marL="457200" lvl="0" indent="0" algn="l" rtl="0">
              <a:lnSpc>
                <a:spcPct val="95000"/>
              </a:lnSpc>
              <a:spcBef>
                <a:spcPts val="1200"/>
              </a:spcBef>
              <a:spcAft>
                <a:spcPts val="0"/>
              </a:spcAft>
              <a:buNone/>
            </a:pPr>
            <a:endParaRPr sz="1500" b="1">
              <a:latin typeface="Roboto Slab"/>
              <a:ea typeface="Roboto Slab"/>
              <a:cs typeface="Roboto Slab"/>
              <a:sym typeface="Roboto Slab"/>
            </a:endParaRPr>
          </a:p>
          <a:p>
            <a:pPr marL="0" lvl="0" indent="0" algn="l" rtl="0">
              <a:lnSpc>
                <a:spcPct val="95000"/>
              </a:lnSpc>
              <a:spcBef>
                <a:spcPts val="1200"/>
              </a:spcBef>
              <a:spcAft>
                <a:spcPts val="0"/>
              </a:spcAft>
              <a:buNone/>
            </a:pPr>
            <a:endParaRPr sz="1100"/>
          </a:p>
          <a:p>
            <a:pPr marL="0" lvl="0" indent="0" algn="l" rtl="0">
              <a:lnSpc>
                <a:spcPct val="95000"/>
              </a:lnSpc>
              <a:spcBef>
                <a:spcPts val="1200"/>
              </a:spcBef>
              <a:spcAft>
                <a:spcPts val="1200"/>
              </a:spcAft>
              <a:buClr>
                <a:schemeClr val="dk1"/>
              </a:buClr>
              <a:buSzPts val="275"/>
              <a:buFont typeface="Arial"/>
              <a:buNone/>
            </a:pPr>
            <a:endParaRPr sz="450"/>
          </a:p>
        </p:txBody>
      </p:sp>
      <p:sp>
        <p:nvSpPr>
          <p:cNvPr id="128" name="Google Shape;128;p21"/>
          <p:cNvSpPr txBox="1">
            <a:spLocks noGrp="1"/>
          </p:cNvSpPr>
          <p:nvPr>
            <p:ph type="sldNum" idx="12"/>
          </p:nvPr>
        </p:nvSpPr>
        <p:spPr>
          <a:prstGeom prst="rect">
            <a:avLst/>
          </a:prstGeom>
        </p:spPr>
        <p:txBody>
          <a:bodyPr spcFirstLastPara="1" wrap="square" lIns="91425" tIns="91425" rIns="91425" bIns="91425" anchor="ctr" anchorCtr="0">
            <a:normAutofit fontScale="70000" lnSpcReduction="20000"/>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Blank Presentation">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BU_PowerPoint_template_16_9</Template>
  <TotalTime>0</TotalTime>
  <Words>881</Words>
  <Application>Microsoft Office PowerPoint</Application>
  <PresentationFormat>On-screen Show (16:9)</PresentationFormat>
  <Paragraphs>125</Paragraphs>
  <Slides>11</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Open Sans</vt:lpstr>
      <vt:lpstr>Economica</vt:lpstr>
      <vt:lpstr>Arial Bold</vt:lpstr>
      <vt:lpstr>Roboto Slab</vt:lpstr>
      <vt:lpstr>Roboto</vt:lpstr>
      <vt:lpstr>Wingdings</vt:lpstr>
      <vt:lpstr>Arial</vt:lpstr>
      <vt:lpstr>Arial Regular</vt:lpstr>
      <vt:lpstr>Courier New</vt:lpstr>
      <vt:lpstr>Osaka</vt:lpstr>
      <vt:lpstr>Blank Presentation</vt:lpstr>
      <vt:lpstr>AANY: S3-like Database</vt:lpstr>
      <vt:lpstr>Objective </vt:lpstr>
      <vt:lpstr>System Architecture</vt:lpstr>
      <vt:lpstr>Client</vt:lpstr>
      <vt:lpstr>Server</vt:lpstr>
      <vt:lpstr>“Respective Database Node”</vt:lpstr>
      <vt:lpstr>Huffman Tree</vt:lpstr>
      <vt:lpstr>Text Compression and Decompression</vt:lpstr>
      <vt:lpstr>Mapping Filename to Block Ids to IP Addresses</vt:lpstr>
      <vt:lpstr>The Ip-Block Mapping code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AANY: S3-like Database</dc:title>
  <cp:lastModifiedBy>Adwait Kulkarni</cp:lastModifiedBy>
  <cp:revision>1</cp:revision>
  <dcterms:modified xsi:type="dcterms:W3CDTF">2023-12-07T16:20:44Z</dcterms:modified>
</cp:coreProperties>
</file>