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1D1E0D-D551-44BE-8DE9-D65B292D86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Lat_Lang To Maps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1A191C-7C78-45B4-95D4-829246042B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10/13/2021 3:40:28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941DC65-7C67-4BB7-B9EA-D5CD7898D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16"/>
            <a:ext cx="12192000" cy="6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2021-10-13T09:40:32Z</dcterms:created>
  <dcterms:modified xsi:type="dcterms:W3CDTF">2021-10-13T09:40:32Z</dcterms:modified>
</cp:coreProperties>
</file>