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tenpeck/whether_to_gard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cgov/bcgov-r-geo-worksh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cgov/BC-Policy-Framework-For-GitHu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AD51-E5D9-400A-A79F-7983EE274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Why I use R and </a:t>
            </a:r>
            <a:r>
              <a:rPr lang="en-CA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C1EFD-1555-4B38-8F9C-AAAF54581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2051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 COVID-19 special presentation</a:t>
            </a:r>
          </a:p>
          <a:p>
            <a:endParaRPr lang="en-CA" dirty="0"/>
          </a:p>
          <a:p>
            <a:r>
              <a:rPr lang="en-CA" dirty="0"/>
              <a:t>Kristen Peck</a:t>
            </a:r>
          </a:p>
          <a:p>
            <a:r>
              <a:rPr lang="en-CA" dirty="0"/>
              <a:t>11 May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5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AD9B-2962-4D31-89C5-4FEA1EBF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44A3-5F53-4978-B745-FC005F98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46D6E-340E-403F-B0F1-4A619EB7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5BAB7C-0E08-4462-925B-E7F3623BB1A8}"/>
              </a:ext>
            </a:extLst>
          </p:cNvPr>
          <p:cNvSpPr/>
          <p:nvPr/>
        </p:nvSpPr>
        <p:spPr>
          <a:xfrm>
            <a:off x="10599938" y="177553"/>
            <a:ext cx="1592062" cy="1303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84DC7-F563-439C-B5B4-D3C5BE20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163" y="2623606"/>
            <a:ext cx="3438525" cy="221932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562233-AC3A-4F60-B3DF-4131C95AAB25}"/>
              </a:ext>
            </a:extLst>
          </p:cNvPr>
          <p:cNvCxnSpPr/>
          <p:nvPr/>
        </p:nvCxnSpPr>
        <p:spPr>
          <a:xfrm flipV="1">
            <a:off x="7723573" y="1481420"/>
            <a:ext cx="2876365" cy="1075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3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9070-DE93-42FF-B2B3-382F5E0D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pull down, push up and commit changes to </a:t>
            </a:r>
            <a:r>
              <a:rPr lang="en-CA" dirty="0" err="1"/>
              <a:t>github</a:t>
            </a:r>
            <a:r>
              <a:rPr lang="en-CA" dirty="0"/>
              <a:t> directly in RStudio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240EB3-B8B2-4C61-B7C5-42B85E4C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CA" dirty="0"/>
              <a:t>And how are they related?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0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D02296-1E51-4E80-8B53-09409D1D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54E534-5921-4A2B-A351-BF367345A976}"/>
              </a:ext>
            </a:extLst>
          </p:cNvPr>
          <p:cNvSpPr/>
          <p:nvPr/>
        </p:nvSpPr>
        <p:spPr>
          <a:xfrm>
            <a:off x="6223247" y="390617"/>
            <a:ext cx="3435658" cy="1464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03A2-FB5A-4D0E-8E83-84C4D489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the script!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A669-3BFB-4ACB-B55B-0652C04F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 of trying to figure out a real-world problem with R and </a:t>
            </a:r>
            <a:r>
              <a:rPr lang="en-CA" dirty="0" err="1"/>
              <a:t>Github</a:t>
            </a:r>
            <a:r>
              <a:rPr lang="en-CA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FB97-4506-48F9-9A44-7108B065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seriously, why do this?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CAEB-A006-4852-9A5A-F515B16A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work off your C drive and straight to/from </a:t>
            </a:r>
            <a:r>
              <a:rPr lang="en-CA" dirty="0" err="1"/>
              <a:t>Github</a:t>
            </a:r>
            <a:r>
              <a:rPr lang="en-CA" dirty="0"/>
              <a:t>. No stops at VPN, no collecting gray hairs waiting for your computer to respond</a:t>
            </a:r>
          </a:p>
          <a:p>
            <a:r>
              <a:rPr lang="en-US" dirty="0"/>
              <a:t>Anyone can now pull down and work on my </a:t>
            </a:r>
            <a:r>
              <a:rPr lang="en-US" dirty="0" err="1">
                <a:hlinkClick r:id="rId2"/>
              </a:rPr>
              <a:t>kristenpeck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whether_to_garden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It’s very easy to collaborate on projects and make sure everyone is working on the correct version</a:t>
            </a:r>
          </a:p>
          <a:p>
            <a:r>
              <a:rPr lang="en-US" dirty="0"/>
              <a:t>You don’t lose your work, even if it is deleted off of your computer</a:t>
            </a:r>
          </a:p>
        </p:txBody>
      </p:sp>
    </p:spTree>
    <p:extLst>
      <p:ext uri="{BB962C8B-B14F-4D97-AF65-F5344CB8AC3E}">
        <p14:creationId xmlns:p14="http://schemas.microsoft.com/office/powerpoint/2010/main" val="314666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BC90-DD99-4745-BF30-9CDBFBB4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Disclaimers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A794-F1AD-436C-ABAE-2F68745F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know only just enough to be dangerous about this topic: </a:t>
            </a:r>
            <a:r>
              <a:rPr lang="en-US" dirty="0">
                <a:hlinkClick r:id="rId2"/>
              </a:rPr>
              <a:t>https://github.com/bcgov/bcgov-r-geo-workshop</a:t>
            </a:r>
            <a:endParaRPr lang="en-US" dirty="0"/>
          </a:p>
          <a:p>
            <a:r>
              <a:rPr lang="en-US" dirty="0"/>
              <a:t>R and </a:t>
            </a:r>
            <a:r>
              <a:rPr lang="en-US" dirty="0" err="1"/>
              <a:t>Github</a:t>
            </a:r>
            <a:r>
              <a:rPr lang="en-US" dirty="0"/>
              <a:t> are located in the </a:t>
            </a:r>
            <a:r>
              <a:rPr lang="en-US" dirty="0" err="1"/>
              <a:t>nerdverse</a:t>
            </a:r>
            <a:endParaRPr lang="en-US" dirty="0"/>
          </a:p>
          <a:p>
            <a:r>
              <a:rPr lang="en-US" dirty="0"/>
              <a:t>This is not a how-to guide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2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4C29-5AD6-45AC-84D8-9DBBA933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CE03-31EB-4708-9F8F-CD70CBF9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Basic scripting language (based on S)</a:t>
            </a:r>
          </a:p>
          <a:p>
            <a:r>
              <a:rPr lang="en-CA" dirty="0"/>
              <a:t>Open-source and ever-expanding</a:t>
            </a:r>
          </a:p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r>
              <a:rPr lang="en-US" dirty="0"/>
              <a:t>Greatly helped along by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>
                <a:hlinkClick r:id="rId3"/>
              </a:rPr>
              <a:t>https://rstudio.com/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4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434C-F878-4C88-B09E-E1C3128F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911F-50F2-409C-B6F6-37048E83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B0871-4A5B-4C95-A650-4878EBB8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137326"/>
            <a:ext cx="118872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1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A3BD-FCC8-4BC0-A0A8-7CBE7F51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Github</a:t>
            </a:r>
            <a:r>
              <a:rPr lang="en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AA66-998B-4D6D-875B-BA91550D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 is a version-control program (forget the “save” button)</a:t>
            </a:r>
          </a:p>
          <a:p>
            <a:r>
              <a:rPr lang="en-US" dirty="0">
                <a:hlinkClick r:id="rId2"/>
              </a:rPr>
              <a:t>https://git-scm.com/</a:t>
            </a:r>
            <a:endParaRPr lang="en-CA" dirty="0"/>
          </a:p>
          <a:p>
            <a:r>
              <a:rPr lang="en-CA" dirty="0" err="1"/>
              <a:t>Github</a:t>
            </a:r>
            <a:r>
              <a:rPr lang="en-CA" dirty="0"/>
              <a:t> is an online platform for sharing and collaborating on scripts</a:t>
            </a:r>
          </a:p>
          <a:p>
            <a:r>
              <a:rPr lang="en-US" dirty="0">
                <a:hlinkClick r:id="rId3"/>
              </a:rPr>
              <a:t>https://github.com/</a:t>
            </a:r>
            <a:endParaRPr lang="en-US" dirty="0"/>
          </a:p>
          <a:p>
            <a:r>
              <a:rPr lang="en-US" dirty="0"/>
              <a:t>Approved for use by the Province of BC</a:t>
            </a:r>
          </a:p>
          <a:p>
            <a:r>
              <a:rPr lang="en-US" dirty="0">
                <a:hlinkClick r:id="rId4"/>
              </a:rPr>
              <a:t>https://github.com/bcgov/BC-Policy-Framework-For-GitHub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375E-1401-43EB-97BB-A3D5E0E3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3D51-C7C5-4A16-92F7-0A44DDC7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CC6BC-0F59-492F-89E3-4166A787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25412"/>
            <a:ext cx="11816080" cy="66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EAF9-83EE-43A3-A391-1E3802E1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 how are they related?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5BFE-97FA-44F7-BC8C-49889559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scripts and R projects are hosted on </a:t>
            </a:r>
            <a:r>
              <a:rPr lang="en-CA" dirty="0" err="1"/>
              <a:t>Github</a:t>
            </a:r>
            <a:r>
              <a:rPr lang="en-CA" dirty="0"/>
              <a:t>, where you “commit”, “push” and “pull” to and from. </a:t>
            </a:r>
          </a:p>
          <a:p>
            <a:r>
              <a:rPr lang="en-CA" dirty="0"/>
              <a:t>You can also post results to the page, copy (pull) someone else’s script and suggest (push) changes to it </a:t>
            </a:r>
            <a:r>
              <a:rPr lang="en-CA" sz="1800" dirty="0"/>
              <a:t>(I am still too afraid to do this)</a:t>
            </a:r>
          </a:p>
          <a:p>
            <a:r>
              <a:rPr lang="en-CA" dirty="0"/>
              <a:t>RStudio lets you do it all from there</a:t>
            </a:r>
          </a:p>
        </p:txBody>
      </p:sp>
    </p:spTree>
    <p:extLst>
      <p:ext uri="{BB962C8B-B14F-4D97-AF65-F5344CB8AC3E}">
        <p14:creationId xmlns:p14="http://schemas.microsoft.com/office/powerpoint/2010/main" val="14855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7EF-0FF8-411C-91B3-4C3B4021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0CAF-1176-4D12-9620-6907A6F5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2064C-ED98-4239-B82F-4BAF3BC4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1" y="89330"/>
            <a:ext cx="11835909" cy="66576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97267-0B24-4408-8D8F-512D3937F97C}"/>
              </a:ext>
            </a:extLst>
          </p:cNvPr>
          <p:cNvSpPr/>
          <p:nvPr/>
        </p:nvSpPr>
        <p:spPr>
          <a:xfrm>
            <a:off x="3648722" y="3986074"/>
            <a:ext cx="4767309" cy="767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8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011D-AB74-41F8-8880-0137CEAF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7914-C5EA-436C-A721-55BF50FE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2C77F-A12C-4A83-B5E4-39CF2ED8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1" y="86557"/>
            <a:ext cx="11860568" cy="6671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8CCF86-7158-432D-A7B5-2B383E4834BD}"/>
              </a:ext>
            </a:extLst>
          </p:cNvPr>
          <p:cNvSpPr/>
          <p:nvPr/>
        </p:nvSpPr>
        <p:spPr>
          <a:xfrm>
            <a:off x="6622742" y="2388093"/>
            <a:ext cx="3577701" cy="1864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2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288</TotalTime>
  <Words>340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Why I use R and Github</vt:lpstr>
      <vt:lpstr>Disclaimers</vt:lpstr>
      <vt:lpstr>What is R?</vt:lpstr>
      <vt:lpstr>PowerPoint Presentation</vt:lpstr>
      <vt:lpstr>What is Github?</vt:lpstr>
      <vt:lpstr>PowerPoint Presentation</vt:lpstr>
      <vt:lpstr>And how are they related?</vt:lpstr>
      <vt:lpstr>PowerPoint Presentation</vt:lpstr>
      <vt:lpstr>PowerPoint Presentation</vt:lpstr>
      <vt:lpstr>PowerPoint Presentation</vt:lpstr>
      <vt:lpstr>And how are they related?</vt:lpstr>
      <vt:lpstr>PowerPoint Presentation</vt:lpstr>
      <vt:lpstr>To the script!</vt:lpstr>
      <vt:lpstr>But seriously, why do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 use R and Github</dc:title>
  <dc:creator>Peck, Kristen FLNR:EX</dc:creator>
  <cp:lastModifiedBy>Peck, Kristen FLNR:EX</cp:lastModifiedBy>
  <cp:revision>10</cp:revision>
  <dcterms:created xsi:type="dcterms:W3CDTF">2020-05-08T22:00:06Z</dcterms:created>
  <dcterms:modified xsi:type="dcterms:W3CDTF">2020-05-11T15:51:16Z</dcterms:modified>
</cp:coreProperties>
</file>