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9753600" cx="130048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7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Balaji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Sagar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Jess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Jess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Balaji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Balaji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Jess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Team 03</a:t>
            </a:r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Jess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Jess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Tanfe</a:t>
            </a:r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Tanfe</a:t>
            </a:r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Sagar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Sagar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Sagar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&amp; Sub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270000" y="16383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270000" y="50292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1270000" y="6362700"/>
            <a:ext cx="10464800" cy="4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1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270000" y="4267200"/>
            <a:ext cx="10464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pic"/>
          </p:nvPr>
        </p:nvSpPr>
        <p:spPr>
          <a:xfrm>
            <a:off x="-3175" y="0"/>
            <a:ext cx="13004799" cy="975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352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- Top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6352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Horizontal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idx="2" type="pic"/>
          </p:nvPr>
        </p:nvSpPr>
        <p:spPr>
          <a:xfrm>
            <a:off x="1619250" y="660400"/>
            <a:ext cx="9758015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352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270000" y="81915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270000" y="32258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Vertical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pic"/>
          </p:nvPr>
        </p:nvSpPr>
        <p:spPr>
          <a:xfrm>
            <a:off x="6718299" y="638918"/>
            <a:ext cx="5325769" cy="8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352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952500" y="635000"/>
            <a:ext cx="5333999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952500" y="4762500"/>
            <a:ext cx="5333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pic"/>
          </p:nvPr>
        </p:nvSpPr>
        <p:spPr>
          <a:xfrm>
            <a:off x="67183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352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9525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09550" lvl="0" marL="3429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09550" lvl="1" marL="6858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09550" lvl="2" marL="12319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09550" lvl="3" marL="16764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09550" lvl="4" marL="21209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952500" y="1270000"/>
            <a:ext cx="11099799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6352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3 U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pic"/>
          </p:nvPr>
        </p:nvSpPr>
        <p:spPr>
          <a:xfrm>
            <a:off x="6731000" y="49657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352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Shape 43"/>
          <p:cNvSpPr/>
          <p:nvPr>
            <p:ph idx="3" type="pic"/>
          </p:nvPr>
        </p:nvSpPr>
        <p:spPr>
          <a:xfrm>
            <a:off x="6731000" y="6350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352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Shape 44"/>
          <p:cNvSpPr/>
          <p:nvPr>
            <p:ph idx="4" type="pic"/>
          </p:nvPr>
        </p:nvSpPr>
        <p:spPr>
          <a:xfrm>
            <a:off x="952500" y="635000"/>
            <a:ext cx="5333999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352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6352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Relationship Id="rId4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06321">
            <a:off x="1363309" y="3553980"/>
            <a:ext cx="4270056" cy="427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53313">
            <a:off x="8088124" y="721496"/>
            <a:ext cx="4204300" cy="420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5699" y="5332475"/>
            <a:ext cx="4224174" cy="42241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1980325" y="1030225"/>
            <a:ext cx="51456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>
                <a:solidFill>
                  <a:srgbClr val="FFFFFF"/>
                </a:solidFill>
              </a:rPr>
              <a:t>Look familiar?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1-30 at 8.44.29 PM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112" y="1296449"/>
            <a:ext cx="8924574" cy="80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672100" y="262275"/>
            <a:ext cx="121632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</a:rPr>
              <a:t>GSON: </a:t>
            </a:r>
            <a:r>
              <a:rPr lang="en-US" sz="3000">
                <a:solidFill>
                  <a:srgbClr val="FFFFFF"/>
                </a:solidFill>
              </a:rPr>
              <a:t>used to convert a JSON string to an equivalent Java object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952550" y="348335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Prototype Demonstration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1-30 at 9.11.05 PM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73" y="1007192"/>
            <a:ext cx="6733525" cy="78996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1-30 at 9.14.03 PM.png"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1712" y="4225875"/>
            <a:ext cx="6733524" cy="35478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36" name="Shape 136"/>
          <p:cNvSpPr txBox="1"/>
          <p:nvPr/>
        </p:nvSpPr>
        <p:spPr>
          <a:xfrm rot="195">
            <a:off x="7271149" y="1317600"/>
            <a:ext cx="52965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6000">
                <a:solidFill>
                  <a:srgbClr val="FFFFFF"/>
                </a:solidFill>
              </a:rPr>
              <a:t>What it should look like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952500" y="-9025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Lessons Learned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94275" y="1667075"/>
            <a:ext cx="11889300" cy="721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46990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-US" sz="3200"/>
              <a:t>Any new answers to past questions</a:t>
            </a:r>
            <a:r>
              <a:rPr i="1" lang="en-US" sz="3200">
                <a:solidFill>
                  <a:srgbClr val="FFFFFF"/>
                </a:solidFill>
              </a:rPr>
              <a:t>?</a:t>
            </a:r>
            <a:r>
              <a:rPr lang="en-US" sz="3200">
                <a:solidFill>
                  <a:srgbClr val="FFFFFF"/>
                </a:solidFill>
              </a:rPr>
              <a:t>  </a:t>
            </a:r>
          </a:p>
          <a:p>
            <a:pPr indent="0" lvl="0" marL="4699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/>
              <a:t>				Chat-based instead of app-based</a:t>
            </a:r>
          </a:p>
          <a:p>
            <a:pPr indent="0" lvl="0" marL="4699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/>
              <a:t>				Website out of scope (unnecessary)</a:t>
            </a:r>
          </a:p>
          <a:p>
            <a:pPr indent="0" lvl="0" marL="4699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200"/>
          </a:p>
          <a:p>
            <a:pPr indent="0" lvl="0" marL="46990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-US" sz="3200"/>
              <a:t>Any</a:t>
            </a:r>
            <a:r>
              <a:rPr i="1" lang="en-US" sz="3200">
                <a:solidFill>
                  <a:srgbClr val="FFFFFF"/>
                </a:solidFill>
              </a:rPr>
              <a:t> changes in your requirements and design? </a:t>
            </a:r>
            <a:r>
              <a:rPr lang="en-US" sz="3200">
                <a:solidFill>
                  <a:srgbClr val="FFFFFF"/>
                </a:solidFill>
              </a:rPr>
              <a:t> </a:t>
            </a:r>
          </a:p>
          <a:p>
            <a:pPr indent="0" lvl="0" marL="4699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/>
              <a:t>				Besides discarding website, no changes</a:t>
            </a:r>
          </a:p>
          <a:p>
            <a:pPr indent="-69850" lvl="0" marL="469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/>
              <a:t>		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Lessons Learned cont.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0250" y="2191175"/>
            <a:ext cx="12293700" cy="668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46990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-US" sz="3200">
                <a:solidFill>
                  <a:schemeClr val="lt1"/>
                </a:solidFill>
              </a:rPr>
              <a:t>What did you learn about the project management process that will help you during the development phase next quarter?</a:t>
            </a:r>
          </a:p>
          <a:p>
            <a:pPr indent="-69850" lvl="0" marL="469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i="1" lang="en-US" sz="3200">
                <a:solidFill>
                  <a:schemeClr val="lt1"/>
                </a:solidFill>
              </a:rPr>
              <a:t>  </a:t>
            </a:r>
          </a:p>
          <a:p>
            <a:pPr indent="-69850" lvl="0" marL="469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i="1" lang="en-US" sz="3200">
                <a:solidFill>
                  <a:schemeClr val="lt1"/>
                </a:solidFill>
              </a:rPr>
              <a:t>	</a:t>
            </a:r>
            <a:r>
              <a:rPr lang="en-US" sz="3200">
                <a:solidFill>
                  <a:schemeClr val="lt1"/>
                </a:solidFill>
              </a:rPr>
              <a:t>			To check each other’s work for completion</a:t>
            </a:r>
          </a:p>
          <a:p>
            <a:pPr indent="-69850" lvl="0" marL="469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						(Jess messed up the Gantt chart)</a:t>
            </a:r>
          </a:p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46990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-US" sz="3200">
                <a:solidFill>
                  <a:schemeClr val="lt1"/>
                </a:solidFill>
              </a:rPr>
              <a:t>What did you learn about team dynamics and your team in particular that you will apply next quarter?</a:t>
            </a:r>
          </a:p>
          <a:p>
            <a:pPr indent="0" lvl="0" marL="4699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 sz="3200">
              <a:solidFill>
                <a:schemeClr val="lt1"/>
              </a:solidFill>
            </a:endParaRPr>
          </a:p>
          <a:p>
            <a:pPr indent="0" lvl="0" marL="46990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-US" sz="3200">
                <a:solidFill>
                  <a:schemeClr val="lt1"/>
                </a:solidFill>
              </a:rPr>
              <a:t>				Teamwork makes the </a:t>
            </a:r>
            <a:r>
              <a:rPr lang="en-US" sz="3200">
                <a:solidFill>
                  <a:schemeClr val="lt1"/>
                </a:solidFill>
              </a:rPr>
              <a:t>Dream work.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4294967295" type="ctrTitle"/>
          </p:nvPr>
        </p:nvSpPr>
        <p:spPr>
          <a:xfrm>
            <a:off x="1270000" y="1315325"/>
            <a:ext cx="10464900" cy="3302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i="0" lang="en-US" sz="704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CARDS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i="0" lang="en-US" sz="704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AGAINST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i="0" lang="en-US" sz="704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TELEGRAM</a:t>
            </a:r>
          </a:p>
        </p:txBody>
      </p:sp>
      <p:sp>
        <p:nvSpPr>
          <p:cNvPr id="68" name="Shape 68"/>
          <p:cNvSpPr txBox="1"/>
          <p:nvPr>
            <p:ph idx="4294967295" type="subTitle"/>
          </p:nvPr>
        </p:nvSpPr>
        <p:spPr>
          <a:xfrm>
            <a:off x="1270000" y="50292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en-US" sz="3200"/>
              <a:t>CHAT-BASED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PARTY GAME FOR HORRIBLE PEOPLE</a:t>
            </a:r>
            <a:r>
              <a:rPr lang="en-US" sz="3200"/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3200"/>
              <a:t>BY HORRIBLE PEOPLE</a:t>
            </a:r>
          </a:p>
        </p:txBody>
      </p:sp>
      <p:sp>
        <p:nvSpPr>
          <p:cNvPr id="69" name="Shape 69"/>
          <p:cNvSpPr txBox="1"/>
          <p:nvPr>
            <p:ph idx="4294967295" type="subTitle"/>
          </p:nvPr>
        </p:nvSpPr>
        <p:spPr>
          <a:xfrm>
            <a:off x="1270000" y="8504250"/>
            <a:ext cx="118920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/>
              <a:t>Sagar Patel     Amir Omidi</a:t>
            </a:r>
            <a:r>
              <a:rPr lang="en-US" sz="2400">
                <a:solidFill>
                  <a:schemeClr val="lt1"/>
                </a:solidFill>
              </a:rPr>
              <a:t>     </a:t>
            </a:r>
            <a:r>
              <a:rPr lang="en-US" sz="2400"/>
              <a:t>Jessica Hoban</a:t>
            </a:r>
            <a:r>
              <a:rPr lang="en-US" sz="2400">
                <a:solidFill>
                  <a:schemeClr val="lt1"/>
                </a:solidFill>
              </a:rPr>
              <a:t>     </a:t>
            </a:r>
            <a:r>
              <a:rPr lang="en-US" sz="2400"/>
              <a:t>Balaji Lakshmanan</a:t>
            </a:r>
            <a:r>
              <a:rPr lang="en-US" sz="2400">
                <a:solidFill>
                  <a:schemeClr val="lt1"/>
                </a:solidFill>
              </a:rPr>
              <a:t>     </a:t>
            </a:r>
            <a:r>
              <a:rPr lang="en-US" sz="2400"/>
              <a:t>Tanfe Aderemi</a:t>
            </a:r>
          </a:p>
        </p:txBody>
      </p:sp>
      <p:sp>
        <p:nvSpPr>
          <p:cNvPr id="70" name="Shape 70"/>
          <p:cNvSpPr txBox="1"/>
          <p:nvPr>
            <p:ph idx="4294967295" type="subTitle"/>
          </p:nvPr>
        </p:nvSpPr>
        <p:spPr>
          <a:xfrm>
            <a:off x="1270000" y="8077850"/>
            <a:ext cx="118920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/>
              <a:t>Team 03: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Motivation for Prototype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502000" y="6952900"/>
            <a:ext cx="10000800" cy="1119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Chose to begin with the most difficult part...</a:t>
            </a:r>
          </a:p>
        </p:txBody>
      </p:sp>
      <p:sp>
        <p:nvSpPr>
          <p:cNvPr id="77" name="Shape 77"/>
          <p:cNvSpPr/>
          <p:nvPr/>
        </p:nvSpPr>
        <p:spPr>
          <a:xfrm>
            <a:off x="8360225" y="3344100"/>
            <a:ext cx="3622800" cy="2589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000"/>
              <a:t> Telegram API</a:t>
            </a:r>
          </a:p>
        </p:txBody>
      </p:sp>
      <p:sp>
        <p:nvSpPr>
          <p:cNvPr id="78" name="Shape 78"/>
          <p:cNvSpPr/>
          <p:nvPr/>
        </p:nvSpPr>
        <p:spPr>
          <a:xfrm>
            <a:off x="5163675" y="4327650"/>
            <a:ext cx="2639100" cy="606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1196650" y="3128537"/>
            <a:ext cx="2901600" cy="31089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000"/>
              <a:t>Our 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Motivation for Prototype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551200" y="6983225"/>
            <a:ext cx="9902400" cy="1119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… And also storing card packs</a:t>
            </a:r>
          </a:p>
        </p:txBody>
      </p:sp>
      <p:sp>
        <p:nvSpPr>
          <p:cNvPr id="86" name="Shape 86"/>
          <p:cNvSpPr/>
          <p:nvPr/>
        </p:nvSpPr>
        <p:spPr>
          <a:xfrm>
            <a:off x="952500" y="3245725"/>
            <a:ext cx="3737501" cy="3737501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/>
              <a:t>JSON files found online</a:t>
            </a:r>
          </a:p>
        </p:txBody>
      </p:sp>
      <p:sp>
        <p:nvSpPr>
          <p:cNvPr id="87" name="Shape 87"/>
          <p:cNvSpPr/>
          <p:nvPr/>
        </p:nvSpPr>
        <p:spPr>
          <a:xfrm>
            <a:off x="5051625" y="4114550"/>
            <a:ext cx="3521700" cy="1614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8573325" y="3294925"/>
            <a:ext cx="3376800" cy="33933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000"/>
              <a:t>Java Objects</a:t>
            </a:r>
            <a:r>
              <a:rPr lang="en-US" sz="3000"/>
              <a:t> 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5311225" y="4639075"/>
            <a:ext cx="30981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700"/>
              <a:t>GSON Conversion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6719"/>
              <a:t>Scope of Prototype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952500" y="3470975"/>
            <a:ext cx="11657700" cy="54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sz="3200">
                <a:solidFill>
                  <a:srgbClr val="FFFFFF"/>
                </a:solidFill>
              </a:rPr>
              <a:t>What question(s) did you determine you needed to answer?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sz="3200">
                <a:solidFill>
                  <a:srgbClr val="FFFFFF"/>
                </a:solidFill>
              </a:rPr>
              <a:t>  </a:t>
            </a:r>
          </a:p>
          <a:p>
            <a:pPr indent="457200" lvl="0" marL="1828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/>
              <a:t>How to store the card packs</a:t>
            </a:r>
          </a:p>
          <a:p>
            <a:pPr indent="457200" lvl="0" marL="1828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/>
              <a:t>How to communicate with Telegram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FFFFFF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sz="3200">
                <a:solidFill>
                  <a:srgbClr val="FFFFFF"/>
                </a:solidFill>
              </a:rPr>
              <a:t>What approach did your team decide to use in answering the question(s)?</a:t>
            </a:r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/>
              <a:t>	</a:t>
            </a:r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/>
              <a:t>We used programming skills we already had</a:t>
            </a:r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/>
              <a:t>We found card packs online and converted them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6560"/>
              <a:t>Gantt Chart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355275" y="7777250"/>
            <a:ext cx="41358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Screen Shot 2016-11-30 at 8.00.31 PM.pn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650" y="1963524"/>
            <a:ext cx="9023040" cy="5059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1-30 at 8.02.19 PM.png"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1651" y="7022974"/>
            <a:ext cx="9023048" cy="12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524550" y="3797250"/>
            <a:ext cx="122781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Results</a:t>
            </a:r>
          </a:p>
          <a:p>
            <a:pPr lvl="0">
              <a:spcBef>
                <a:spcPts val="0"/>
              </a:spcBef>
              <a:buNone/>
            </a:pPr>
            <a:r>
              <a:rPr lang="en-US" sz="6500"/>
              <a:t>(Telegram communication code)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1-30 at 9.20.56 PM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75" y="1900300"/>
            <a:ext cx="12781800" cy="548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952550" y="361450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Results</a:t>
            </a:r>
          </a:p>
          <a:p>
            <a:pPr lvl="0">
              <a:spcBef>
                <a:spcPts val="0"/>
              </a:spcBef>
              <a:buNone/>
            </a:pPr>
            <a:r>
              <a:rPr lang="en-US" sz="6500"/>
              <a:t>(Card pack code)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